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8" r:id="rId7"/>
    <p:sldId id="266" r:id="rId8"/>
    <p:sldId id="267" r:id="rId9"/>
    <p:sldId id="272" r:id="rId10"/>
    <p:sldId id="270" r:id="rId11"/>
    <p:sldId id="275" r:id="rId12"/>
    <p:sldId id="273" r:id="rId13"/>
    <p:sldId id="263" r:id="rId14"/>
    <p:sldId id="264" r:id="rId15"/>
    <p:sldId id="265" r:id="rId16"/>
    <p:sldId id="259" r:id="rId17"/>
    <p:sldId id="260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5716" y="-25822"/>
            <a:ext cx="8860151" cy="2582606"/>
          </a:xfrm>
        </p:spPr>
        <p:txBody>
          <a:bodyPr/>
          <a:lstStyle/>
          <a:p>
            <a:pPr algn="ctr"/>
            <a:r>
              <a:rPr lang="es-ES" dirty="0" smtClean="0"/>
              <a:t>Ingeniería </a:t>
            </a:r>
            <a:r>
              <a:rPr lang="es-ES" dirty="0" smtClean="0"/>
              <a:t>de </a:t>
            </a:r>
            <a:r>
              <a:rPr lang="es-ES" dirty="0" smtClean="0"/>
              <a:t>Software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485416" y="3400023"/>
            <a:ext cx="852581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8vo Semestre </a:t>
            </a:r>
          </a:p>
          <a:p>
            <a:r>
              <a:rPr lang="es-ES" sz="2800" dirty="0" smtClean="0"/>
              <a:t>Lic. En </a:t>
            </a:r>
            <a:r>
              <a:rPr lang="es-ES" sz="2800" dirty="0" smtClean="0"/>
              <a:t>Análisis </a:t>
            </a:r>
            <a:r>
              <a:rPr lang="es-ES" sz="2800" dirty="0" smtClean="0"/>
              <a:t>de Sistemas </a:t>
            </a:r>
            <a:r>
              <a:rPr lang="es-ES" sz="2800" dirty="0" smtClean="0"/>
              <a:t>Informáticos</a:t>
            </a:r>
            <a:endParaRPr lang="es-ES" sz="2800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 </a:t>
            </a:r>
          </a:p>
          <a:p>
            <a:r>
              <a:rPr lang="es-ES" sz="2800" dirty="0" smtClean="0"/>
              <a:t>Universidad </a:t>
            </a:r>
            <a:r>
              <a:rPr lang="es-ES" sz="2800" dirty="0" smtClean="0"/>
              <a:t>Autónoma </a:t>
            </a:r>
            <a:r>
              <a:rPr lang="es-ES" sz="2800" dirty="0" smtClean="0"/>
              <a:t>de </a:t>
            </a:r>
            <a:r>
              <a:rPr lang="es-ES" sz="2800" dirty="0" smtClean="0"/>
              <a:t>Encarnación </a:t>
            </a:r>
            <a:r>
              <a:rPr lang="es-ES" sz="2800" dirty="0" smtClean="0"/>
              <a:t>- UNAE</a:t>
            </a:r>
            <a:endParaRPr lang="es-ES" sz="28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102967"/>
            <a:ext cx="1944710" cy="198360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30" y="167399"/>
            <a:ext cx="1863337" cy="19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665267"/>
            <a:ext cx="9404723" cy="854440"/>
          </a:xfrm>
        </p:spPr>
        <p:txBody>
          <a:bodyPr/>
          <a:lstStyle/>
          <a:p>
            <a:pPr algn="ctr"/>
            <a:r>
              <a:rPr lang="es-ES" b="1" dirty="0"/>
              <a:t>Suposiciones y Dependencias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" dirty="0"/>
              <a:t>La red interna deberá estar configurada para el manejo de protocolos TCP/IP, HTTP, DNS principalmente todo lo relacionado a desempeño y seguridad</a:t>
            </a:r>
            <a:r>
              <a:rPr lang="es-ES" dirty="0" smtClean="0"/>
              <a:t>.</a:t>
            </a:r>
          </a:p>
          <a:p>
            <a:pPr lvl="0" algn="just"/>
            <a:endParaRPr lang="es-ES" dirty="0"/>
          </a:p>
          <a:p>
            <a:pPr marL="0" lvl="0" indent="0" algn="just">
              <a:buNone/>
            </a:pPr>
            <a:endParaRPr lang="es-ES" dirty="0"/>
          </a:p>
          <a:p>
            <a:pPr lvl="0" algn="just"/>
            <a:r>
              <a:rPr lang="es-ES" dirty="0"/>
              <a:t>Debe </a:t>
            </a:r>
            <a:r>
              <a:rPr lang="es-ES" dirty="0" smtClean="0"/>
              <a:t>realizarse </a:t>
            </a:r>
            <a:r>
              <a:rPr lang="es-ES" dirty="0"/>
              <a:t>una capacitación adecuada y acorde a lo que cada usuario va a realizar. Su capacitación se hará en el momento que sea necesario y a las personas indicadas.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1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5660" y="2049699"/>
            <a:ext cx="9404723" cy="1400530"/>
          </a:xfrm>
        </p:spPr>
        <p:txBody>
          <a:bodyPr/>
          <a:lstStyle/>
          <a:p>
            <a:pPr lvl="0" algn="ctr"/>
            <a:r>
              <a:rPr lang="es-ES" b="1" dirty="0"/>
              <a:t>Requisitos Específicos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0615" y="3585503"/>
            <a:ext cx="8718997" cy="340772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ES" sz="2000" b="1" dirty="0"/>
              <a:t>I</a:t>
            </a:r>
            <a:r>
              <a:rPr lang="es-ES" sz="2000" b="1" dirty="0" smtClean="0"/>
              <a:t>nterfaces </a:t>
            </a:r>
            <a:r>
              <a:rPr lang="es-ES" sz="2000" b="1" dirty="0" smtClean="0"/>
              <a:t>Externas</a:t>
            </a:r>
          </a:p>
          <a:p>
            <a:pPr marL="457200" lvl="1" indent="0" algn="ctr">
              <a:buNone/>
            </a:pPr>
            <a:r>
              <a:rPr lang="es-ES" b="1" dirty="0" smtClean="0"/>
              <a:t>Funciones </a:t>
            </a:r>
            <a:r>
              <a:rPr lang="es-ES" b="1" dirty="0"/>
              <a:t>del </a:t>
            </a:r>
            <a:r>
              <a:rPr lang="es-ES" b="1" dirty="0" smtClean="0"/>
              <a:t>Sistema</a:t>
            </a:r>
            <a:endParaRPr lang="es-ES" sz="1600" dirty="0"/>
          </a:p>
          <a:p>
            <a:pPr marL="457200" lvl="1" indent="0" algn="ctr">
              <a:buNone/>
            </a:pPr>
            <a:r>
              <a:rPr lang="es-ES" b="1" dirty="0" smtClean="0"/>
              <a:t>Rendimiento </a:t>
            </a:r>
            <a:r>
              <a:rPr lang="es-ES" b="1" dirty="0"/>
              <a:t>del sistema</a:t>
            </a:r>
            <a:endParaRPr lang="es-ES" sz="1600" dirty="0"/>
          </a:p>
          <a:p>
            <a:pPr marL="0" lv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59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idx="1"/>
          </p:nvPr>
        </p:nvSpPr>
        <p:spPr>
          <a:xfrm>
            <a:off x="412124" y="334851"/>
            <a:ext cx="11449318" cy="6117464"/>
          </a:xfrm>
        </p:spPr>
        <p:txBody>
          <a:bodyPr/>
          <a:lstStyle/>
          <a:p>
            <a:pPr marL="457200" lvl="1" indent="0" algn="ctr">
              <a:buNone/>
            </a:pPr>
            <a:endParaRPr lang="es-ES" sz="2000" b="1" dirty="0" smtClean="0"/>
          </a:p>
          <a:p>
            <a:pPr marL="457200" lvl="1" indent="0" algn="ctr">
              <a:buNone/>
            </a:pPr>
            <a:r>
              <a:rPr lang="es-ES" sz="2400" b="1" dirty="0" smtClean="0"/>
              <a:t>Requerimientos </a:t>
            </a:r>
            <a:r>
              <a:rPr lang="es-ES" sz="2400" b="1" dirty="0"/>
              <a:t>lógicos del sistema de base de datos</a:t>
            </a:r>
          </a:p>
          <a:p>
            <a:pPr lvl="0" algn="just"/>
            <a:r>
              <a:rPr lang="es-ES" dirty="0"/>
              <a:t>El sistema debe permitir la retención de datos para guardar un registro de ellos para posterior reportes.</a:t>
            </a:r>
          </a:p>
          <a:p>
            <a:pPr lvl="0" algn="just"/>
            <a:r>
              <a:rPr lang="es-ES" dirty="0"/>
              <a:t>El sistema debe tener en cuenta que información solo puede ser eliminada y cual es de gran importancia.</a:t>
            </a:r>
          </a:p>
          <a:p>
            <a:pPr lvl="0" algn="just"/>
            <a:r>
              <a:rPr lang="es-ES" dirty="0"/>
              <a:t>La infraestructura debe ser capaz de soportar estos procedimientos</a:t>
            </a:r>
            <a:r>
              <a:rPr lang="es-ES" dirty="0" smtClean="0"/>
              <a:t>.</a:t>
            </a:r>
          </a:p>
          <a:p>
            <a:pPr marL="0" lvl="0" indent="0" algn="just">
              <a:buNone/>
            </a:pPr>
            <a:endParaRPr lang="es-ES" dirty="0" smtClean="0"/>
          </a:p>
          <a:p>
            <a:pPr marL="0" lvl="0" indent="0" algn="just">
              <a:buNone/>
            </a:pPr>
            <a:endParaRPr lang="es-ES" dirty="0"/>
          </a:p>
          <a:p>
            <a:pPr marL="457200" lvl="1" indent="0" algn="ctr">
              <a:buNone/>
            </a:pPr>
            <a:r>
              <a:rPr lang="es-ES" sz="2400" b="1" dirty="0"/>
              <a:t>Propiedades emergentes del Sistema</a:t>
            </a:r>
          </a:p>
          <a:p>
            <a:pPr lvl="0" algn="just"/>
            <a:r>
              <a:rPr lang="es-ES" dirty="0" smtClean="0"/>
              <a:t>Seguridad: será </a:t>
            </a:r>
            <a:r>
              <a:rPr lang="es-ES" dirty="0"/>
              <a:t>por medio de un usuario y una contraseña, el encargado de la </a:t>
            </a:r>
            <a:r>
              <a:rPr lang="es-ES" dirty="0" smtClean="0"/>
              <a:t>asignación </a:t>
            </a:r>
            <a:r>
              <a:rPr lang="es-ES" dirty="0"/>
              <a:t>de tal tarea será el administrador del sistema teniendo en cuenta el nivel </a:t>
            </a:r>
            <a:r>
              <a:rPr lang="es-ES" dirty="0" smtClean="0"/>
              <a:t>de </a:t>
            </a:r>
            <a:r>
              <a:rPr lang="es-ES" dirty="0"/>
              <a:t>acceso a cada usuario.</a:t>
            </a:r>
          </a:p>
          <a:p>
            <a:pPr lvl="0" algn="just"/>
            <a:r>
              <a:rPr lang="es-ES" dirty="0"/>
              <a:t>Portabilidad: </a:t>
            </a:r>
            <a:r>
              <a:rPr lang="es-ES" dirty="0" smtClean="0"/>
              <a:t>puesto </a:t>
            </a:r>
            <a:r>
              <a:rPr lang="es-ES" dirty="0"/>
              <a:t>que funcionara con cualquier plataforma web.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92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368" y="465595"/>
            <a:ext cx="10689465" cy="1157141"/>
          </a:xfrm>
        </p:spPr>
        <p:txBody>
          <a:bodyPr/>
          <a:lstStyle/>
          <a:p>
            <a:pPr algn="ctr"/>
            <a:r>
              <a:rPr lang="es-ES" b="1" dirty="0"/>
              <a:t>Definiciones, acrónimos y abreviaturas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3910906" y="1730946"/>
            <a:ext cx="8946541" cy="4195481"/>
          </a:xfrm>
        </p:spPr>
        <p:txBody>
          <a:bodyPr/>
          <a:lstStyle/>
          <a:p>
            <a:r>
              <a:rPr lang="es-ES" dirty="0" smtClean="0"/>
              <a:t>De la Empresa</a:t>
            </a:r>
          </a:p>
          <a:p>
            <a:r>
              <a:rPr lang="es-ES" dirty="0" smtClean="0"/>
              <a:t>Registrarse</a:t>
            </a:r>
          </a:p>
          <a:p>
            <a:r>
              <a:rPr lang="es-ES" dirty="0" smtClean="0"/>
              <a:t>Pedido/s</a:t>
            </a:r>
          </a:p>
          <a:p>
            <a:r>
              <a:rPr lang="es-ES" dirty="0" smtClean="0"/>
              <a:t>Cancelación de Pedido/s</a:t>
            </a:r>
          </a:p>
          <a:p>
            <a:r>
              <a:rPr lang="es-ES" dirty="0" smtClean="0"/>
              <a:t>Confirmación del pedido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41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774899" y="851963"/>
            <a:ext cx="9404723" cy="1144262"/>
          </a:xfrm>
        </p:spPr>
        <p:txBody>
          <a:bodyPr/>
          <a:lstStyle/>
          <a:p>
            <a:pPr algn="ctr"/>
            <a:r>
              <a:rPr lang="es-ES" dirty="0" smtClean="0"/>
              <a:t>Del Sistema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4294967295"/>
          </p:nvPr>
        </p:nvSpPr>
        <p:spPr>
          <a:xfrm>
            <a:off x="1700012" y="1898091"/>
            <a:ext cx="8947150" cy="4195762"/>
          </a:xfrm>
        </p:spPr>
        <p:txBody>
          <a:bodyPr/>
          <a:lstStyle/>
          <a:p>
            <a:r>
              <a:rPr lang="es-ES" dirty="0" smtClean="0"/>
              <a:t>Del Sistema</a:t>
            </a:r>
          </a:p>
          <a:p>
            <a:r>
              <a:rPr lang="es-ES" dirty="0" smtClean="0"/>
              <a:t>Administrar </a:t>
            </a:r>
          </a:p>
          <a:p>
            <a:r>
              <a:rPr lang="es-ES" dirty="0" smtClean="0"/>
              <a:t>Usuario</a:t>
            </a:r>
          </a:p>
          <a:p>
            <a:r>
              <a:rPr lang="es-ES" dirty="0" smtClean="0"/>
              <a:t>Rol</a:t>
            </a:r>
          </a:p>
          <a:p>
            <a:r>
              <a:rPr lang="es-ES" dirty="0" smtClean="0"/>
              <a:t>Administrador del sistema</a:t>
            </a:r>
          </a:p>
          <a:p>
            <a:r>
              <a:rPr lang="es-ES" dirty="0" smtClean="0"/>
              <a:t>Pruebas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41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 Tecnología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0585" y="1576400"/>
            <a:ext cx="8946541" cy="4195481"/>
          </a:xfrm>
        </p:spPr>
        <p:txBody>
          <a:bodyPr/>
          <a:lstStyle/>
          <a:p>
            <a:r>
              <a:rPr lang="es-ES" dirty="0" smtClean="0"/>
              <a:t>Servidor web</a:t>
            </a:r>
          </a:p>
          <a:p>
            <a:r>
              <a:rPr lang="es-ES" dirty="0" smtClean="0"/>
              <a:t>HTML</a:t>
            </a:r>
          </a:p>
          <a:p>
            <a:r>
              <a:rPr lang="es-ES" dirty="0" smtClean="0"/>
              <a:t>Sistema de Gestión de base de datos (BD)</a:t>
            </a:r>
          </a:p>
          <a:p>
            <a:r>
              <a:rPr lang="es-ES" dirty="0" smtClean="0"/>
              <a:t>Base de datos</a:t>
            </a:r>
          </a:p>
          <a:p>
            <a:r>
              <a:rPr lang="es-ES" dirty="0" smtClean="0"/>
              <a:t>Aplicación </a:t>
            </a:r>
          </a:p>
          <a:p>
            <a:r>
              <a:rPr lang="es-ES" dirty="0" err="1" smtClean="0"/>
              <a:t>MySQL</a:t>
            </a:r>
            <a:endParaRPr lang="es-ES" dirty="0" smtClean="0"/>
          </a:p>
          <a:p>
            <a:r>
              <a:rPr lang="es-ES" dirty="0" err="1" smtClean="0"/>
              <a:t>RoR</a:t>
            </a:r>
            <a:r>
              <a:rPr lang="es-ES" dirty="0" smtClean="0"/>
              <a:t> (Lenguaje de Programación)</a:t>
            </a:r>
          </a:p>
          <a:p>
            <a:r>
              <a:rPr lang="es-ES" dirty="0" smtClean="0"/>
              <a:t>Apache</a:t>
            </a:r>
          </a:p>
          <a:p>
            <a:r>
              <a:rPr lang="es-ES" dirty="0" smtClean="0"/>
              <a:t>Dirección IP (Protocolo de </a:t>
            </a:r>
            <a:r>
              <a:rPr lang="es-ES" dirty="0" err="1" smtClean="0"/>
              <a:t>Intermet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19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487" y="940157"/>
            <a:ext cx="10094891" cy="49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del Grupo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Líder: </a:t>
            </a:r>
          </a:p>
          <a:p>
            <a:pPr lvl="0"/>
            <a:r>
              <a:rPr lang="es-ES" dirty="0"/>
              <a:t>Riesgos: </a:t>
            </a:r>
          </a:p>
          <a:p>
            <a:pPr lvl="0"/>
            <a:r>
              <a:rPr lang="es-ES" dirty="0"/>
              <a:t>Documentación: </a:t>
            </a:r>
          </a:p>
          <a:p>
            <a:pPr lvl="0"/>
            <a:r>
              <a:rPr lang="es-ES" dirty="0"/>
              <a:t>Gestor de configuraciones</a:t>
            </a:r>
            <a:r>
              <a:rPr lang="es-ES" dirty="0" smtClean="0"/>
              <a:t>:</a:t>
            </a:r>
            <a:endParaRPr lang="es-ES" dirty="0"/>
          </a:p>
          <a:p>
            <a:pPr lvl="0"/>
            <a:r>
              <a:rPr lang="es-ES" dirty="0"/>
              <a:t>Desarrollador: </a:t>
            </a:r>
          </a:p>
          <a:p>
            <a:pPr lvl="0"/>
            <a:r>
              <a:rPr lang="es-ES" dirty="0" err="1" smtClean="0"/>
              <a:t>Testin</a:t>
            </a:r>
            <a:r>
              <a:rPr lang="es-ES" dirty="0" smtClean="0"/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4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Lider</a:t>
            </a:r>
            <a:r>
              <a:rPr lang="es-ES" dirty="0" smtClean="0"/>
              <a:t> de Grupo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5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59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1562" y="399617"/>
            <a:ext cx="9404723" cy="1400530"/>
          </a:xfrm>
        </p:spPr>
        <p:txBody>
          <a:bodyPr/>
          <a:lstStyle/>
          <a:p>
            <a:pPr algn="ctr"/>
            <a:r>
              <a:rPr lang="es-ES" sz="9600" dirty="0"/>
              <a:t>Grupo </a:t>
            </a:r>
            <a:r>
              <a:rPr lang="es-ES" sz="9600" dirty="0" err="1"/>
              <a:t>DeliverYapp</a:t>
            </a:r>
            <a:endParaRPr lang="es-ES" sz="96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18" y="4031061"/>
            <a:ext cx="1863337" cy="19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20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39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04232"/>
            <a:ext cx="9404723" cy="912443"/>
          </a:xfrm>
        </p:spPr>
        <p:txBody>
          <a:bodyPr/>
          <a:lstStyle/>
          <a:p>
            <a:pPr algn="ctr"/>
            <a:r>
              <a:rPr lang="es-ES" dirty="0" smtClean="0"/>
              <a:t>Integrantes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40299"/>
          </a:xfrm>
        </p:spPr>
        <p:txBody>
          <a:bodyPr/>
          <a:lstStyle/>
          <a:p>
            <a:pPr algn="ctr"/>
            <a:r>
              <a:rPr lang="es-ES" dirty="0" smtClean="0"/>
              <a:t>Francisco Benitez</a:t>
            </a:r>
          </a:p>
          <a:p>
            <a:pPr algn="ctr"/>
            <a:r>
              <a:rPr lang="es-ES" dirty="0" smtClean="0"/>
              <a:t>Melanie </a:t>
            </a:r>
            <a:r>
              <a:rPr lang="es-ES" dirty="0" err="1" smtClean="0"/>
              <a:t>Florentin</a:t>
            </a:r>
            <a:endParaRPr lang="es-ES" dirty="0" smtClean="0"/>
          </a:p>
          <a:p>
            <a:pPr algn="ctr"/>
            <a:r>
              <a:rPr lang="es-ES" dirty="0" smtClean="0"/>
              <a:t>Myriam Medina</a:t>
            </a:r>
          </a:p>
          <a:p>
            <a:pPr algn="ctr"/>
            <a:r>
              <a:rPr lang="es-ES" dirty="0" smtClean="0"/>
              <a:t>Ricardo Maciel</a:t>
            </a:r>
          </a:p>
          <a:p>
            <a:pPr algn="ctr"/>
            <a:r>
              <a:rPr lang="es-ES" dirty="0" smtClean="0"/>
              <a:t>Sebastian Kazlauskas</a:t>
            </a:r>
          </a:p>
          <a:p>
            <a:pPr algn="ctr"/>
            <a:r>
              <a:rPr lang="es-ES" dirty="0" smtClean="0"/>
              <a:t>Orlando Cardozo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0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2477" y="684538"/>
            <a:ext cx="9404723" cy="1400530"/>
          </a:xfrm>
        </p:spPr>
        <p:txBody>
          <a:bodyPr/>
          <a:lstStyle/>
          <a:p>
            <a:pPr algn="ctr"/>
            <a:r>
              <a:rPr lang="es-ES" sz="6000" dirty="0" smtClean="0"/>
              <a:t>Alcance del Producto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434108"/>
            <a:ext cx="10758130" cy="3567448"/>
          </a:xfrm>
        </p:spPr>
        <p:txBody>
          <a:bodyPr>
            <a:normAutofit/>
          </a:bodyPr>
          <a:lstStyle/>
          <a:p>
            <a:pPr algn="just"/>
            <a:r>
              <a:rPr lang="es-ES" sz="2800" dirty="0" err="1"/>
              <a:t>DeliverYApp</a:t>
            </a:r>
            <a:r>
              <a:rPr lang="es-ES" sz="2800" dirty="0"/>
              <a:t> será un entorno web en el que se podrán registrar las empresas gastronómicas y así de esa forma poder ofrecer el servicio de </a:t>
            </a:r>
            <a:r>
              <a:rPr lang="es-ES" sz="2800" dirty="0" err="1" smtClean="0"/>
              <a:t>delivery</a:t>
            </a:r>
            <a:r>
              <a:rPr lang="es-ES" sz="2800" dirty="0" smtClean="0"/>
              <a:t>.</a:t>
            </a:r>
            <a:endParaRPr lang="es-ES" sz="2800" dirty="0"/>
          </a:p>
          <a:p>
            <a:pPr algn="just"/>
            <a:r>
              <a:rPr lang="es-ES" sz="2800" dirty="0"/>
              <a:t>No contará con la funcionalidad de facturación y contabilidad.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766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0" y="518722"/>
            <a:ext cx="9404723" cy="770775"/>
          </a:xfrm>
        </p:spPr>
        <p:txBody>
          <a:bodyPr/>
          <a:lstStyle/>
          <a:p>
            <a:pPr algn="ctr"/>
            <a:r>
              <a:rPr lang="es-ES" dirty="0" smtClean="0"/>
              <a:t>Objetivos del 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0" y="1263362"/>
            <a:ext cx="8946541" cy="1153921"/>
          </a:xfrm>
        </p:spPr>
        <p:txBody>
          <a:bodyPr/>
          <a:lstStyle/>
          <a:p>
            <a:pPr algn="just"/>
            <a:r>
              <a:rPr lang="es-ES" dirty="0"/>
              <a:t>M</a:t>
            </a:r>
            <a:r>
              <a:rPr lang="es-ES" dirty="0" smtClean="0"/>
              <a:t>inimizar </a:t>
            </a:r>
            <a:r>
              <a:rPr lang="es-ES" dirty="0"/>
              <a:t>los problemas referentes a la gestión de pedidos de parte del </a:t>
            </a:r>
            <a:r>
              <a:rPr lang="es-ES" dirty="0" smtClean="0"/>
              <a:t>cliente</a:t>
            </a:r>
          </a:p>
          <a:p>
            <a:pPr algn="just"/>
            <a:r>
              <a:rPr lang="es-ES" dirty="0" smtClean="0"/>
              <a:t> </a:t>
            </a:r>
            <a:r>
              <a:rPr lang="es-ES" dirty="0"/>
              <a:t>O</a:t>
            </a:r>
            <a:r>
              <a:rPr lang="es-ES" dirty="0" smtClean="0"/>
              <a:t>ptimizar </a:t>
            </a:r>
            <a:r>
              <a:rPr lang="es-ES" dirty="0"/>
              <a:t>la gestión de ventas.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03306" y="2519937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Beneficios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103308" y="3290712"/>
            <a:ext cx="9933886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s-ES" dirty="0"/>
              <a:t>A</a:t>
            </a:r>
            <a:r>
              <a:rPr lang="es-ES" dirty="0" smtClean="0"/>
              <a:t>gilizar </a:t>
            </a:r>
            <a:r>
              <a:rPr lang="es-ES" dirty="0"/>
              <a:t>los pedidos de tal forma que no se pierda tiempo con las llamadas. </a:t>
            </a:r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03308" y="3808013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Meta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103306" y="4624213"/>
            <a:ext cx="9933887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s-ES" dirty="0"/>
              <a:t>M</a:t>
            </a:r>
            <a:r>
              <a:rPr lang="es-ES" dirty="0" smtClean="0"/>
              <a:t>ejorar </a:t>
            </a:r>
            <a:r>
              <a:rPr lang="es-ES" dirty="0"/>
              <a:t>el servicio de </a:t>
            </a:r>
            <a:r>
              <a:rPr lang="es-ES" dirty="0" err="1"/>
              <a:t>delivery</a:t>
            </a:r>
            <a:r>
              <a:rPr lang="es-ES" dirty="0"/>
              <a:t> y aumentar las ventas.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8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19597" y="2113461"/>
            <a:ext cx="9914566" cy="36305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ES" sz="3200" b="1" dirty="0"/>
              <a:t>Perspectiva del producto</a:t>
            </a:r>
            <a:endParaRPr lang="es-ES" sz="3200" dirty="0" smtClean="0"/>
          </a:p>
          <a:p>
            <a:pPr marL="0" indent="0" algn="just">
              <a:buNone/>
            </a:pPr>
            <a:r>
              <a:rPr lang="es-ES" sz="3600" dirty="0"/>
              <a:t>El sistema </a:t>
            </a:r>
            <a:r>
              <a:rPr lang="es-ES" sz="3600" dirty="0" err="1"/>
              <a:t>DeliverYApp</a:t>
            </a:r>
            <a:r>
              <a:rPr lang="es-ES" sz="3600" dirty="0"/>
              <a:t> será un producto diseñado para trabajar en entornos web, lo que permitirá su utilización de forma descentralizada, además trabajará de manera independiente por lo tanto no interactuará con otro sistemas.</a:t>
            </a:r>
            <a:endParaRPr lang="es-ES" sz="36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31721" y="775233"/>
            <a:ext cx="9404723" cy="8217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5400" b="1" dirty="0" smtClean="0"/>
              <a:t>Descripción General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04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460" y="388323"/>
            <a:ext cx="9406890" cy="693502"/>
          </a:xfrm>
        </p:spPr>
        <p:txBody>
          <a:bodyPr/>
          <a:lstStyle/>
          <a:p>
            <a:pPr algn="ctr"/>
            <a:r>
              <a:rPr lang="es-ES" b="1" dirty="0"/>
              <a:t>Funciones del Producto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3191" y="2030385"/>
            <a:ext cx="10174309" cy="5267459"/>
          </a:xfrm>
        </p:spPr>
        <p:txBody>
          <a:bodyPr>
            <a:normAutofit/>
          </a:bodyPr>
          <a:lstStyle/>
          <a:p>
            <a:r>
              <a:rPr lang="es-ES" b="1" dirty="0" smtClean="0"/>
              <a:t>Registro </a:t>
            </a:r>
            <a:r>
              <a:rPr lang="es-ES" b="1" dirty="0"/>
              <a:t>de Empresa (</a:t>
            </a:r>
            <a:r>
              <a:rPr lang="es-ES" b="1" dirty="0" err="1"/>
              <a:t>Login</a:t>
            </a:r>
            <a:r>
              <a:rPr lang="es-ES" b="1" dirty="0"/>
              <a:t> - Empresa</a:t>
            </a:r>
            <a:r>
              <a:rPr lang="es-ES" b="1" dirty="0" smtClean="0"/>
              <a:t>)</a:t>
            </a:r>
            <a:endParaRPr lang="es-ES" dirty="0" smtClean="0"/>
          </a:p>
          <a:p>
            <a:pPr lvl="0"/>
            <a:r>
              <a:rPr lang="es-ES" b="1" dirty="0" smtClean="0"/>
              <a:t>Gestión </a:t>
            </a:r>
            <a:r>
              <a:rPr lang="es-ES" b="1" dirty="0"/>
              <a:t>de </a:t>
            </a:r>
            <a:r>
              <a:rPr lang="es-ES" b="1" dirty="0" smtClean="0"/>
              <a:t>roles</a:t>
            </a:r>
            <a:endParaRPr lang="es-ES" dirty="0"/>
          </a:p>
          <a:p>
            <a:r>
              <a:rPr lang="es-ES" b="1" dirty="0"/>
              <a:t>Gestión de </a:t>
            </a:r>
            <a:r>
              <a:rPr lang="es-ES" b="1" dirty="0" smtClean="0"/>
              <a:t>usuario</a:t>
            </a:r>
          </a:p>
          <a:p>
            <a:r>
              <a:rPr lang="es-ES" b="1" dirty="0" smtClean="0"/>
              <a:t>Gestión </a:t>
            </a:r>
            <a:r>
              <a:rPr lang="es-ES" b="1" dirty="0"/>
              <a:t>de </a:t>
            </a:r>
            <a:r>
              <a:rPr lang="es-ES" b="1" dirty="0" smtClean="0"/>
              <a:t>menú</a:t>
            </a:r>
            <a:endParaRPr lang="es-ES" dirty="0" smtClean="0"/>
          </a:p>
          <a:p>
            <a:r>
              <a:rPr lang="es-ES" b="1" dirty="0" smtClean="0"/>
              <a:t>Gestión </a:t>
            </a:r>
            <a:r>
              <a:rPr lang="es-ES" b="1" dirty="0"/>
              <a:t>de </a:t>
            </a:r>
            <a:r>
              <a:rPr lang="es-ES" b="1" dirty="0" smtClean="0"/>
              <a:t>pedidos</a:t>
            </a:r>
          </a:p>
          <a:p>
            <a:r>
              <a:rPr lang="es-ES" b="1" dirty="0" smtClean="0"/>
              <a:t>Gestión </a:t>
            </a:r>
            <a:r>
              <a:rPr lang="es-ES" b="1" dirty="0"/>
              <a:t>de </a:t>
            </a:r>
            <a:r>
              <a:rPr lang="es-ES" b="1" dirty="0" smtClean="0"/>
              <a:t>informes</a:t>
            </a:r>
            <a:endParaRPr lang="es-ES" dirty="0" smtClean="0"/>
          </a:p>
          <a:p>
            <a:pPr lvl="0"/>
            <a:r>
              <a:rPr lang="es-ES" b="1" dirty="0"/>
              <a:t>Registro de cliente (</a:t>
            </a:r>
            <a:r>
              <a:rPr lang="es-ES" b="1" dirty="0" err="1"/>
              <a:t>Login</a:t>
            </a:r>
            <a:r>
              <a:rPr lang="es-ES" b="1" dirty="0"/>
              <a:t> - cliente</a:t>
            </a:r>
            <a:r>
              <a:rPr lang="es-ES" b="1" dirty="0" smtClean="0"/>
              <a:t>)</a:t>
            </a:r>
          </a:p>
          <a:p>
            <a:pPr lvl="0"/>
            <a:r>
              <a:rPr lang="es-ES" b="1" dirty="0" smtClean="0"/>
              <a:t>Elección </a:t>
            </a:r>
            <a:r>
              <a:rPr lang="es-ES" b="1" dirty="0"/>
              <a:t>y confirmación del </a:t>
            </a:r>
            <a:r>
              <a:rPr lang="es-ES" b="1" dirty="0" smtClean="0"/>
              <a:t>pedido</a:t>
            </a:r>
            <a:endParaRPr lang="es-ES" dirty="0"/>
          </a:p>
          <a:p>
            <a:endParaRPr lang="es-ES" b="1" dirty="0" smtClean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378226" y="1245704"/>
            <a:ext cx="879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sistema </a:t>
            </a:r>
            <a:r>
              <a:rPr lang="es-ES" dirty="0" err="1"/>
              <a:t>DeliverYApp</a:t>
            </a:r>
            <a:r>
              <a:rPr lang="es-ES" dirty="0"/>
              <a:t> permitirá realizar las siguientes funciones: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22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8231" y="1228672"/>
            <a:ext cx="9971538" cy="5197888"/>
          </a:xfrm>
        </p:spPr>
        <p:txBody>
          <a:bodyPr/>
          <a:lstStyle/>
          <a:p>
            <a:pPr marL="0" indent="0" algn="ctr">
              <a:buNone/>
            </a:pPr>
            <a:endParaRPr lang="es-ES" sz="3000" b="1" dirty="0" smtClean="0"/>
          </a:p>
          <a:p>
            <a:pPr marL="0" indent="0" algn="ctr">
              <a:buNone/>
            </a:pPr>
            <a:r>
              <a:rPr lang="x-none" sz="3000" b="1" smtClean="0"/>
              <a:t>Características </a:t>
            </a:r>
            <a:r>
              <a:rPr lang="x-none" sz="3000" b="1" dirty="0"/>
              <a:t>de </a:t>
            </a:r>
            <a:r>
              <a:rPr lang="x-none" sz="3000" b="1"/>
              <a:t>los </a:t>
            </a:r>
            <a:r>
              <a:rPr lang="x-none" sz="3000" b="1" smtClean="0"/>
              <a:t>usuarios</a:t>
            </a:r>
            <a:endParaRPr lang="es-ES" sz="3000" b="1" dirty="0"/>
          </a:p>
          <a:p>
            <a:pPr marL="0" indent="0" algn="ctr">
              <a:buNone/>
            </a:pPr>
            <a:endParaRPr lang="es-ES" sz="3000" b="1" dirty="0" smtClean="0"/>
          </a:p>
          <a:p>
            <a:pPr marL="0" indent="0" algn="ctr">
              <a:buNone/>
            </a:pPr>
            <a:r>
              <a:rPr lang="es-ES" b="1" dirty="0" smtClean="0"/>
              <a:t>Administrador </a:t>
            </a:r>
            <a:r>
              <a:rPr lang="es-ES" b="1" dirty="0"/>
              <a:t>del </a:t>
            </a:r>
            <a:r>
              <a:rPr lang="es-ES" b="1" dirty="0" smtClean="0"/>
              <a:t>sistema</a:t>
            </a:r>
          </a:p>
          <a:p>
            <a:pPr marL="0" indent="0" algn="ctr">
              <a:buNone/>
            </a:pPr>
            <a:r>
              <a:rPr lang="es-ES" b="1" dirty="0" smtClean="0"/>
              <a:t>Usuario </a:t>
            </a:r>
            <a:r>
              <a:rPr lang="es-ES" b="1" dirty="0"/>
              <a:t>del </a:t>
            </a:r>
            <a:r>
              <a:rPr lang="es-ES" b="1" dirty="0" smtClean="0"/>
              <a:t>sistema</a:t>
            </a:r>
          </a:p>
          <a:p>
            <a:pPr marL="0" indent="0" algn="ctr">
              <a:buNone/>
            </a:pPr>
            <a:r>
              <a:rPr lang="es-ES" b="1" dirty="0" smtClean="0"/>
              <a:t>Cliente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21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5356" y="298172"/>
            <a:ext cx="9404723" cy="1400530"/>
          </a:xfrm>
        </p:spPr>
        <p:txBody>
          <a:bodyPr/>
          <a:lstStyle/>
          <a:p>
            <a:pPr algn="ctr"/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5314" y="1666552"/>
            <a:ext cx="8564452" cy="4257730"/>
          </a:xfrm>
        </p:spPr>
        <p:txBody>
          <a:bodyPr>
            <a:normAutofit/>
          </a:bodyPr>
          <a:lstStyle/>
          <a:p>
            <a:pPr lvl="0"/>
            <a:r>
              <a:rPr lang="es-ES" sz="1900" b="1" dirty="0"/>
              <a:t>Políticas de la </a:t>
            </a:r>
            <a:r>
              <a:rPr lang="es-ES" sz="1900" b="1" dirty="0" smtClean="0"/>
              <a:t>empresa</a:t>
            </a:r>
            <a:endParaRPr lang="es-ES" sz="1900" dirty="0" smtClean="0"/>
          </a:p>
          <a:p>
            <a:r>
              <a:rPr lang="es-ES" sz="1900" b="1" dirty="0"/>
              <a:t>Limitaciones del </a:t>
            </a:r>
            <a:r>
              <a:rPr lang="es-ES" sz="1900" b="1" dirty="0" smtClean="0"/>
              <a:t>hardware</a:t>
            </a:r>
          </a:p>
          <a:p>
            <a:r>
              <a:rPr lang="es-ES" sz="1900" b="1" dirty="0" smtClean="0"/>
              <a:t>Interfaces </a:t>
            </a:r>
            <a:r>
              <a:rPr lang="es-ES" sz="1900" b="1" dirty="0"/>
              <a:t>con otras </a:t>
            </a:r>
            <a:r>
              <a:rPr lang="es-ES" sz="1900" b="1" dirty="0" smtClean="0"/>
              <a:t>aplicaciones</a:t>
            </a:r>
          </a:p>
          <a:p>
            <a:pPr lvl="0"/>
            <a:r>
              <a:rPr lang="es-ES" sz="1900" b="1" dirty="0" smtClean="0"/>
              <a:t>Funciones de control </a:t>
            </a:r>
          </a:p>
          <a:p>
            <a:pPr lvl="0"/>
            <a:r>
              <a:rPr lang="es-ES" b="1" dirty="0" smtClean="0"/>
              <a:t>Lenguaje </a:t>
            </a:r>
            <a:r>
              <a:rPr lang="es-ES" b="1" dirty="0"/>
              <a:t>de programación</a:t>
            </a:r>
          </a:p>
          <a:p>
            <a:pPr lvl="0"/>
            <a:r>
              <a:rPr lang="es-ES" b="1" dirty="0"/>
              <a:t>Protocolo de comunicación</a:t>
            </a:r>
          </a:p>
          <a:p>
            <a:pPr lvl="0"/>
            <a:r>
              <a:rPr lang="es-ES" b="1" dirty="0"/>
              <a:t>Requisitos de habilidad</a:t>
            </a:r>
          </a:p>
          <a:p>
            <a:pPr lvl="0"/>
            <a:r>
              <a:rPr lang="es-ES" b="1" dirty="0"/>
              <a:t>Credibilidad en la aplicación</a:t>
            </a:r>
          </a:p>
          <a:p>
            <a:pPr lvl="0"/>
            <a:r>
              <a:rPr lang="es-ES" b="1" dirty="0"/>
              <a:t>Consideración acerca de la seguridad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08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</TotalTime>
  <Words>512</Words>
  <Application>Microsoft Office PowerPoint</Application>
  <PresentationFormat>Personalizado</PresentationFormat>
  <Paragraphs>106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Ion</vt:lpstr>
      <vt:lpstr>Ingeniería de Software</vt:lpstr>
      <vt:lpstr>Grupo DeliverYapp</vt:lpstr>
      <vt:lpstr>Integrantes</vt:lpstr>
      <vt:lpstr>Alcance del Producto</vt:lpstr>
      <vt:lpstr>Objetivos del Sistema</vt:lpstr>
      <vt:lpstr>Presentación de PowerPoint</vt:lpstr>
      <vt:lpstr>Funciones del Producto</vt:lpstr>
      <vt:lpstr>Presentación de PowerPoint</vt:lpstr>
      <vt:lpstr>Restricciones</vt:lpstr>
      <vt:lpstr>Suposiciones y Dependencias </vt:lpstr>
      <vt:lpstr>Requisitos Específicos </vt:lpstr>
      <vt:lpstr>Presentación de PowerPoint</vt:lpstr>
      <vt:lpstr>Definiciones, acrónimos y abreviaturas</vt:lpstr>
      <vt:lpstr>Del Sistema</vt:lpstr>
      <vt:lpstr>De Tecnología </vt:lpstr>
      <vt:lpstr>Presentación de PowerPoint</vt:lpstr>
      <vt:lpstr>Roles del Grupo </vt:lpstr>
      <vt:lpstr>Lider de Grupo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del Software</dc:title>
  <dc:creator>Sebastian Kazlauskas</dc:creator>
  <cp:lastModifiedBy>Usuario</cp:lastModifiedBy>
  <cp:revision>31</cp:revision>
  <dcterms:created xsi:type="dcterms:W3CDTF">2016-04-11T00:07:34Z</dcterms:created>
  <dcterms:modified xsi:type="dcterms:W3CDTF">2016-04-13T05:16:47Z</dcterms:modified>
</cp:coreProperties>
</file>