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19/08/2016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19/08/2016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19/08/2016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19/08/2016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19/08/2016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19/08/2016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19/08/2016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19/08/2016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19/08/2016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19/08/2016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19/08/2016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5236BF2-5D97-4A23-B897-87C18D793EA7}" type="datetimeFigureOut">
              <a:rPr lang="es-ES" smtClean="0"/>
              <a:t>19/08/2016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3.bp.blogspot.com/-LOTkmId64iw/T-zkt6BHoaI/AAAAAAAAAAk/EavFyWr7spA/s1600/20090309-RUP.p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835696" y="264843"/>
            <a:ext cx="5550768" cy="1828800"/>
          </a:xfrm>
        </p:spPr>
        <p:txBody>
          <a:bodyPr>
            <a:normAutofit/>
          </a:bodyPr>
          <a:lstStyle/>
          <a:p>
            <a:pPr algn="ctr"/>
            <a:r>
              <a:rPr lang="es-ES" sz="3600" dirty="0" smtClean="0"/>
              <a:t>Universidad Autónoma Encarnación</a:t>
            </a:r>
            <a:endParaRPr lang="es-ES" sz="3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123195" y="2812830"/>
            <a:ext cx="4251384" cy="2232248"/>
          </a:xfrm>
        </p:spPr>
        <p:txBody>
          <a:bodyPr>
            <a:normAutofit fontScale="25000" lnSpcReduction="20000"/>
          </a:bodyPr>
          <a:lstStyle/>
          <a:p>
            <a:r>
              <a:rPr lang="es-PY" sz="2800" b="1" dirty="0">
                <a:solidFill>
                  <a:srgbClr val="0070C0"/>
                </a:solidFill>
              </a:rPr>
              <a:t/>
            </a:r>
            <a:br>
              <a:rPr lang="es-PY" sz="2800" b="1" dirty="0">
                <a:solidFill>
                  <a:srgbClr val="0070C0"/>
                </a:solidFill>
              </a:rPr>
            </a:br>
            <a:r>
              <a:rPr lang="es-PY" sz="11200" b="1" dirty="0"/>
              <a:t>Ingeniería </a:t>
            </a:r>
            <a:r>
              <a:rPr lang="es-PY" sz="11200" b="1"/>
              <a:t>de </a:t>
            </a:r>
            <a:r>
              <a:rPr lang="es-PY" sz="11200" b="1" smtClean="0"/>
              <a:t>Software</a:t>
            </a:r>
          </a:p>
          <a:p>
            <a:r>
              <a:rPr lang="es-PY" sz="11200" b="1" dirty="0"/>
              <a:t/>
            </a:r>
            <a:br>
              <a:rPr lang="es-PY" sz="11200" b="1" dirty="0"/>
            </a:br>
            <a:r>
              <a:rPr lang="es-PY" sz="11200" b="1" dirty="0"/>
              <a:t/>
            </a:r>
            <a:br>
              <a:rPr lang="es-PY" sz="11200" b="1" dirty="0"/>
            </a:br>
            <a:r>
              <a:rPr lang="es-PY" sz="11200" b="1" dirty="0"/>
              <a:t>Prof.: Ing. Hugo </a:t>
            </a:r>
            <a:r>
              <a:rPr lang="es-PY" sz="11200" b="1" dirty="0" err="1"/>
              <a:t>Sendoa</a:t>
            </a:r>
            <a:r>
              <a:rPr lang="es-PY" sz="11200" b="1" dirty="0"/>
              <a:t/>
            </a:r>
            <a:br>
              <a:rPr lang="es-PY" sz="11200" b="1" dirty="0"/>
            </a:br>
            <a:endParaRPr lang="es-ES" sz="11200" b="1" dirty="0"/>
          </a:p>
        </p:txBody>
      </p:sp>
      <p:pic>
        <p:nvPicPr>
          <p:cNvPr id="1026" name="Picture 2" descr="C:\Users\Usuario\Pictures\LogoFacultad.jp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03087"/>
            <a:ext cx="2004745" cy="206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uario\Pictures\LogoUNA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8" y="264843"/>
            <a:ext cx="2295454" cy="234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9226550" y="2113072"/>
            <a:ext cx="228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r">
              <a:spcBef>
                <a:spcPct val="0"/>
              </a:spcBef>
            </a:pPr>
            <a:r>
              <a:rPr lang="es-ES" sz="5600" b="1" dirty="0" err="1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  <a:ea typeface="+mj-ea"/>
                <a:cs typeface="+mj-cs"/>
              </a:rPr>
              <a:t>Encarncion</a:t>
            </a:r>
            <a:endParaRPr lang="es-ES" sz="5600" b="1" dirty="0">
              <a:solidFill>
                <a:srgbClr val="0BD0D9">
                  <a:tint val="90000"/>
                  <a:satMod val="120000"/>
                </a:srgb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Calibri"/>
              <a:ea typeface="+mj-ea"/>
              <a:cs typeface="+mj-cs"/>
            </a:endParaRPr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7668344" y="5877272"/>
            <a:ext cx="941928" cy="49438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2016</a:t>
            </a:r>
            <a:endParaRPr lang="es-ES" dirty="0"/>
          </a:p>
        </p:txBody>
      </p:sp>
      <p:sp>
        <p:nvSpPr>
          <p:cNvPr id="8" name="2 Subtítulo"/>
          <p:cNvSpPr txBox="1">
            <a:spLocks/>
          </p:cNvSpPr>
          <p:nvPr/>
        </p:nvSpPr>
        <p:spPr>
          <a:xfrm>
            <a:off x="2779471" y="5085184"/>
            <a:ext cx="3600400" cy="1584176"/>
          </a:xfrm>
          <a:prstGeom prst="rect">
            <a:avLst/>
          </a:prstGeom>
        </p:spPr>
        <p:txBody>
          <a:bodyPr vert="horz" lIns="0" rIns="18288">
            <a:no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b="1" dirty="0" smtClean="0"/>
              <a:t>Grupo</a:t>
            </a:r>
            <a:r>
              <a:rPr lang="es-PY" sz="2800" b="1" dirty="0"/>
              <a:t>: </a:t>
            </a:r>
            <a:r>
              <a:rPr lang="es-ES" sz="2800" b="1" dirty="0" smtClean="0"/>
              <a:t> </a:t>
            </a:r>
            <a:r>
              <a:rPr lang="es-ES" sz="2800" b="1" dirty="0" err="1" smtClean="0"/>
              <a:t>DeliverYApp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259652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Herramientas colaborativas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Durante el proceso de gestión de configuración se </a:t>
            </a:r>
            <a:r>
              <a:rPr lang="es-ES" dirty="0" smtClean="0"/>
              <a:t>utilizo </a:t>
            </a:r>
            <a:r>
              <a:rPr lang="es-ES" dirty="0"/>
              <a:t>la herramienta </a:t>
            </a:r>
            <a:r>
              <a:rPr lang="es-ES" dirty="0" err="1"/>
              <a:t>Github</a:t>
            </a:r>
            <a:r>
              <a:rPr lang="es-ES" dirty="0"/>
              <a:t> para el  control de versiones del proyecto. Esta gestión se </a:t>
            </a:r>
            <a:r>
              <a:rPr lang="es-ES" dirty="0" smtClean="0"/>
              <a:t>hizo </a:t>
            </a:r>
            <a:r>
              <a:rPr lang="es-ES" dirty="0"/>
              <a:t>mediante la herramienta </a:t>
            </a:r>
            <a:r>
              <a:rPr lang="es-ES" dirty="0" err="1"/>
              <a:t>Zenhub</a:t>
            </a:r>
            <a:r>
              <a:rPr lang="es-ES" dirty="0"/>
              <a:t> para los documentos y  Sublime para el código fuente.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629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Entorno de desarrollo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5879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Diagramas de UML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¿Por qué es importante usar?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058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estado </a:t>
            </a:r>
            <a:endParaRPr lang="es-ES" dirty="0"/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15792"/>
            <a:ext cx="8229600" cy="282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91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clases</a:t>
            </a:r>
            <a:endParaRPr lang="es-ES" dirty="0"/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5" y="1935163"/>
            <a:ext cx="8186689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80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Paquete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Haciendo Orlando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885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 de Secuencia</a:t>
            </a:r>
            <a:endParaRPr lang="es-ES" dirty="0"/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778149" y="1935163"/>
            <a:ext cx="5587702" cy="43894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81048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3 Marcador de contenido" descr="C:\Users\Usuario\Documents\Facu2016\Ing. de Software\Diagramas\DS_SistemaR.png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296445" y="1935163"/>
            <a:ext cx="4551110" cy="43894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39938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Comunicación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321" t="16542" r="3485" b="40501"/>
          <a:stretch/>
        </p:blipFill>
        <p:spPr>
          <a:xfrm>
            <a:off x="822250" y="1844824"/>
            <a:ext cx="749950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73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Actividad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Myriam </a:t>
            </a:r>
            <a:r>
              <a:rPr lang="es-ES" dirty="0" err="1" smtClean="0"/>
              <a:t>Correccion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1353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O</a:t>
            </a:r>
            <a:r>
              <a:rPr lang="es-ES" dirty="0" smtClean="0"/>
              <a:t>bjetivos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Los objetivos del sistema son minimizar los problemas referentes a la gestión de pedidos de parte del cliente, optimizar la gestión de ventas del restaurante. </a:t>
            </a:r>
            <a:endParaRPr lang="es-ES" dirty="0" smtClean="0"/>
          </a:p>
          <a:p>
            <a:r>
              <a:rPr lang="es-ES" dirty="0"/>
              <a:t>El beneficio con que cuenta el sistema es el de agilizar los pedidos de tal forma que no se pierda tiempo con las llamadas. </a:t>
            </a:r>
          </a:p>
          <a:p>
            <a:r>
              <a:rPr lang="es-ES" dirty="0"/>
              <a:t>La meta a alcanzar es mejorar el servicio de </a:t>
            </a:r>
            <a:r>
              <a:rPr lang="es-ES" dirty="0" err="1"/>
              <a:t>delivery</a:t>
            </a:r>
            <a:r>
              <a:rPr lang="es-ES" dirty="0"/>
              <a:t> y aumentar las ventas.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639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Recolección de datos para la elaboración de Requerimientos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s-ES" dirty="0"/>
              <a:t>¿De qué forma realizan </a:t>
            </a:r>
            <a:r>
              <a:rPr lang="es-ES" dirty="0" err="1"/>
              <a:t>delivery</a:t>
            </a:r>
            <a:r>
              <a:rPr lang="es-ES" dirty="0"/>
              <a:t>? </a:t>
            </a:r>
          </a:p>
          <a:p>
            <a:pPr lvl="0"/>
            <a:r>
              <a:rPr lang="es-ES" dirty="0"/>
              <a:t>¿Con cuántos personales cuentan?</a:t>
            </a:r>
          </a:p>
          <a:p>
            <a:pPr lvl="0"/>
            <a:r>
              <a:rPr lang="es-ES" dirty="0"/>
              <a:t>¿Quién es el encargado de recibir los pedidos?</a:t>
            </a:r>
          </a:p>
          <a:p>
            <a:pPr lvl="0"/>
            <a:r>
              <a:rPr lang="es-ES" dirty="0"/>
              <a:t>¿Cuáles son los datos que requieren para el pedido?</a:t>
            </a:r>
          </a:p>
          <a:p>
            <a:pPr lvl="0"/>
            <a:r>
              <a:rPr lang="es-ES" dirty="0"/>
              <a:t>¿Existen algún inconveniente a la hora de recibir las llamadas?</a:t>
            </a:r>
          </a:p>
          <a:p>
            <a:pPr lvl="0"/>
            <a:r>
              <a:rPr lang="es-ES" dirty="0"/>
              <a:t>¿Qué sucede en caso de que se corte la llamada?</a:t>
            </a:r>
          </a:p>
          <a:p>
            <a:pPr lvl="0"/>
            <a:r>
              <a:rPr lang="es-ES" dirty="0"/>
              <a:t>¿Qué tipo de menú contiene su carta? ¿Cuáles son los más solicitados?</a:t>
            </a:r>
          </a:p>
          <a:p>
            <a:pPr lvl="0"/>
            <a:r>
              <a:rPr lang="es-ES" dirty="0"/>
              <a:t>¿Qué tipo de publicidad utiliza para promocionar?</a:t>
            </a:r>
          </a:p>
          <a:p>
            <a:pPr lvl="0"/>
            <a:r>
              <a:rPr lang="es-ES" dirty="0"/>
              <a:t>¿Realizan informes estadísticos?</a:t>
            </a:r>
          </a:p>
          <a:p>
            <a:pPr lvl="0"/>
            <a:r>
              <a:rPr lang="es-ES" dirty="0"/>
              <a:t>¿Cuenta con un sistema para agilizar sus pedidos?</a:t>
            </a:r>
          </a:p>
          <a:p>
            <a:pPr lvl="0"/>
            <a:r>
              <a:rPr lang="es-ES" dirty="0"/>
              <a:t>¿Te gustaría automatizar el proceso de </a:t>
            </a:r>
            <a:r>
              <a:rPr lang="es-ES" dirty="0" err="1"/>
              <a:t>delivery</a:t>
            </a:r>
            <a:r>
              <a:rPr lang="es-ES" dirty="0"/>
              <a:t>?</a:t>
            </a:r>
          </a:p>
          <a:p>
            <a:pPr lvl="0"/>
            <a:r>
              <a:rPr lang="es-ES" dirty="0"/>
              <a:t>¿Qué le gustaría que contenga el sistema?</a:t>
            </a:r>
          </a:p>
        </p:txBody>
      </p:sp>
    </p:spTree>
    <p:extLst>
      <p:ext uri="{BB962C8B-B14F-4D97-AF65-F5344CB8AC3E}">
        <p14:creationId xmlns:p14="http://schemas.microsoft.com/office/powerpoint/2010/main" val="1211251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Alcance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 smtClean="0"/>
              <a:t>DeliverYApp</a:t>
            </a:r>
            <a:r>
              <a:rPr lang="es-ES" dirty="0" smtClean="0"/>
              <a:t> </a:t>
            </a:r>
            <a:r>
              <a:rPr lang="es-ES" dirty="0"/>
              <a:t>será un entorno web en el que se podrán registrar las empresas gastronómicas y así de esa forma poder ofrecer el servicio de </a:t>
            </a:r>
            <a:r>
              <a:rPr lang="es-ES" dirty="0" err="1"/>
              <a:t>delivery</a:t>
            </a:r>
            <a:r>
              <a:rPr lang="es-ES" dirty="0"/>
              <a:t>, dicho sistema permitirá efectuar pedidos  del menú seleccionado por el cliente, una vez confirmado el pedido, la recepcionista recibe las notificaciones y se genera un nuevo pedido con estado pendiente, una vez que el menú se encuentra listo para su entrega, se efectuara el envió del pedido y este pasa a estado enviado, y por ultimo una vez cobrado se finaliza el pedido y este pasa a estado pagado. 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324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es-ES" dirty="0" smtClean="0"/>
              <a:t>Delimitación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No contará con la funcionalidad de facturación y contabilidad.</a:t>
            </a:r>
          </a:p>
        </p:txBody>
      </p:sp>
    </p:spTree>
    <p:extLst>
      <p:ext uri="{BB962C8B-B14F-4D97-AF65-F5344CB8AC3E}">
        <p14:creationId xmlns:p14="http://schemas.microsoft.com/office/powerpoint/2010/main" val="323657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3140968"/>
            <a:ext cx="8229600" cy="3456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b="1" dirty="0"/>
              <a:t> </a:t>
            </a:r>
            <a:r>
              <a:rPr lang="es-ES" sz="2400" b="1" dirty="0" err="1" smtClean="0"/>
              <a:t>Rup</a:t>
            </a:r>
            <a:r>
              <a:rPr lang="es-ES" sz="2400" b="1" dirty="0" smtClean="0"/>
              <a:t>: </a:t>
            </a:r>
            <a:r>
              <a:rPr lang="es-ES" sz="2400" dirty="0" smtClean="0"/>
              <a:t>Es </a:t>
            </a:r>
            <a:r>
              <a:rPr lang="es-ES" sz="2400" dirty="0"/>
              <a:t>un proceso de ingeniería de software que suministra un enfoque para asignar tareas y responsabilidades dentro de una organización de desarrollo. Su objetivo es asegurar la producción de software de alta y de mayor calidad para satisfacer las necesidades de los  usuarios que tienen un cumplimiento al final dentro de un limite de  tiempo y presupuesto previsible. Es una metodología de desarrollo iterativo que es enfocada hacia “ diagramas de los casos de uso, y manejo de los riesgos y el manejo de la arquitectura” como tal.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257275" y="234888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endParaRPr lang="es-ES" dirty="0"/>
          </a:p>
        </p:txBody>
      </p:sp>
      <p:pic>
        <p:nvPicPr>
          <p:cNvPr id="5" name="4 Imagen" descr="http://3.bp.blogspot.com/-LOTkmId64iw/T-zkt6BHoaI/AAAAAAAAAAk/EavFyWr7spA/s1600/20090309-RUP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124744"/>
            <a:ext cx="23762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612157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Metodología de Desarrollo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727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Tipo de Proceso</a:t>
            </a:r>
            <a:br>
              <a:rPr lang="es-ES" dirty="0" smtClean="0"/>
            </a:br>
            <a:r>
              <a:rPr lang="es-ES" dirty="0" smtClean="0"/>
              <a:t>Espiral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523" y="1935163"/>
            <a:ext cx="8184954" cy="4389437"/>
          </a:xfrm>
        </p:spPr>
      </p:pic>
    </p:spTree>
    <p:extLst>
      <p:ext uri="{BB962C8B-B14F-4D97-AF65-F5344CB8AC3E}">
        <p14:creationId xmlns:p14="http://schemas.microsoft.com/office/powerpoint/2010/main" val="3247909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Modelado de Requerimiento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Falta hacer el desglose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529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Prototipos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Falta hacer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114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95</TotalTime>
  <Words>403</Words>
  <Application>Microsoft Office PowerPoint</Application>
  <PresentationFormat>Presentación en pantalla (4:3)</PresentationFormat>
  <Paragraphs>47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Flujo</vt:lpstr>
      <vt:lpstr>Universidad Autónoma Encarnación</vt:lpstr>
      <vt:lpstr>Objetivos</vt:lpstr>
      <vt:lpstr>Recolección de datos para la elaboración de Requerimientos</vt:lpstr>
      <vt:lpstr>Alcance</vt:lpstr>
      <vt:lpstr>Delimitación</vt:lpstr>
      <vt:lpstr>Presentación de PowerPoint</vt:lpstr>
      <vt:lpstr>Tipo de Proceso Espiral</vt:lpstr>
      <vt:lpstr>Modelado de Requerimiento</vt:lpstr>
      <vt:lpstr>Prototipos</vt:lpstr>
      <vt:lpstr>Herramientas colaborativas</vt:lpstr>
      <vt:lpstr>Entorno de desarrollo</vt:lpstr>
      <vt:lpstr>Diagramas de UML</vt:lpstr>
      <vt:lpstr>Diagrama de estado </vt:lpstr>
      <vt:lpstr>Diagrama de clases</vt:lpstr>
      <vt:lpstr>Diagrama de Paquete</vt:lpstr>
      <vt:lpstr>Diagrama  de Secuencia</vt:lpstr>
      <vt:lpstr>Presentación de PowerPoint</vt:lpstr>
      <vt:lpstr>Diagrama Comunicación</vt:lpstr>
      <vt:lpstr>Diagrama de Actividad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alas</dc:creator>
  <cp:lastModifiedBy>Usuario</cp:lastModifiedBy>
  <cp:revision>13</cp:revision>
  <dcterms:created xsi:type="dcterms:W3CDTF">2016-08-03T20:02:50Z</dcterms:created>
  <dcterms:modified xsi:type="dcterms:W3CDTF">2016-08-19T21:47:42Z</dcterms:modified>
</cp:coreProperties>
</file>