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78" r:id="rId2"/>
    <p:sldId id="279" r:id="rId3"/>
    <p:sldId id="280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B45"/>
    <a:srgbClr val="060606"/>
    <a:srgbClr val="009900"/>
    <a:srgbClr val="2C8894"/>
    <a:srgbClr val="FF6600"/>
    <a:srgbClr val="01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1DE22E-DBEC-4F98-9EED-707BB780C1F1}">
  <a:tblStyle styleId="{971DE22E-DBEC-4F98-9EED-707BB780C1F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85" d="100"/>
          <a:sy n="85" d="100"/>
        </p:scale>
        <p:origin x="97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534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85800" y="177402"/>
            <a:ext cx="7770900" cy="9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5pPr>
            <a:lvl6pPr marL="1536700" lvl="5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6pPr>
            <a:lvl7pPr marL="1993900" lvl="6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7pPr>
            <a:lvl8pPr marL="2451100" lvl="7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8pPr>
            <a:lvl9pPr marL="2908300" lvl="8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0900" cy="34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1312" marR="0" lvl="0" indent="65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1362" marR="0" lvl="1" indent="968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-419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60950" y="47814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600" dirty="0"/>
              <a:t>Arreglos multidimensionales.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298912" y="1808077"/>
            <a:ext cx="8364628" cy="16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6350" rtl="0">
              <a:spcBef>
                <a:spcPts val="0"/>
              </a:spcBef>
              <a:buSzPct val="100000"/>
              <a:buChar char="•"/>
            </a:pPr>
            <a:r>
              <a:rPr lang="es-419" dirty="0">
                <a:solidFill>
                  <a:schemeClr val="tx1">
                    <a:lumMod val="50000"/>
                  </a:schemeClr>
                </a:solidFill>
              </a:rPr>
              <a:t>  Los arreglos multidimensionales tienen dos o más índices los cuales son usados para especificar un elemento particular en el array.</a:t>
            </a:r>
          </a:p>
          <a:p>
            <a:pPr marL="0" lvl="0" indent="6350" rtl="0">
              <a:spcBef>
                <a:spcPts val="0"/>
              </a:spcBef>
              <a:buSzPct val="100000"/>
              <a:buChar char="•"/>
            </a:pPr>
            <a:r>
              <a:rPr lang="es-419" dirty="0">
                <a:solidFill>
                  <a:schemeClr val="tx1">
                    <a:lumMod val="50000"/>
                  </a:schemeClr>
                </a:solidFill>
              </a:rPr>
              <a:t>  La declaración de un array multidimensional es similar a la de un array de una dimensión.</a:t>
            </a:r>
          </a:p>
          <a:p>
            <a:pPr lvl="0">
              <a:spcBef>
                <a:spcPts val="0"/>
              </a:spcBef>
              <a:buNone/>
            </a:pPr>
            <a:endParaRPr sz="1500" dirty="0"/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6835"/>
            <a:ext cx="65721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04">
            <a:extLst>
              <a:ext uri="{FF2B5EF4-FFF2-40B4-BE49-F238E27FC236}">
                <a16:creationId xmlns:a16="http://schemas.microsoft.com/office/drawing/2014/main" id="{E5C0B3D4-AF26-4E52-95C7-71417413D8F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100" y="3467403"/>
            <a:ext cx="2771800" cy="27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6">
            <a:extLst>
              <a:ext uri="{FF2B5EF4-FFF2-40B4-BE49-F238E27FC236}">
                <a16:creationId xmlns:a16="http://schemas.microsoft.com/office/drawing/2014/main" id="{1576E6A9-9D94-4720-9D52-4CD5DC280A7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6768" y="4072787"/>
            <a:ext cx="148840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05">
            <a:extLst>
              <a:ext uri="{FF2B5EF4-FFF2-40B4-BE49-F238E27FC236}">
                <a16:creationId xmlns:a16="http://schemas.microsoft.com/office/drawing/2014/main" id="{7A351FCD-4330-454F-9B7F-3DA0D26F3C7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2500" y="3143902"/>
            <a:ext cx="1116786" cy="7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lecha: doblada hacia arriba 1">
            <a:extLst>
              <a:ext uri="{FF2B5EF4-FFF2-40B4-BE49-F238E27FC236}">
                <a16:creationId xmlns:a16="http://schemas.microsoft.com/office/drawing/2014/main" id="{B82F4D3D-E687-41F2-BFE7-F767A9C5E7DC}"/>
              </a:ext>
            </a:extLst>
          </p:cNvPr>
          <p:cNvSpPr/>
          <p:nvPr/>
        </p:nvSpPr>
        <p:spPr>
          <a:xfrm>
            <a:off x="6757608" y="3857452"/>
            <a:ext cx="699092" cy="713550"/>
          </a:xfrm>
          <a:prstGeom prst="bentUpArrow">
            <a:avLst>
              <a:gd name="adj1" fmla="val 17120"/>
              <a:gd name="adj2" fmla="val 25000"/>
              <a:gd name="adj3" fmla="val 23424"/>
            </a:avLst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357C76B4-12C6-4CFA-9421-A43EDB95422A}"/>
              </a:ext>
            </a:extLst>
          </p:cNvPr>
          <p:cNvSpPr/>
          <p:nvPr/>
        </p:nvSpPr>
        <p:spPr>
          <a:xfrm>
            <a:off x="6501668" y="4659982"/>
            <a:ext cx="1165100" cy="21602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Flecha: hacia arriba 3">
            <a:extLst>
              <a:ext uri="{FF2B5EF4-FFF2-40B4-BE49-F238E27FC236}">
                <a16:creationId xmlns:a16="http://schemas.microsoft.com/office/drawing/2014/main" id="{05FC3806-976A-4331-BB2F-1BFAE568A978}"/>
              </a:ext>
            </a:extLst>
          </p:cNvPr>
          <p:cNvSpPr/>
          <p:nvPr/>
        </p:nvSpPr>
        <p:spPr>
          <a:xfrm>
            <a:off x="4283968" y="3744431"/>
            <a:ext cx="216024" cy="328356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2C8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82450" y="555526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600" dirty="0"/>
              <a:t>Arreglos multidimensionales.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900" y="1707654"/>
            <a:ext cx="8564596" cy="343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60950" y="504108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600" dirty="0"/>
              <a:t>Arreglos multidimensionales.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60950" y="1856800"/>
            <a:ext cx="3356700" cy="290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101600" algn="just" rtl="0">
              <a:spcBef>
                <a:spcPts val="0"/>
              </a:spcBef>
              <a:buChar char="•"/>
            </a:pPr>
            <a:r>
              <a:rPr lang="es-419"/>
              <a:t>  Para poder barrer arreglos de más de una dimensión se hace necesario el uso de ciclos anidados</a:t>
            </a:r>
          </a:p>
          <a:p>
            <a:pPr marL="0" lvl="0" indent="101600" algn="just" rtl="0">
              <a:spcBef>
                <a:spcPts val="0"/>
              </a:spcBef>
              <a:buChar char="•"/>
            </a:pPr>
            <a:r>
              <a:rPr lang="es-419" dirty="0"/>
              <a:t>  Entre más dimensiones tenga el array más ciclos anidados abran. </a:t>
            </a:r>
          </a:p>
          <a:p>
            <a:pPr lvl="0" algn="just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24" name="Shape 324"/>
          <p:cNvGrpSpPr/>
          <p:nvPr/>
        </p:nvGrpSpPr>
        <p:grpSpPr>
          <a:xfrm>
            <a:off x="4053746" y="2527265"/>
            <a:ext cx="1675884" cy="1570058"/>
            <a:chOff x="0" y="0"/>
            <a:chExt cx="2147483647" cy="2147483647"/>
          </a:xfrm>
        </p:grpSpPr>
        <p:sp>
          <p:nvSpPr>
            <p:cNvPr id="325" name="Shape 325"/>
            <p:cNvSpPr txBox="1"/>
            <p:nvPr/>
          </p:nvSpPr>
          <p:spPr>
            <a:xfrm>
              <a:off x="11452844" y="0"/>
              <a:ext cx="2136030802" cy="2147483647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Shape 326"/>
            <p:cNvCxnSpPr/>
            <p:nvPr/>
          </p:nvCxnSpPr>
          <p:spPr>
            <a:xfrm rot="5400000">
              <a:off x="-282447950" y="1071732489"/>
              <a:ext cx="2009915052" cy="611316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 rot="-5400000" flipH="1">
              <a:off x="434307440" y="1070685240"/>
              <a:ext cx="2011877290" cy="611316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 rot="10800000">
              <a:off x="11452665" y="651577455"/>
              <a:ext cx="2136030802" cy="20959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9" name="Shape 329"/>
            <p:cNvCxnSpPr/>
            <p:nvPr/>
          </p:nvCxnSpPr>
          <p:spPr>
            <a:xfrm rot="10800000">
              <a:off x="0" y="1332488418"/>
              <a:ext cx="2136030802" cy="20944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30" name="Shape 330"/>
            <p:cNvSpPr txBox="1"/>
            <p:nvPr/>
          </p:nvSpPr>
          <p:spPr>
            <a:xfrm>
              <a:off x="112965456" y="108581099"/>
              <a:ext cx="406898991" cy="5613617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419" sz="1800" b="1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926763529" y="760069225"/>
              <a:ext cx="406898991" cy="5613617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419" sz="1800" b="1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1598197204" y="1423603876"/>
              <a:ext cx="406898991" cy="5613617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419" sz="1800" b="1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112965456" y="760069225"/>
              <a:ext cx="406898991" cy="5613617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419" sz="1800" b="1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135606446" y="1433264457"/>
              <a:ext cx="406898991" cy="5613617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419" sz="1800" b="1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858977528" y="1445329747"/>
              <a:ext cx="406898991" cy="5613617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419" sz="1800" b="1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913230224" y="101343227"/>
              <a:ext cx="406898991" cy="5613617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419" sz="1800" b="1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1598197204" y="132711679"/>
              <a:ext cx="406898991" cy="5613617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419" sz="1800" b="1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618517074" y="757652261"/>
              <a:ext cx="406898991" cy="5613617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s-419" sz="1800" b="1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812" y="1856800"/>
            <a:ext cx="3178199" cy="30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88</Words>
  <Application>Microsoft Office PowerPoint</Application>
  <PresentationFormat>Presentación en pantalla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Calibri</vt:lpstr>
      <vt:lpstr>Roboto</vt:lpstr>
      <vt:lpstr>Arial</vt:lpstr>
      <vt:lpstr>Times New Roman</vt:lpstr>
      <vt:lpstr>material</vt:lpstr>
      <vt:lpstr>Arreglos multidimensionales.</vt:lpstr>
      <vt:lpstr>Arreglos multidimensionales.</vt:lpstr>
      <vt:lpstr>Arreglos multidimensionales.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caroarchu</dc:creator>
  <cp:lastModifiedBy>ARCHUBY LAURA CAROLINA</cp:lastModifiedBy>
  <cp:revision>22</cp:revision>
  <dcterms:modified xsi:type="dcterms:W3CDTF">2024-03-04T17:04:00Z</dcterms:modified>
</cp:coreProperties>
</file>