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77FC-5FD3-47E4-8FE1-D18169F04C15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E3DA-BDAF-4603-A1C8-68F091D1F5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066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77FC-5FD3-47E4-8FE1-D18169F04C15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E3DA-BDAF-4603-A1C8-68F091D1F5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589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77FC-5FD3-47E4-8FE1-D18169F04C15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E3DA-BDAF-4603-A1C8-68F091D1F553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6692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77FC-5FD3-47E4-8FE1-D18169F04C15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E3DA-BDAF-4603-A1C8-68F091D1F5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840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77FC-5FD3-47E4-8FE1-D18169F04C15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E3DA-BDAF-4603-A1C8-68F091D1F553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8859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77FC-5FD3-47E4-8FE1-D18169F04C15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E3DA-BDAF-4603-A1C8-68F091D1F5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9485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77FC-5FD3-47E4-8FE1-D18169F04C15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E3DA-BDAF-4603-A1C8-68F091D1F5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818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77FC-5FD3-47E4-8FE1-D18169F04C15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E3DA-BDAF-4603-A1C8-68F091D1F5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221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77FC-5FD3-47E4-8FE1-D18169F04C15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E3DA-BDAF-4603-A1C8-68F091D1F5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023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77FC-5FD3-47E4-8FE1-D18169F04C15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E3DA-BDAF-4603-A1C8-68F091D1F5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802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77FC-5FD3-47E4-8FE1-D18169F04C15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E3DA-BDAF-4603-A1C8-68F091D1F5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412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77FC-5FD3-47E4-8FE1-D18169F04C15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E3DA-BDAF-4603-A1C8-68F091D1F5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21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77FC-5FD3-47E4-8FE1-D18169F04C15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E3DA-BDAF-4603-A1C8-68F091D1F5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8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77FC-5FD3-47E4-8FE1-D18169F04C15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E3DA-BDAF-4603-A1C8-68F091D1F5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838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77FC-5FD3-47E4-8FE1-D18169F04C15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E3DA-BDAF-4603-A1C8-68F091D1F5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769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E3DA-BDAF-4603-A1C8-68F091D1F553}" type="slidenum">
              <a:rPr lang="it-IT" smtClean="0"/>
              <a:t>‹N›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77FC-5FD3-47E4-8FE1-D18169F04C15}" type="datetimeFigureOut">
              <a:rPr lang="it-IT" smtClean="0"/>
              <a:t>16/07/2019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592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077FC-5FD3-47E4-8FE1-D18169F04C15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3BE3DA-BDAF-4603-A1C8-68F091D1F5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949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world/popculture/imdb-5000-movie-datas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ottotitolo 2">
            <a:extLst>
              <a:ext uri="{FF2B5EF4-FFF2-40B4-BE49-F238E27FC236}">
                <a16:creationId xmlns:a16="http://schemas.microsoft.com/office/drawing/2014/main" id="{8B680410-DE49-4350-A53E-AF682295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it-IT" dirty="0"/>
              <a:t>Francesca Festa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3D6AD3-0386-4FF5-8DFF-34F620CCE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it-IT" dirty="0"/>
              <a:t>Ricerca film con MongoDB</a:t>
            </a: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751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A6ADAB-BD14-40B1-BAF8-C5FEC695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sistema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629DF64-41AE-47F5-B77F-6C2FAFBC6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861" y="1243210"/>
            <a:ext cx="5390877" cy="479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2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A6ADAB-BD14-40B1-BAF8-C5FEC695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sistema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914C2DB-7303-4F00-BFD5-5CA2AC9A2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840" y="2322689"/>
            <a:ext cx="8596312" cy="1931426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6BBB8538-0BB7-49D1-BB82-8B393F862D3C}"/>
              </a:ext>
            </a:extLst>
          </p:cNvPr>
          <p:cNvSpPr/>
          <p:nvPr/>
        </p:nvSpPr>
        <p:spPr>
          <a:xfrm>
            <a:off x="3435155" y="1561068"/>
            <a:ext cx="3289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Usato Bootstrap per la tabella</a:t>
            </a:r>
          </a:p>
        </p:txBody>
      </p:sp>
    </p:spTree>
    <p:extLst>
      <p:ext uri="{BB962C8B-B14F-4D97-AF65-F5344CB8AC3E}">
        <p14:creationId xmlns:p14="http://schemas.microsoft.com/office/powerpoint/2010/main" val="164493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A0CB5D-0A5B-4973-9150-3CFC04A0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4A9EA8-3DBF-4F31-893E-607EE12A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  <a:p>
            <a:r>
              <a:rPr lang="it-IT" dirty="0"/>
              <a:t>Database NoSQL</a:t>
            </a:r>
          </a:p>
          <a:p>
            <a:r>
              <a:rPr lang="it-IT" dirty="0"/>
              <a:t>Dataset</a:t>
            </a:r>
          </a:p>
          <a:p>
            <a:r>
              <a:rPr lang="it-IT" dirty="0"/>
              <a:t>Implementazione sistema</a:t>
            </a:r>
          </a:p>
        </p:txBody>
      </p:sp>
    </p:spTree>
    <p:extLst>
      <p:ext uri="{BB962C8B-B14F-4D97-AF65-F5344CB8AC3E}">
        <p14:creationId xmlns:p14="http://schemas.microsoft.com/office/powerpoint/2010/main" val="392471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A6ADAB-BD14-40B1-BAF8-C5FEC695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A5F40E-4E4A-4307-AD4D-817030633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mio lavoro è basato sull’implementazione di un database NoSQL in MongoDB e di un applicativo web per la ricerca di film.</a:t>
            </a:r>
          </a:p>
          <a:p>
            <a:pPr marL="0" indent="0">
              <a:buNone/>
            </a:pPr>
            <a:r>
              <a:rPr lang="it-IT" dirty="0"/>
              <a:t>L’utente può cercare tutti i film che soddisfano i requisiti di ricerca che sono:</a:t>
            </a:r>
          </a:p>
          <a:p>
            <a:r>
              <a:rPr lang="it-IT" dirty="0"/>
              <a:t>Uno o più generi</a:t>
            </a:r>
          </a:p>
          <a:p>
            <a:r>
              <a:rPr lang="it-IT" dirty="0"/>
              <a:t>Un certo intervallo di tempo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Si potranno aggregare i film per uno dei tre criteri:</a:t>
            </a:r>
          </a:p>
          <a:p>
            <a:pPr>
              <a:buFont typeface="+mj-lt"/>
              <a:buAutoNum type="arabicPeriod"/>
            </a:pPr>
            <a:r>
              <a:rPr lang="it-IT" dirty="0"/>
              <a:t>Anno di produzione</a:t>
            </a:r>
          </a:p>
          <a:p>
            <a:pPr>
              <a:buFont typeface="+mj-lt"/>
              <a:buAutoNum type="arabicPeriod"/>
            </a:pPr>
            <a:r>
              <a:rPr lang="it-IT" dirty="0"/>
              <a:t>Lingua </a:t>
            </a:r>
          </a:p>
          <a:p>
            <a:pPr>
              <a:buFont typeface="+mj-lt"/>
              <a:buAutoNum type="arabicPeriod"/>
            </a:pPr>
            <a:r>
              <a:rPr lang="it-IT" dirty="0"/>
              <a:t>Paese di produzione</a:t>
            </a:r>
          </a:p>
        </p:txBody>
      </p:sp>
    </p:spTree>
    <p:extLst>
      <p:ext uri="{BB962C8B-B14F-4D97-AF65-F5344CB8AC3E}">
        <p14:creationId xmlns:p14="http://schemas.microsoft.com/office/powerpoint/2010/main" val="283541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A6ADAB-BD14-40B1-BAF8-C5FEC695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A5F40E-4E4A-4307-AD4D-817030633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Gli operatori di aggregazione sono a scelta tra:</a:t>
            </a:r>
          </a:p>
          <a:p>
            <a:pPr>
              <a:buFont typeface="+mj-lt"/>
              <a:buAutoNum type="arabicPeriod"/>
            </a:pPr>
            <a:r>
              <a:rPr lang="it-IT" dirty="0"/>
              <a:t>Somma</a:t>
            </a:r>
          </a:p>
          <a:p>
            <a:pPr>
              <a:buFont typeface="+mj-lt"/>
              <a:buAutoNum type="arabicPeriod"/>
            </a:pPr>
            <a:r>
              <a:rPr lang="it-IT" dirty="0"/>
              <a:t>Media</a:t>
            </a:r>
          </a:p>
          <a:p>
            <a:pPr>
              <a:buFont typeface="+mj-lt"/>
              <a:buAutoNum type="arabicPeriod"/>
            </a:pPr>
            <a:r>
              <a:rPr lang="it-IT" dirty="0"/>
              <a:t>Minimo</a:t>
            </a:r>
          </a:p>
          <a:p>
            <a:pPr>
              <a:buFont typeface="+mj-lt"/>
              <a:buAutoNum type="arabicPeriod"/>
            </a:pPr>
            <a:r>
              <a:rPr lang="it-IT" dirty="0"/>
              <a:t>Massimo</a:t>
            </a:r>
          </a:p>
          <a:p>
            <a:pPr marL="0" indent="0">
              <a:buNone/>
            </a:pPr>
            <a:r>
              <a:rPr lang="it-IT" dirty="0"/>
              <a:t>L’operazione di aggregazione sarà effettuata su nessuno, alcuni o tutti i seguenti campi:</a:t>
            </a:r>
          </a:p>
          <a:p>
            <a:r>
              <a:rPr lang="it-IT" dirty="0"/>
              <a:t>Numero like di attore1, attore2, attore3 del cast</a:t>
            </a:r>
          </a:p>
          <a:p>
            <a:r>
              <a:rPr lang="it-IT" dirty="0"/>
              <a:t>Numero like del regista</a:t>
            </a:r>
          </a:p>
          <a:p>
            <a:r>
              <a:rPr lang="it-IT" dirty="0"/>
              <a:t>Budget</a:t>
            </a:r>
          </a:p>
          <a:p>
            <a:r>
              <a:rPr lang="it-IT" dirty="0"/>
              <a:t>Incasso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 risultati saranno visualizzati in una tabella.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860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A6ADAB-BD14-40B1-BAF8-C5FEC695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A5F40E-4E4A-4307-AD4D-817030633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Alternativamente, l’utente può selezionare uno o più generi per la ricerca, specificando quindi l’anno di partenza per la ricerca e la relativa granularità.</a:t>
            </a:r>
          </a:p>
          <a:p>
            <a:pPr marL="0" indent="0">
              <a:buNone/>
            </a:pPr>
            <a:r>
              <a:rPr lang="it-IT" dirty="0"/>
              <a:t>Viene poi scelto il valore da posizionare sull’asse delle x (incasso </a:t>
            </a:r>
            <a:r>
              <a:rPr lang="it-IT"/>
              <a:t>o budget) </a:t>
            </a:r>
            <a:r>
              <a:rPr lang="it-IT" dirty="0"/>
              <a:t>e una delle operazioni di aggregazione mostrate precedentemente.</a:t>
            </a:r>
          </a:p>
          <a:p>
            <a:pPr marL="0" indent="0">
              <a:buNone/>
            </a:pPr>
            <a:r>
              <a:rPr lang="it-IT" dirty="0"/>
              <a:t>L’aggregazione sarà fatta per uno dei tre campi seguenti:</a:t>
            </a:r>
          </a:p>
          <a:p>
            <a:pPr>
              <a:buFont typeface="+mj-lt"/>
              <a:buAutoNum type="arabicPeriod"/>
            </a:pPr>
            <a:r>
              <a:rPr lang="it-IT" dirty="0"/>
              <a:t>Classificazione film</a:t>
            </a:r>
          </a:p>
          <a:p>
            <a:pPr>
              <a:buFont typeface="+mj-lt"/>
              <a:buAutoNum type="arabicPeriod"/>
            </a:pPr>
            <a:r>
              <a:rPr lang="it-IT" dirty="0"/>
              <a:t>Lingua </a:t>
            </a:r>
          </a:p>
          <a:p>
            <a:pPr>
              <a:buFont typeface="+mj-lt"/>
              <a:buAutoNum type="arabicPeriod"/>
            </a:pPr>
            <a:r>
              <a:rPr lang="it-IT" dirty="0"/>
              <a:t>Paese di produzione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 risultati saranno visualizzati sotto forma di grafico.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349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A6ADAB-BD14-40B1-BAF8-C5FEC695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NoSQL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A5F40E-4E4A-4307-AD4D-817030633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Ultimamente si sta tentando l’approccio NoSQL per la gestione di grandi moli di dati. Il database </a:t>
            </a:r>
            <a:r>
              <a:rPr lang="it-IT" b="1" dirty="0"/>
              <a:t>NoSQL document-data store </a:t>
            </a:r>
            <a:r>
              <a:rPr lang="it-IT" dirty="0"/>
              <a:t>più usato è </a:t>
            </a:r>
            <a:r>
              <a:rPr lang="it-IT" b="1" dirty="0"/>
              <a:t>MongoDB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MongoDB permette di rappresentare le informazioni in strutture dati chiamate </a:t>
            </a:r>
            <a:r>
              <a:rPr lang="it-IT" b="1" dirty="0"/>
              <a:t>document,</a:t>
            </a:r>
            <a:r>
              <a:rPr lang="it-IT" dirty="0"/>
              <a:t> che sono concettualmente simili ad oggetti. </a:t>
            </a:r>
          </a:p>
          <a:p>
            <a:pPr marL="0" indent="0">
              <a:buNone/>
            </a:pPr>
            <a:r>
              <a:rPr lang="it-IT" dirty="0"/>
              <a:t>I document sono raggruppati in </a:t>
            </a:r>
            <a:r>
              <a:rPr lang="it-IT" b="1" dirty="0"/>
              <a:t>collezioni</a:t>
            </a:r>
            <a:r>
              <a:rPr lang="it-IT" dirty="0"/>
              <a:t>, anche eterogenee; ciò è possibile dal momento che i DB NoSQL basati sui documenti sono </a:t>
            </a:r>
            <a:r>
              <a:rPr lang="it-IT" i="1" dirty="0"/>
              <a:t>schemaless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MongoDB permette quindi:</a:t>
            </a:r>
          </a:p>
          <a:p>
            <a:r>
              <a:rPr lang="it-IT" dirty="0"/>
              <a:t>Alta disponibilità (replicazione dati è semplice)</a:t>
            </a:r>
          </a:p>
          <a:p>
            <a:r>
              <a:rPr lang="it-IT" dirty="0"/>
              <a:t>Gestione grandi quantità di dati</a:t>
            </a:r>
          </a:p>
          <a:p>
            <a:r>
              <a:rPr lang="it-IT" dirty="0"/>
              <a:t>Scalabilità</a:t>
            </a:r>
          </a:p>
        </p:txBody>
      </p:sp>
      <p:pic>
        <p:nvPicPr>
          <p:cNvPr id="1028" name="Picture 4" descr="Risultati immagini per mongodb logo">
            <a:extLst>
              <a:ext uri="{FF2B5EF4-FFF2-40B4-BE49-F238E27FC236}">
                <a16:creationId xmlns:a16="http://schemas.microsoft.com/office/drawing/2014/main" id="{4A3D59A9-C81C-4C67-BDD0-2BDD1EAEC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8704"/>
            <a:ext cx="2238375" cy="138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76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A6ADAB-BD14-40B1-BAF8-C5FEC695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A5F40E-4E4A-4307-AD4D-817030633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dataset è stato preso al seguente link: </a:t>
            </a:r>
            <a:r>
              <a:rPr lang="it-IT" dirty="0">
                <a:hlinkClick r:id="rId2"/>
              </a:rPr>
              <a:t>https://data.world/popculture/imdb-5000-movie-dataset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Il dataset prevede 4799 record nell’arco temporale di 100 anni in 66 paesi e ognuno di tali record prevede 28 campi.</a:t>
            </a:r>
          </a:p>
        </p:txBody>
      </p:sp>
    </p:spTree>
    <p:extLst>
      <p:ext uri="{BB962C8B-B14F-4D97-AF65-F5344CB8AC3E}">
        <p14:creationId xmlns:p14="http://schemas.microsoft.com/office/powerpoint/2010/main" val="141526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A6ADAB-BD14-40B1-BAF8-C5FEC695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sistema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0194D5B-74B5-4254-9956-564DD20E7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0472" y="1270000"/>
            <a:ext cx="5728675" cy="474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6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A6ADAB-BD14-40B1-BAF8-C5FEC695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sistema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C94AB3E-380F-44F2-B504-7149AAAAF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674" y="1930400"/>
            <a:ext cx="7536700" cy="388143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F3B509E7-0D78-4537-8E17-060535967D24}"/>
              </a:ext>
            </a:extLst>
          </p:cNvPr>
          <p:cNvSpPr/>
          <p:nvPr/>
        </p:nvSpPr>
        <p:spPr>
          <a:xfrm>
            <a:off x="3646618" y="1397379"/>
            <a:ext cx="274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Usata la libreria Chart.js</a:t>
            </a:r>
          </a:p>
        </p:txBody>
      </p:sp>
    </p:spTree>
    <p:extLst>
      <p:ext uri="{BB962C8B-B14F-4D97-AF65-F5344CB8AC3E}">
        <p14:creationId xmlns:p14="http://schemas.microsoft.com/office/powerpoint/2010/main" val="908437478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358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Sfaccettatura</vt:lpstr>
      <vt:lpstr>Ricerca film con MongoDB</vt:lpstr>
      <vt:lpstr>Sommario</vt:lpstr>
      <vt:lpstr>Introduzione</vt:lpstr>
      <vt:lpstr>Introduzione</vt:lpstr>
      <vt:lpstr>Introduzione</vt:lpstr>
      <vt:lpstr>Database NoSQL</vt:lpstr>
      <vt:lpstr>Dataset</vt:lpstr>
      <vt:lpstr>Implementazione sistema</vt:lpstr>
      <vt:lpstr>Implementazione sistema</vt:lpstr>
      <vt:lpstr>Implementazione sistema</vt:lpstr>
      <vt:lpstr>Implementazione sistema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Ricerca film con MongoDB</dc:title>
  <dc:creator>Nessuno</dc:creator>
  <cp:lastModifiedBy>Nessuno</cp:lastModifiedBy>
  <cp:revision>22</cp:revision>
  <dcterms:created xsi:type="dcterms:W3CDTF">2019-07-12T15:05:56Z</dcterms:created>
  <dcterms:modified xsi:type="dcterms:W3CDTF">2019-07-16T19:55:17Z</dcterms:modified>
</cp:coreProperties>
</file>