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a corrao" initials="fc" lastIdx="1" clrIdx="0">
    <p:extLst>
      <p:ext uri="{19B8F6BF-5375-455C-9EA6-DF929625EA0E}">
        <p15:presenceInfo xmlns:p15="http://schemas.microsoft.com/office/powerpoint/2012/main" userId="7da8336bf646aa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Francesca Corrao </a:t>
            </a:r>
          </a:p>
          <a:p>
            <a:pPr algn="l"/>
            <a:r>
              <a:rPr lang="it-IT">
                <a:solidFill>
                  <a:srgbClr val="FFFFFF"/>
                </a:solidFill>
              </a:rPr>
              <a:t>O46002292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000" dirty="0"/>
              <a:t>Il progetto consiste in una piattaforma in cui sono presenti delle serie tv, ognuna delle quali è descritta da una trama, un genere, un numero di episodi, regista, emittente e cast. Gli utenti possono cercare una serie tv per avere più informazioni al riguardo e possono lasciare una recensione per le serie viste 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9DED7C16-3A09-4AFF-BBFC-9AD06B172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760" t="26924" r="44426" b="9799"/>
          <a:stretch/>
        </p:blipFill>
        <p:spPr>
          <a:xfrm>
            <a:off x="8154165" y="1068332"/>
            <a:ext cx="3792040" cy="4405862"/>
          </a:xfr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1A8060E1-8DEA-4927-9737-035E0ACB86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26"/>
          <a:stretch/>
        </p:blipFill>
        <p:spPr>
          <a:xfrm>
            <a:off x="4199979" y="935520"/>
            <a:ext cx="3792041" cy="46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B834707-A7CE-4CA5-AD18-4E76605CD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460" t="19723" r="44732" b="49613"/>
          <a:stretch/>
        </p:blipFill>
        <p:spPr>
          <a:xfrm>
            <a:off x="5198738" y="1020200"/>
            <a:ext cx="6811152" cy="4077994"/>
          </a:xfr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D065B94-5AD0-405A-8E08-7DAD49A0CC4D}"/>
              </a:ext>
            </a:extLst>
          </p:cNvPr>
          <p:cNvSpPr txBox="1"/>
          <p:nvPr/>
        </p:nvSpPr>
        <p:spPr>
          <a:xfrm>
            <a:off x="4121478" y="2573278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500 </a:t>
            </a:r>
            <a:r>
              <a:rPr lang="it-IT" dirty="0" err="1">
                <a:solidFill>
                  <a:srgbClr val="00B050"/>
                </a:solidFill>
              </a:rPr>
              <a:t>px</a:t>
            </a:r>
            <a:endParaRPr lang="it-IT" dirty="0">
              <a:solidFill>
                <a:srgbClr val="00B050"/>
              </a:solidFill>
            </a:endParaRP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7C813D0-32E5-430C-B269-B34413D674FE}"/>
              </a:ext>
            </a:extLst>
          </p:cNvPr>
          <p:cNvCxnSpPr/>
          <p:nvPr/>
        </p:nvCxnSpPr>
        <p:spPr>
          <a:xfrm>
            <a:off x="5019675" y="1010531"/>
            <a:ext cx="0" cy="347574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A7558D83-93BE-4E44-A64F-CA8FABEDFC33}"/>
              </a:ext>
            </a:extLst>
          </p:cNvPr>
          <p:cNvCxnSpPr>
            <a:cxnSpLocks/>
          </p:cNvCxnSpPr>
          <p:nvPr/>
        </p:nvCxnSpPr>
        <p:spPr>
          <a:xfrm>
            <a:off x="9048750" y="3974352"/>
            <a:ext cx="280987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FEBB492-46B5-45B3-AD87-FE2A15437D38}"/>
              </a:ext>
            </a:extLst>
          </p:cNvPr>
          <p:cNvSpPr txBox="1"/>
          <p:nvPr/>
        </p:nvSpPr>
        <p:spPr>
          <a:xfrm>
            <a:off x="10161780" y="360502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FF00"/>
                </a:solidFill>
              </a:rPr>
              <a:t>50%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4CCA838-6797-4537-ACD6-9FD6ECD0C57D}"/>
              </a:ext>
            </a:extLst>
          </p:cNvPr>
          <p:cNvSpPr txBox="1"/>
          <p:nvPr/>
        </p:nvSpPr>
        <p:spPr>
          <a:xfrm>
            <a:off x="4341487" y="5244968"/>
            <a:ext cx="31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mobile300 </a:t>
            </a:r>
            <a:r>
              <a:rPr lang="it-IT" dirty="0" err="1">
                <a:solidFill>
                  <a:srgbClr val="00B050"/>
                </a:solidFill>
              </a:rPr>
              <a:t>px</a:t>
            </a:r>
            <a:endParaRPr lang="it-IT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47" name="Segnaposto contenuto 46">
            <a:extLst>
              <a:ext uri="{FF2B5EF4-FFF2-40B4-BE49-F238E27FC236}">
                <a16:creationId xmlns:a16="http://schemas.microsoft.com/office/drawing/2014/main" id="{30BDF39C-9031-48E6-B505-3DD172494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529" r="42982" b="7991"/>
          <a:stretch/>
        </p:blipFill>
        <p:spPr>
          <a:xfrm>
            <a:off x="4504548" y="1247063"/>
            <a:ext cx="6961987" cy="4359943"/>
          </a:xfr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2EA5F324-6B5C-499E-94D3-079F5465CCCE}"/>
              </a:ext>
            </a:extLst>
          </p:cNvPr>
          <p:cNvSpPr txBox="1"/>
          <p:nvPr/>
        </p:nvSpPr>
        <p:spPr>
          <a:xfrm>
            <a:off x="7134225" y="981075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50px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4DCDF82-942D-4CCF-A5F6-DA19EF4BF568}"/>
              </a:ext>
            </a:extLst>
          </p:cNvPr>
          <p:cNvSpPr txBox="1"/>
          <p:nvPr/>
        </p:nvSpPr>
        <p:spPr>
          <a:xfrm>
            <a:off x="4276725" y="3069806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20px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3C57E47F-077F-4E1D-8770-FDA43C3ACE52}"/>
              </a:ext>
            </a:extLst>
          </p:cNvPr>
          <p:cNvSpPr/>
          <p:nvPr/>
        </p:nvSpPr>
        <p:spPr>
          <a:xfrm>
            <a:off x="4829175" y="1895475"/>
            <a:ext cx="6296025" cy="3711531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18EC901-29AB-46E6-AD8B-DFEF52657892}"/>
              </a:ext>
            </a:extLst>
          </p:cNvPr>
          <p:cNvSpPr txBox="1"/>
          <p:nvPr/>
        </p:nvSpPr>
        <p:spPr>
          <a:xfrm>
            <a:off x="8391525" y="1600912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2%</a:t>
            </a:r>
          </a:p>
        </p:txBody>
      </p: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6CAC1439-D17B-4966-A688-4F72DC0D589A}"/>
              </a:ext>
            </a:extLst>
          </p:cNvPr>
          <p:cNvCxnSpPr>
            <a:cxnSpLocks/>
          </p:cNvCxnSpPr>
          <p:nvPr/>
        </p:nvCxnSpPr>
        <p:spPr>
          <a:xfrm>
            <a:off x="8288274" y="1704256"/>
            <a:ext cx="1" cy="18108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43D5166C-508A-4E9B-87EB-93FA655D4DDC}"/>
              </a:ext>
            </a:extLst>
          </p:cNvPr>
          <p:cNvCxnSpPr/>
          <p:nvPr/>
        </p:nvCxnSpPr>
        <p:spPr>
          <a:xfrm>
            <a:off x="4686300" y="3810000"/>
            <a:ext cx="1428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4EB11A12-D90D-4B31-AB6F-59B537EE0002}"/>
              </a:ext>
            </a:extLst>
          </p:cNvPr>
          <p:cNvSpPr txBox="1"/>
          <p:nvPr/>
        </p:nvSpPr>
        <p:spPr>
          <a:xfrm>
            <a:off x="4501500" y="3873086"/>
            <a:ext cx="677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</a:rPr>
              <a:t>2%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3C4DD0E5-58AE-4523-A52A-A3132C4D9117}"/>
              </a:ext>
            </a:extLst>
          </p:cNvPr>
          <p:cNvSpPr/>
          <p:nvPr/>
        </p:nvSpPr>
        <p:spPr>
          <a:xfrm>
            <a:off x="4829175" y="4695825"/>
            <a:ext cx="6229350" cy="45791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2024A36F-478D-4FC5-B6F5-58561387C67A}"/>
              </a:ext>
            </a:extLst>
          </p:cNvPr>
          <p:cNvSpPr txBox="1"/>
          <p:nvPr/>
        </p:nvSpPr>
        <p:spPr>
          <a:xfrm>
            <a:off x="6461541" y="47401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3%</a:t>
            </a:r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4ABC0536-663D-49AD-88E4-4523E99CD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4" t="14795" r="26756" b="10343"/>
          <a:stretch/>
        </p:blipFill>
        <p:spPr>
          <a:xfrm>
            <a:off x="4364498" y="1186876"/>
            <a:ext cx="7085826" cy="4090308"/>
          </a:xfr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72EA9AD-9FFE-43AD-A8D4-A38A8991D3BF}"/>
              </a:ext>
            </a:extLst>
          </p:cNvPr>
          <p:cNvSpPr txBox="1"/>
          <p:nvPr/>
        </p:nvSpPr>
        <p:spPr>
          <a:xfrm>
            <a:off x="8154168" y="2906486"/>
            <a:ext cx="148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3%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AFD957F-480C-4075-A651-EFD000C8E1B7}"/>
              </a:ext>
            </a:extLst>
          </p:cNvPr>
          <p:cNvSpPr txBox="1"/>
          <p:nvPr/>
        </p:nvSpPr>
        <p:spPr>
          <a:xfrm>
            <a:off x="10435321" y="1722664"/>
            <a:ext cx="12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3%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03003E7-7026-439A-BE42-1487CDB89093}"/>
              </a:ext>
            </a:extLst>
          </p:cNvPr>
          <p:cNvSpPr txBox="1"/>
          <p:nvPr/>
        </p:nvSpPr>
        <p:spPr>
          <a:xfrm>
            <a:off x="10053007" y="2018993"/>
            <a:ext cx="1257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00B050"/>
                </a:solidFill>
              </a:rPr>
              <a:t>2%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FBF14DDB-11F4-4CA1-A1A0-ADA7519F2A68}"/>
              </a:ext>
            </a:extLst>
          </p:cNvPr>
          <p:cNvCxnSpPr>
            <a:cxnSpLocks/>
          </p:cNvCxnSpPr>
          <p:nvPr/>
        </p:nvCxnSpPr>
        <p:spPr>
          <a:xfrm>
            <a:off x="10105799" y="2115253"/>
            <a:ext cx="0" cy="748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ttangolo 41">
            <a:extLst>
              <a:ext uri="{FF2B5EF4-FFF2-40B4-BE49-F238E27FC236}">
                <a16:creationId xmlns:a16="http://schemas.microsoft.com/office/drawing/2014/main" id="{0EE4441C-E002-4BE9-B532-D428FEED1BF7}"/>
              </a:ext>
            </a:extLst>
          </p:cNvPr>
          <p:cNvSpPr/>
          <p:nvPr/>
        </p:nvSpPr>
        <p:spPr>
          <a:xfrm>
            <a:off x="9118121" y="2190144"/>
            <a:ext cx="1894931" cy="104188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Parentesi graffa aperta 42">
            <a:extLst>
              <a:ext uri="{FF2B5EF4-FFF2-40B4-BE49-F238E27FC236}">
                <a16:creationId xmlns:a16="http://schemas.microsoft.com/office/drawing/2014/main" id="{18CD9220-07C1-4232-B970-922A4B1ED14F}"/>
              </a:ext>
            </a:extLst>
          </p:cNvPr>
          <p:cNvSpPr/>
          <p:nvPr/>
        </p:nvSpPr>
        <p:spPr>
          <a:xfrm>
            <a:off x="7782128" y="2190144"/>
            <a:ext cx="131486" cy="104188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Parentesi graffa aperta 43">
            <a:extLst>
              <a:ext uri="{FF2B5EF4-FFF2-40B4-BE49-F238E27FC236}">
                <a16:creationId xmlns:a16="http://schemas.microsoft.com/office/drawing/2014/main" id="{068D0F64-A90B-4CAE-9FA9-8D9B7F23CE23}"/>
              </a:ext>
            </a:extLst>
          </p:cNvPr>
          <p:cNvSpPr/>
          <p:nvPr/>
        </p:nvSpPr>
        <p:spPr>
          <a:xfrm rot="5400000">
            <a:off x="8365808" y="1571053"/>
            <a:ext cx="131486" cy="104188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97A72603-51D5-48A3-A09E-3205A1EB2EFE}"/>
              </a:ext>
            </a:extLst>
          </p:cNvPr>
          <p:cNvSpPr txBox="1"/>
          <p:nvPr/>
        </p:nvSpPr>
        <p:spPr>
          <a:xfrm>
            <a:off x="8210206" y="1748040"/>
            <a:ext cx="907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0070C0"/>
                </a:solidFill>
              </a:rPr>
              <a:t>15vw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6E3EEB2-D094-47C5-A2F5-20FB42BDEA2C}"/>
              </a:ext>
            </a:extLst>
          </p:cNvPr>
          <p:cNvSpPr txBox="1"/>
          <p:nvPr/>
        </p:nvSpPr>
        <p:spPr>
          <a:xfrm>
            <a:off x="7264891" y="2557260"/>
            <a:ext cx="846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0070C0"/>
                </a:solidFill>
              </a:rPr>
              <a:t>15vw</a:t>
            </a:r>
          </a:p>
        </p:txBody>
      </p:sp>
      <p:sp>
        <p:nvSpPr>
          <p:cNvPr id="47" name="Parentesi graffa aperta 46">
            <a:extLst>
              <a:ext uri="{FF2B5EF4-FFF2-40B4-BE49-F238E27FC236}">
                <a16:creationId xmlns:a16="http://schemas.microsoft.com/office/drawing/2014/main" id="{7C5C7F41-274D-487E-96BC-964AD7488958}"/>
              </a:ext>
            </a:extLst>
          </p:cNvPr>
          <p:cNvSpPr/>
          <p:nvPr/>
        </p:nvSpPr>
        <p:spPr>
          <a:xfrm>
            <a:off x="5242333" y="2054267"/>
            <a:ext cx="272893" cy="1434719"/>
          </a:xfrm>
          <a:prstGeom prst="leftBrace">
            <a:avLst>
              <a:gd name="adj1" fmla="val 4160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Parentesi graffa aperta 47">
            <a:extLst>
              <a:ext uri="{FF2B5EF4-FFF2-40B4-BE49-F238E27FC236}">
                <a16:creationId xmlns:a16="http://schemas.microsoft.com/office/drawing/2014/main" id="{DF8A1616-313B-4078-BA34-B8AEDD49114F}"/>
              </a:ext>
            </a:extLst>
          </p:cNvPr>
          <p:cNvSpPr/>
          <p:nvPr/>
        </p:nvSpPr>
        <p:spPr>
          <a:xfrm rot="5400000">
            <a:off x="6141845" y="1211655"/>
            <a:ext cx="219044" cy="1466186"/>
          </a:xfrm>
          <a:prstGeom prst="leftBrace">
            <a:avLst>
              <a:gd name="adj1" fmla="val 5625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C977169A-8BF3-41AC-BAF2-97B9137EDF6E}"/>
              </a:ext>
            </a:extLst>
          </p:cNvPr>
          <p:cNvSpPr txBox="1"/>
          <p:nvPr/>
        </p:nvSpPr>
        <p:spPr>
          <a:xfrm>
            <a:off x="4669931" y="2644662"/>
            <a:ext cx="846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70C0"/>
                </a:solidFill>
              </a:rPr>
              <a:t>20vw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2043AB54-41FE-4D2B-97D3-C108AC73BB0E}"/>
              </a:ext>
            </a:extLst>
          </p:cNvPr>
          <p:cNvSpPr txBox="1"/>
          <p:nvPr/>
        </p:nvSpPr>
        <p:spPr>
          <a:xfrm>
            <a:off x="6854251" y="1776984"/>
            <a:ext cx="1028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70C0"/>
                </a:solidFill>
              </a:rPr>
              <a:t>20vw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FE1AAEE8-CF6A-484F-86D4-6B5E0A8C09BA}"/>
              </a:ext>
            </a:extLst>
          </p:cNvPr>
          <p:cNvCxnSpPr>
            <a:cxnSpLocks/>
          </p:cNvCxnSpPr>
          <p:nvPr/>
        </p:nvCxnSpPr>
        <p:spPr>
          <a:xfrm>
            <a:off x="7782128" y="4772025"/>
            <a:ext cx="360024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09E0078-93F7-43F0-B734-ADF1B55CA924}"/>
              </a:ext>
            </a:extLst>
          </p:cNvPr>
          <p:cNvSpPr txBox="1"/>
          <p:nvPr/>
        </p:nvSpPr>
        <p:spPr>
          <a:xfrm>
            <a:off x="9115073" y="4772025"/>
            <a:ext cx="162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50%</a:t>
            </a:r>
          </a:p>
        </p:txBody>
      </p: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5F7A65BE-B3A8-4316-8B29-EAFE13B570FF}"/>
              </a:ext>
            </a:extLst>
          </p:cNvPr>
          <p:cNvCxnSpPr>
            <a:cxnSpLocks/>
          </p:cNvCxnSpPr>
          <p:nvPr/>
        </p:nvCxnSpPr>
        <p:spPr>
          <a:xfrm>
            <a:off x="4562475" y="4772025"/>
            <a:ext cx="30765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2C240447-26D7-4080-A53E-8F89E4414F8F}"/>
              </a:ext>
            </a:extLst>
          </p:cNvPr>
          <p:cNvSpPr txBox="1"/>
          <p:nvPr/>
        </p:nvSpPr>
        <p:spPr>
          <a:xfrm>
            <a:off x="5701350" y="4756724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90213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2D3B1DA-908A-4009-9D26-F049E57BE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9569" r="43993" b="7679"/>
          <a:stretch/>
        </p:blipFill>
        <p:spPr>
          <a:xfrm>
            <a:off x="4939597" y="2746048"/>
            <a:ext cx="6766682" cy="1546269"/>
          </a:xfrm>
        </p:spPr>
      </p:pic>
      <p:sp>
        <p:nvSpPr>
          <p:cNvPr id="6" name="Parentesi quadra aperta 5">
            <a:extLst>
              <a:ext uri="{FF2B5EF4-FFF2-40B4-BE49-F238E27FC236}">
                <a16:creationId xmlns:a16="http://schemas.microsoft.com/office/drawing/2014/main" id="{A886A7F5-852A-47A0-82EC-99EABBE1BF76}"/>
              </a:ext>
            </a:extLst>
          </p:cNvPr>
          <p:cNvSpPr/>
          <p:nvPr/>
        </p:nvSpPr>
        <p:spPr>
          <a:xfrm>
            <a:off x="4768193" y="3263317"/>
            <a:ext cx="72255" cy="1092699"/>
          </a:xfrm>
          <a:prstGeom prst="lef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F27B441-11A6-4C0B-8B74-DF7165418B5F}"/>
              </a:ext>
            </a:extLst>
          </p:cNvPr>
          <p:cNvSpPr txBox="1"/>
          <p:nvPr/>
        </p:nvSpPr>
        <p:spPr>
          <a:xfrm>
            <a:off x="4037826" y="3791878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F0"/>
                </a:solidFill>
              </a:rPr>
              <a:t>100px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Sezione contenuti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francesca corrao</cp:lastModifiedBy>
  <cp:revision>13</cp:revision>
  <dcterms:created xsi:type="dcterms:W3CDTF">2021-03-24T16:57:46Z</dcterms:created>
  <dcterms:modified xsi:type="dcterms:W3CDTF">2021-03-27T17:23:15Z</dcterms:modified>
</cp:coreProperties>
</file>