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1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E1D7-FA5A-4CDA-9551-56A307878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MHW2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71CA3DC-B132-49AE-8E64-CAB12311C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Francesca Corrao O46002292</a:t>
            </a:r>
          </a:p>
        </p:txBody>
      </p:sp>
    </p:spTree>
    <p:extLst>
      <p:ext uri="{BB962C8B-B14F-4D97-AF65-F5344CB8AC3E}">
        <p14:creationId xmlns:p14="http://schemas.microsoft.com/office/powerpoint/2010/main" val="282317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A97D21-7B16-44E9-B569-2DFFC004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881" y="31878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it-IT" sz="3600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C87E46-C8B0-4593-9335-7561EEADC323}"/>
              </a:ext>
            </a:extLst>
          </p:cNvPr>
          <p:cNvSpPr txBox="1"/>
          <p:nvPr/>
        </p:nvSpPr>
        <p:spPr>
          <a:xfrm>
            <a:off x="2398877" y="4462818"/>
            <a:ext cx="94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15D100-A128-4D51-93D1-0CB827C9304A}"/>
              </a:ext>
            </a:extLst>
          </p:cNvPr>
          <p:cNvSpPr txBox="1"/>
          <p:nvPr/>
        </p:nvSpPr>
        <p:spPr>
          <a:xfrm>
            <a:off x="8047193" y="1900615"/>
            <a:ext cx="34918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Per quanto riguarda l’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è lo stesso del mhw1 ho solo aggiunto alla barra di navigazione un collegamento per tornare all’homepage che è costituita appunto dal mhw1. 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La sezione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princiapel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è costituita da due sotto sezione la sezione dei preferiti non visibile all’inizio e la sezione contenete tutte le serie tra cui cercare  </a:t>
            </a:r>
          </a:p>
        </p:txBody>
      </p:sp>
      <p:pic>
        <p:nvPicPr>
          <p:cNvPr id="36" name="Segnaposto contenuto 35">
            <a:extLst>
              <a:ext uri="{FF2B5EF4-FFF2-40B4-BE49-F238E27FC236}">
                <a16:creationId xmlns:a16="http://schemas.microsoft.com/office/drawing/2014/main" id="{85E2A55A-810E-4219-87F1-F7718C6A0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46" t="11711" r="47839" b="10245"/>
          <a:stretch/>
        </p:blipFill>
        <p:spPr>
          <a:xfrm>
            <a:off x="2361333" y="1090255"/>
            <a:ext cx="5361440" cy="5228658"/>
          </a:xfrm>
        </p:spPr>
      </p:pic>
    </p:spTree>
    <p:extLst>
      <p:ext uri="{BB962C8B-B14F-4D97-AF65-F5344CB8AC3E}">
        <p14:creationId xmlns:p14="http://schemas.microsoft.com/office/powerpoint/2010/main" val="176944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A97D21-7B16-44E9-B569-2DFFC004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105" y="138112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it-IT" sz="3600" dirty="0">
                <a:solidFill>
                  <a:schemeClr val="accent1"/>
                </a:solidFill>
              </a:rPr>
              <a:t>Inserimento dinamico 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2" name="Segnaposto contenuto 41">
            <a:extLst>
              <a:ext uri="{FF2B5EF4-FFF2-40B4-BE49-F238E27FC236}">
                <a16:creationId xmlns:a16="http://schemas.microsoft.com/office/drawing/2014/main" id="{7751D1DE-CA9F-48D2-B8F6-B59A603A7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85" t="14430" r="41348" b="11395"/>
          <a:stretch/>
        </p:blipFill>
        <p:spPr>
          <a:xfrm>
            <a:off x="6960412" y="1112700"/>
            <a:ext cx="4496445" cy="3541986"/>
          </a:xfr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90B109E4-95BF-4E51-B0DA-B5B57136AB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76" t="16554" r="41699" b="10494"/>
          <a:stretch/>
        </p:blipFill>
        <p:spPr>
          <a:xfrm>
            <a:off x="2373104" y="1084457"/>
            <a:ext cx="4447461" cy="3541986"/>
          </a:xfrm>
          <a:prstGeom prst="rect">
            <a:avLst/>
          </a:prstGeom>
        </p:spPr>
      </p:pic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59A25B4A-6B79-40EE-A528-27678DB218C0}"/>
              </a:ext>
            </a:extLst>
          </p:cNvPr>
          <p:cNvSpPr txBox="1"/>
          <p:nvPr/>
        </p:nvSpPr>
        <p:spPr>
          <a:xfrm>
            <a:off x="2429918" y="4817199"/>
            <a:ext cx="9163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Prendo il riferimento al blocco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prinicipale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dopo di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chè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avvio un ciclo while, che funziona per quanti elementi ho in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nel file contents.js, e crea dei nuovi div a cui aggiunge il titolo l’immagine e la descrizione presi dal file contents.js, le classi necessarie per impostare il layout definito dal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e associa agli elementi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dinameni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gli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eventlistener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corrispondenti, infine aggiunge i vari elementi al div e infine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aggiunque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il div al div principale </a:t>
            </a:r>
          </a:p>
        </p:txBody>
      </p:sp>
    </p:spTree>
    <p:extLst>
      <p:ext uri="{BB962C8B-B14F-4D97-AF65-F5344CB8AC3E}">
        <p14:creationId xmlns:p14="http://schemas.microsoft.com/office/powerpoint/2010/main" val="27522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A97D21-7B16-44E9-B569-2DFFC004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999" y="120341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it-IT" sz="3600" dirty="0">
                <a:solidFill>
                  <a:schemeClr val="accent1"/>
                </a:solidFill>
              </a:rPr>
              <a:t>Mostra più dettagli 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6" name="Segnaposto contenuto 35">
            <a:extLst>
              <a:ext uri="{FF2B5EF4-FFF2-40B4-BE49-F238E27FC236}">
                <a16:creationId xmlns:a16="http://schemas.microsoft.com/office/drawing/2014/main" id="{0F8407C4-563B-414C-851B-8200C3A5C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65" t="10166" r="55198" b="58935"/>
          <a:stretch/>
        </p:blipFill>
        <p:spPr>
          <a:xfrm>
            <a:off x="3850070" y="1114425"/>
            <a:ext cx="5961116" cy="2524835"/>
          </a:xfr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5D52A843-326C-4524-B8BF-5CA1DD0E4EE6}"/>
              </a:ext>
            </a:extLst>
          </p:cNvPr>
          <p:cNvSpPr txBox="1"/>
          <p:nvPr/>
        </p:nvSpPr>
        <p:spPr>
          <a:xfrm>
            <a:off x="2286689" y="3877290"/>
            <a:ext cx="8998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Nel blocco che è stato selezionato cerca l’elemento che ha classe trama, che è quella da mostrate,  rimuove la classe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che non la rende visibile, rimuove l’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eventlistener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associato, cambia il testo dell’elemento che ha causato l’evento e vi associa un nuovo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eventlistener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che chiamerà la funzione che nasconde il contenuto</a:t>
            </a:r>
          </a:p>
        </p:txBody>
      </p:sp>
    </p:spTree>
    <p:extLst>
      <p:ext uri="{BB962C8B-B14F-4D97-AF65-F5344CB8AC3E}">
        <p14:creationId xmlns:p14="http://schemas.microsoft.com/office/powerpoint/2010/main" val="272199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A97D21-7B16-44E9-B569-2DFFC004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324" y="952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it-IT" sz="3600" dirty="0">
                <a:solidFill>
                  <a:schemeClr val="accent1"/>
                </a:solidFill>
              </a:rPr>
              <a:t>Nascondi dettagli 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8ED463-A537-40C4-9833-3ADDCB47C93E}"/>
              </a:ext>
            </a:extLst>
          </p:cNvPr>
          <p:cNvSpPr txBox="1"/>
          <p:nvPr/>
        </p:nvSpPr>
        <p:spPr>
          <a:xfrm>
            <a:off x="2343002" y="4080470"/>
            <a:ext cx="9267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La funzione  cerca il blocco trama che deve fare scomparire gli aggiunge la classe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elimina l’event listener che l’ha invocata all’elemento che l’ha invocata ne cambia il testo e aggiunge l’event Listener che mostra più dettagli </a:t>
            </a:r>
          </a:p>
        </p:txBody>
      </p:sp>
      <p:pic>
        <p:nvPicPr>
          <p:cNvPr id="34" name="Segnaposto contenuto 33">
            <a:extLst>
              <a:ext uri="{FF2B5EF4-FFF2-40B4-BE49-F238E27FC236}">
                <a16:creationId xmlns:a16="http://schemas.microsoft.com/office/drawing/2014/main" id="{9F68367B-8491-4752-ACA9-453B410F0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32" t="40753" r="62830" b="31619"/>
          <a:stretch/>
        </p:blipFill>
        <p:spPr>
          <a:xfrm>
            <a:off x="2403090" y="893929"/>
            <a:ext cx="5421369" cy="2852382"/>
          </a:xfrm>
        </p:spPr>
      </p:pic>
    </p:spTree>
    <p:extLst>
      <p:ext uri="{BB962C8B-B14F-4D97-AF65-F5344CB8AC3E}">
        <p14:creationId xmlns:p14="http://schemas.microsoft.com/office/powerpoint/2010/main" val="160881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A97D21-7B16-44E9-B569-2DFFC004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474" y="159162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it-IT" sz="3600" dirty="0">
                <a:solidFill>
                  <a:schemeClr val="accent1"/>
                </a:solidFill>
              </a:rPr>
              <a:t>Aggiungi ai preferiti 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D6EED47-D167-4DDF-89FA-1FB64B2FD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56" t="19049" r="40993" b="9595"/>
          <a:stretch/>
        </p:blipFill>
        <p:spPr>
          <a:xfrm>
            <a:off x="2276473" y="1031693"/>
            <a:ext cx="4675594" cy="3757625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AA28824-6107-41E9-A777-DAE6F40E9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93" t="50001" r="43698" b="19537"/>
          <a:stretch/>
        </p:blipFill>
        <p:spPr>
          <a:xfrm>
            <a:off x="2274588" y="4851560"/>
            <a:ext cx="4675594" cy="174568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841D46-3724-4AE4-8C12-8F5EACF506DE}"/>
              </a:ext>
            </a:extLst>
          </p:cNvPr>
          <p:cNvSpPr txBox="1"/>
          <p:nvPr/>
        </p:nvSpPr>
        <p:spPr>
          <a:xfrm>
            <a:off x="7498329" y="2447793"/>
            <a:ext cx="4209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La funzione controlla se il blocco preferiti è visibile o meno, se non è visibile lo rende visibile dopo di che fa scomparire l’icona per aggiungere l’elemento ai preferiti crea un nuovo elemento che ha titolo e immagine dell’elemento selezionato e lo si aggiunge alla sezione dei preferiti</a:t>
            </a:r>
          </a:p>
        </p:txBody>
      </p:sp>
    </p:spTree>
    <p:extLst>
      <p:ext uri="{BB962C8B-B14F-4D97-AF65-F5344CB8AC3E}">
        <p14:creationId xmlns:p14="http://schemas.microsoft.com/office/powerpoint/2010/main" val="400435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A97D21-7B16-44E9-B569-2DFFC004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256774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it-IT" sz="3600" dirty="0">
                <a:solidFill>
                  <a:schemeClr val="accent1"/>
                </a:solidFill>
              </a:rPr>
              <a:t> Rimuovi dai preferiti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2" name="Segnaposto contenuto 31">
            <a:extLst>
              <a:ext uri="{FF2B5EF4-FFF2-40B4-BE49-F238E27FC236}">
                <a16:creationId xmlns:a16="http://schemas.microsoft.com/office/drawing/2014/main" id="{EFBC2510-EFD7-4FF0-8AD5-A5ADE0510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86" t="19049" r="41471" b="11632"/>
          <a:stretch/>
        </p:blipFill>
        <p:spPr>
          <a:xfrm>
            <a:off x="2302536" y="1061259"/>
            <a:ext cx="4760536" cy="3716739"/>
          </a:xfr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408E4A39-7323-4F85-9C8A-83AF46DEE7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93" t="50000" r="39701" b="23450"/>
          <a:stretch/>
        </p:blipFill>
        <p:spPr>
          <a:xfrm>
            <a:off x="2319902" y="4879130"/>
            <a:ext cx="4744472" cy="1386420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059ABFA-99CF-495A-A491-6F3EC5D1F838}"/>
              </a:ext>
            </a:extLst>
          </p:cNvPr>
          <p:cNvSpPr txBox="1"/>
          <p:nvPr/>
        </p:nvSpPr>
        <p:spPr>
          <a:xfrm>
            <a:off x="7318296" y="1958142"/>
            <a:ext cx="45244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Si risale al titolo del blocco da eliminare dai preferiti, poi si ricerca tra i blocchi principali quello corrispondente facendo ricomparire l’immagine per aggiungerlo associando ad essa l’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eventListener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poi si rimuove il blocco selezionato dai preferiti. 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Infine invoco una funzione che controlla se la sezione preferiti è vuota e se è vuota la fa scomparire aggiungendolo alla classe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che ha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dispaly:none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9619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A97D21-7B16-44E9-B569-2DFFC004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881" y="31878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it-IT" sz="3600" dirty="0">
                <a:solidFill>
                  <a:schemeClr val="accent1"/>
                </a:solidFill>
              </a:rPr>
              <a:t> Ricerca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8" name="Segnaposto contenuto 37">
            <a:extLst>
              <a:ext uri="{FF2B5EF4-FFF2-40B4-BE49-F238E27FC236}">
                <a16:creationId xmlns:a16="http://schemas.microsoft.com/office/drawing/2014/main" id="{DFD1CDE4-9D97-4B2B-A64B-921414653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55" t="30637" r="14405" b="25718"/>
          <a:stretch/>
        </p:blipFill>
        <p:spPr>
          <a:xfrm>
            <a:off x="2398877" y="1145445"/>
            <a:ext cx="9559544" cy="3003474"/>
          </a:xfr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C87E46-C8B0-4593-9335-7561EEADC323}"/>
              </a:ext>
            </a:extLst>
          </p:cNvPr>
          <p:cNvSpPr txBox="1"/>
          <p:nvPr/>
        </p:nvSpPr>
        <p:spPr>
          <a:xfrm>
            <a:off x="2398877" y="4462818"/>
            <a:ext cx="94887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Cerca tra tutti i blocchi della sezione principale, identificata dalla classe ‘serie’ quelli il cui titolo comprenda la stringa passata all’input testuale se questa è diversa dalla stringa vuoto, quelli che non la contengono verranno nascosti aggiungendogli la classe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per quelli che invece la contengono elimina la classe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riaggiunge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la classe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che serve a mostrarli.</a:t>
            </a:r>
          </a:p>
        </p:txBody>
      </p:sp>
    </p:spTree>
    <p:extLst>
      <p:ext uri="{BB962C8B-B14F-4D97-AF65-F5344CB8AC3E}">
        <p14:creationId xmlns:p14="http://schemas.microsoft.com/office/powerpoint/2010/main" val="2290126995"/>
      </p:ext>
    </p:extLst>
  </p:cSld>
  <p:clrMapOvr>
    <a:masterClrMapping/>
  </p:clrMapOvr>
</p:sld>
</file>

<file path=ppt/theme/theme1.xml><?xml version="1.0" encoding="utf-8"?>
<a:theme xmlns:a="http://schemas.openxmlformats.org/drawingml/2006/main" name="Atlante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Atlante</Template>
  <TotalTime>0</TotalTime>
  <Words>432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Rockwell</vt:lpstr>
      <vt:lpstr>Wingdings</vt:lpstr>
      <vt:lpstr>Atlante</vt:lpstr>
      <vt:lpstr>MHW2</vt:lpstr>
      <vt:lpstr>HTML</vt:lpstr>
      <vt:lpstr>Inserimento dinamico </vt:lpstr>
      <vt:lpstr>Mostra più dettagli </vt:lpstr>
      <vt:lpstr>Nascondi dettagli </vt:lpstr>
      <vt:lpstr>Aggiungi ai preferiti </vt:lpstr>
      <vt:lpstr> Rimuovi dai preferiti</vt:lpstr>
      <vt:lpstr> Ricerca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MHW2</dc:title>
  <dc:creator>francesca corrao</dc:creator>
  <cp:lastModifiedBy>francesca corrao</cp:lastModifiedBy>
  <cp:revision>10</cp:revision>
  <dcterms:created xsi:type="dcterms:W3CDTF">2021-04-12T13:59:52Z</dcterms:created>
  <dcterms:modified xsi:type="dcterms:W3CDTF">2021-04-12T15:54:30Z</dcterms:modified>
</cp:coreProperties>
</file>