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125305" y="1488985"/>
            <a:ext cx="6264350" cy="169685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118447" y="4351687"/>
            <a:ext cx="6265588" cy="17040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4/26/2021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4/26/2021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4/26/2021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C25BDA-CE76-41BA-95B0-3470921E087F}"/>
              </a:ext>
            </a:extLst>
          </p:cNvPr>
          <p:cNvSpPr>
            <a:spLocks noGrp="1"/>
          </p:cNvSpPr>
          <p:nvPr>
            <p:ph type="ctrTitle"/>
          </p:nvPr>
        </p:nvSpPr>
        <p:spPr/>
        <p:txBody>
          <a:bodyPr/>
          <a:lstStyle/>
          <a:p>
            <a:r>
              <a:rPr lang="it-IT" dirty="0"/>
              <a:t>MHW3</a:t>
            </a:r>
          </a:p>
        </p:txBody>
      </p:sp>
      <p:sp>
        <p:nvSpPr>
          <p:cNvPr id="3" name="Sottotitolo 2">
            <a:extLst>
              <a:ext uri="{FF2B5EF4-FFF2-40B4-BE49-F238E27FC236}">
                <a16:creationId xmlns:a16="http://schemas.microsoft.com/office/drawing/2014/main" id="{23E5023B-70FE-446D-9C06-3FCF1F24152E}"/>
              </a:ext>
            </a:extLst>
          </p:cNvPr>
          <p:cNvSpPr>
            <a:spLocks noGrp="1"/>
          </p:cNvSpPr>
          <p:nvPr>
            <p:ph type="subTitle" idx="1"/>
          </p:nvPr>
        </p:nvSpPr>
        <p:spPr/>
        <p:txBody>
          <a:bodyPr/>
          <a:lstStyle/>
          <a:p>
            <a:r>
              <a:rPr lang="it-IT" dirty="0"/>
              <a:t>Francesca Corrao O46002292</a:t>
            </a:r>
          </a:p>
        </p:txBody>
      </p:sp>
    </p:spTree>
    <p:extLst>
      <p:ext uri="{BB962C8B-B14F-4D97-AF65-F5344CB8AC3E}">
        <p14:creationId xmlns:p14="http://schemas.microsoft.com/office/powerpoint/2010/main" val="38946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1"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2"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7" name="Rectangle 46">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olo 15">
            <a:extLst>
              <a:ext uri="{FF2B5EF4-FFF2-40B4-BE49-F238E27FC236}">
                <a16:creationId xmlns:a16="http://schemas.microsoft.com/office/drawing/2014/main" id="{E0A94178-3E69-434C-8B31-81E18EB6549E}"/>
              </a:ext>
            </a:extLst>
          </p:cNvPr>
          <p:cNvSpPr>
            <a:spLocks noGrp="1"/>
          </p:cNvSpPr>
          <p:nvPr>
            <p:ph type="title"/>
          </p:nvPr>
        </p:nvSpPr>
        <p:spPr>
          <a:xfrm>
            <a:off x="2448112" y="190907"/>
            <a:ext cx="6230857" cy="1230570"/>
          </a:xfrm>
        </p:spPr>
        <p:txBody>
          <a:bodyPr anchor="t">
            <a:normAutofit/>
          </a:bodyPr>
          <a:lstStyle/>
          <a:p>
            <a:pPr algn="l"/>
            <a:r>
              <a:rPr lang="it-IT" sz="3600" dirty="0">
                <a:solidFill>
                  <a:schemeClr val="accent1"/>
                </a:solidFill>
              </a:rPr>
              <a:t>API di IMDB </a:t>
            </a:r>
          </a:p>
        </p:txBody>
      </p:sp>
      <p:sp>
        <p:nvSpPr>
          <p:cNvPr id="49" name="Isosceles Triangle 48">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7" name="Segnaposto contenuto 16">
            <a:extLst>
              <a:ext uri="{FF2B5EF4-FFF2-40B4-BE49-F238E27FC236}">
                <a16:creationId xmlns:a16="http://schemas.microsoft.com/office/drawing/2014/main" id="{FCD4B86E-59C7-457B-BF45-72192F5956B4}"/>
              </a:ext>
            </a:extLst>
          </p:cNvPr>
          <p:cNvSpPr>
            <a:spLocks noGrp="1"/>
          </p:cNvSpPr>
          <p:nvPr>
            <p:ph idx="1"/>
          </p:nvPr>
        </p:nvSpPr>
        <p:spPr>
          <a:xfrm>
            <a:off x="2426842" y="960438"/>
            <a:ext cx="8620951" cy="3802762"/>
          </a:xfrm>
        </p:spPr>
        <p:txBody>
          <a:bodyPr anchor="t">
            <a:normAutofit/>
          </a:bodyPr>
          <a:lstStyle/>
          <a:p>
            <a:r>
              <a:rPr lang="it-IT" sz="1600" dirty="0">
                <a:latin typeface="Arial" panose="020B0604020202020204" pitchFamily="34" charset="0"/>
                <a:cs typeface="Arial" panose="020B0604020202020204" pitchFamily="34" charset="0"/>
              </a:rPr>
              <a:t>Ho utilizzato l’API di IMDB, che ha un meccanismo di identificazione tramite API key, per ottenere le serie più viste del periodo </a:t>
            </a:r>
          </a:p>
        </p:txBody>
      </p:sp>
      <p:pic>
        <p:nvPicPr>
          <p:cNvPr id="20" name="Immagine 19">
            <a:extLst>
              <a:ext uri="{FF2B5EF4-FFF2-40B4-BE49-F238E27FC236}">
                <a16:creationId xmlns:a16="http://schemas.microsoft.com/office/drawing/2014/main" id="{EB93E2BC-216D-43BD-82E2-554E5B993A0A}"/>
              </a:ext>
            </a:extLst>
          </p:cNvPr>
          <p:cNvPicPr>
            <a:picLocks noChangeAspect="1"/>
          </p:cNvPicPr>
          <p:nvPr/>
        </p:nvPicPr>
        <p:blipFill rotWithShape="1">
          <a:blip r:embed="rId2"/>
          <a:srcRect l="8275" t="11963" r="35240" b="26690"/>
          <a:stretch/>
        </p:blipFill>
        <p:spPr>
          <a:xfrm>
            <a:off x="2915387" y="1816765"/>
            <a:ext cx="7358178" cy="4601169"/>
          </a:xfrm>
          <a:prstGeom prst="rect">
            <a:avLst/>
          </a:prstGeom>
        </p:spPr>
      </p:pic>
    </p:spTree>
    <p:extLst>
      <p:ext uri="{BB962C8B-B14F-4D97-AF65-F5344CB8AC3E}">
        <p14:creationId xmlns:p14="http://schemas.microsoft.com/office/powerpoint/2010/main" val="276787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19539B-CBB3-4B6E-9F09-8984FBF45DED}"/>
              </a:ext>
            </a:extLst>
          </p:cNvPr>
          <p:cNvSpPr>
            <a:spLocks noGrp="1"/>
          </p:cNvSpPr>
          <p:nvPr>
            <p:ph type="title"/>
          </p:nvPr>
        </p:nvSpPr>
        <p:spPr>
          <a:xfrm>
            <a:off x="2880485" y="841375"/>
            <a:ext cx="6230857" cy="1230570"/>
          </a:xfrm>
        </p:spPr>
        <p:txBody>
          <a:bodyPr anchor="t">
            <a:normAutofit/>
          </a:bodyPr>
          <a:lstStyle/>
          <a:p>
            <a:pPr algn="l"/>
            <a:r>
              <a:rPr lang="it-IT" sz="3600" dirty="0">
                <a:solidFill>
                  <a:schemeClr val="accent1"/>
                </a:solidFill>
              </a:rPr>
              <a:t>API TVMAZE</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egnaposto contenuto 2">
            <a:extLst>
              <a:ext uri="{FF2B5EF4-FFF2-40B4-BE49-F238E27FC236}">
                <a16:creationId xmlns:a16="http://schemas.microsoft.com/office/drawing/2014/main" id="{FFDE4EBE-2764-4C60-9F6B-1D01B9A0DEA2}"/>
              </a:ext>
            </a:extLst>
          </p:cNvPr>
          <p:cNvSpPr>
            <a:spLocks noGrp="1"/>
          </p:cNvSpPr>
          <p:nvPr>
            <p:ph idx="1"/>
          </p:nvPr>
        </p:nvSpPr>
        <p:spPr>
          <a:xfrm>
            <a:off x="2880487" y="2249046"/>
            <a:ext cx="2943665" cy="3802762"/>
          </a:xfrm>
        </p:spPr>
        <p:txBody>
          <a:bodyPr anchor="t">
            <a:normAutofit/>
          </a:bodyPr>
          <a:lstStyle/>
          <a:p>
            <a:r>
              <a:rPr lang="it-IT" sz="1600" dirty="0">
                <a:latin typeface="Arial" panose="020B0604020202020204" pitchFamily="34" charset="0"/>
                <a:cs typeface="Arial" panose="020B0604020202020204" pitchFamily="34" charset="0"/>
              </a:rPr>
              <a:t>È un API senza identificazione che ritorna informazioni sulle serie Tv come titolo, trama, copertina, genere e molto altro questa l’ho usata per caricare le informazioni sulle serie più viste cercando tra le serie quella che aveva il titolo che ottenevo grazie all’API di IMDB </a:t>
            </a:r>
          </a:p>
        </p:txBody>
      </p:sp>
      <p:pic>
        <p:nvPicPr>
          <p:cNvPr id="5" name="Immagine 4">
            <a:extLst>
              <a:ext uri="{FF2B5EF4-FFF2-40B4-BE49-F238E27FC236}">
                <a16:creationId xmlns:a16="http://schemas.microsoft.com/office/drawing/2014/main" id="{D322AF0F-5CD4-4AE5-995F-723F6DCD0C4A}"/>
              </a:ext>
            </a:extLst>
          </p:cNvPr>
          <p:cNvPicPr>
            <a:picLocks noChangeAspect="1"/>
          </p:cNvPicPr>
          <p:nvPr/>
        </p:nvPicPr>
        <p:blipFill rotWithShape="1">
          <a:blip r:embed="rId2"/>
          <a:srcRect l="4646" t="13621" r="34830" b="28886"/>
          <a:stretch/>
        </p:blipFill>
        <p:spPr>
          <a:xfrm>
            <a:off x="5832090" y="2071945"/>
            <a:ext cx="6035651" cy="3942893"/>
          </a:xfrm>
          <a:prstGeom prst="rect">
            <a:avLst/>
          </a:prstGeom>
        </p:spPr>
      </p:pic>
    </p:spTree>
    <p:extLst>
      <p:ext uri="{BB962C8B-B14F-4D97-AF65-F5344CB8AC3E}">
        <p14:creationId xmlns:p14="http://schemas.microsoft.com/office/powerpoint/2010/main" val="70515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19539B-CBB3-4B6E-9F09-8984FBF45DED}"/>
              </a:ext>
            </a:extLst>
          </p:cNvPr>
          <p:cNvSpPr>
            <a:spLocks noGrp="1"/>
          </p:cNvSpPr>
          <p:nvPr>
            <p:ph type="title"/>
          </p:nvPr>
        </p:nvSpPr>
        <p:spPr>
          <a:xfrm>
            <a:off x="2880485" y="841375"/>
            <a:ext cx="6230857" cy="1230570"/>
          </a:xfrm>
        </p:spPr>
        <p:txBody>
          <a:bodyPr anchor="t">
            <a:normAutofit/>
          </a:bodyPr>
          <a:lstStyle/>
          <a:p>
            <a:pPr algn="l"/>
            <a:r>
              <a:rPr lang="it-IT" sz="3600" dirty="0">
                <a:solidFill>
                  <a:schemeClr val="accent1"/>
                </a:solidFill>
              </a:rPr>
              <a:t>API TVMAZE</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egnaposto contenuto 2">
            <a:extLst>
              <a:ext uri="{FF2B5EF4-FFF2-40B4-BE49-F238E27FC236}">
                <a16:creationId xmlns:a16="http://schemas.microsoft.com/office/drawing/2014/main" id="{FFDE4EBE-2764-4C60-9F6B-1D01B9A0DEA2}"/>
              </a:ext>
            </a:extLst>
          </p:cNvPr>
          <p:cNvSpPr>
            <a:spLocks noGrp="1"/>
          </p:cNvSpPr>
          <p:nvPr>
            <p:ph idx="1"/>
          </p:nvPr>
        </p:nvSpPr>
        <p:spPr>
          <a:xfrm>
            <a:off x="2800062" y="1885251"/>
            <a:ext cx="2943665" cy="3802762"/>
          </a:xfrm>
        </p:spPr>
        <p:txBody>
          <a:bodyPr anchor="t">
            <a:normAutofit/>
          </a:bodyPr>
          <a:lstStyle/>
          <a:p>
            <a:r>
              <a:rPr lang="it-IT" sz="1600" dirty="0">
                <a:latin typeface="Arial" panose="020B0604020202020204" pitchFamily="34" charset="0"/>
                <a:cs typeface="Arial" panose="020B0604020202020204" pitchFamily="34" charset="0"/>
              </a:rPr>
              <a:t>L’ho poi usata anche per prendere le prime 18 serie, infatti ritorna tutte le informazioni su una determinata serie passato il suo id, creando una funzione apposita che poi viene chiamata nello script </a:t>
            </a:r>
          </a:p>
        </p:txBody>
      </p:sp>
      <p:pic>
        <p:nvPicPr>
          <p:cNvPr id="5" name="Immagine 4">
            <a:extLst>
              <a:ext uri="{FF2B5EF4-FFF2-40B4-BE49-F238E27FC236}">
                <a16:creationId xmlns:a16="http://schemas.microsoft.com/office/drawing/2014/main" id="{9D7C492A-5F2E-4EFA-96E8-D10E3E0F731E}"/>
              </a:ext>
            </a:extLst>
          </p:cNvPr>
          <p:cNvPicPr>
            <a:picLocks noChangeAspect="1"/>
          </p:cNvPicPr>
          <p:nvPr/>
        </p:nvPicPr>
        <p:blipFill rotWithShape="1">
          <a:blip r:embed="rId2"/>
          <a:srcRect l="8173" t="12061" r="33790" b="23701"/>
          <a:stretch/>
        </p:blipFill>
        <p:spPr>
          <a:xfrm>
            <a:off x="5781290" y="1707671"/>
            <a:ext cx="6264660" cy="4405475"/>
          </a:xfrm>
          <a:prstGeom prst="rect">
            <a:avLst/>
          </a:prstGeom>
        </p:spPr>
      </p:pic>
      <p:pic>
        <p:nvPicPr>
          <p:cNvPr id="7" name="Immagine 6">
            <a:extLst>
              <a:ext uri="{FF2B5EF4-FFF2-40B4-BE49-F238E27FC236}">
                <a16:creationId xmlns:a16="http://schemas.microsoft.com/office/drawing/2014/main" id="{BE9D02F0-E2A2-4103-AA6F-7D2B26BFBE7E}"/>
              </a:ext>
            </a:extLst>
          </p:cNvPr>
          <p:cNvPicPr>
            <a:picLocks noChangeAspect="1"/>
          </p:cNvPicPr>
          <p:nvPr/>
        </p:nvPicPr>
        <p:blipFill rotWithShape="1">
          <a:blip r:embed="rId3"/>
          <a:srcRect l="5023" t="38815" r="71090" b="53941"/>
          <a:stretch/>
        </p:blipFill>
        <p:spPr>
          <a:xfrm>
            <a:off x="2813078" y="5026851"/>
            <a:ext cx="2906299" cy="496823"/>
          </a:xfrm>
          <a:prstGeom prst="rect">
            <a:avLst/>
          </a:prstGeom>
        </p:spPr>
      </p:pic>
    </p:spTree>
    <p:extLst>
      <p:ext uri="{BB962C8B-B14F-4D97-AF65-F5344CB8AC3E}">
        <p14:creationId xmlns:p14="http://schemas.microsoft.com/office/powerpoint/2010/main" val="236019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0EE4B6B-D23B-4F55-9AAC-3F1F53E95DE5}"/>
              </a:ext>
            </a:extLst>
          </p:cNvPr>
          <p:cNvSpPr>
            <a:spLocks noGrp="1"/>
          </p:cNvSpPr>
          <p:nvPr>
            <p:ph type="title"/>
          </p:nvPr>
        </p:nvSpPr>
        <p:spPr>
          <a:xfrm>
            <a:off x="2281481" y="108341"/>
            <a:ext cx="6230857" cy="1230570"/>
          </a:xfrm>
        </p:spPr>
        <p:txBody>
          <a:bodyPr anchor="t">
            <a:normAutofit/>
          </a:bodyPr>
          <a:lstStyle/>
          <a:p>
            <a:pPr algn="l"/>
            <a:r>
              <a:rPr lang="it-IT" sz="3600" dirty="0">
                <a:solidFill>
                  <a:schemeClr val="accent1"/>
                </a:solidFill>
              </a:rPr>
              <a:t>Modifiche al codice JS </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egnaposto contenuto 2">
            <a:extLst>
              <a:ext uri="{FF2B5EF4-FFF2-40B4-BE49-F238E27FC236}">
                <a16:creationId xmlns:a16="http://schemas.microsoft.com/office/drawing/2014/main" id="{2E0C32D7-9382-4049-897B-D1F561F525CB}"/>
              </a:ext>
            </a:extLst>
          </p:cNvPr>
          <p:cNvSpPr>
            <a:spLocks noGrp="1"/>
          </p:cNvSpPr>
          <p:nvPr>
            <p:ph idx="1"/>
          </p:nvPr>
        </p:nvSpPr>
        <p:spPr>
          <a:xfrm>
            <a:off x="2409219" y="2599975"/>
            <a:ext cx="3950141" cy="1658049"/>
          </a:xfrm>
        </p:spPr>
        <p:txBody>
          <a:bodyPr anchor="t">
            <a:normAutofit/>
          </a:bodyPr>
          <a:lstStyle/>
          <a:p>
            <a:pPr marL="0" indent="0">
              <a:buNone/>
            </a:pPr>
            <a:r>
              <a:rPr lang="it-IT" sz="1600" dirty="0">
                <a:latin typeface="Arial" panose="020B0604020202020204" pitchFamily="34" charset="0"/>
                <a:cs typeface="Arial" panose="020B0604020202020204" pitchFamily="34" charset="0"/>
              </a:rPr>
              <a:t>Ho modificato lo script JS dell’</a:t>
            </a:r>
            <a:r>
              <a:rPr lang="it-IT" sz="1600" dirty="0" err="1">
                <a:latin typeface="Arial" panose="020B0604020202020204" pitchFamily="34" charset="0"/>
                <a:cs typeface="Arial" panose="020B0604020202020204" pitchFamily="34" charset="0"/>
              </a:rPr>
              <a:t>homework</a:t>
            </a:r>
            <a:r>
              <a:rPr lang="it-IT" sz="1600" dirty="0">
                <a:latin typeface="Arial" panose="020B0604020202020204" pitchFamily="34" charset="0"/>
                <a:cs typeface="Arial" panose="020B0604020202020204" pitchFamily="34" charset="0"/>
              </a:rPr>
              <a:t> precedente inoltre realizzando una funzione che crea i nuovi elementi da aggiungere alla pagina html</a:t>
            </a:r>
          </a:p>
        </p:txBody>
      </p:sp>
      <p:pic>
        <p:nvPicPr>
          <p:cNvPr id="5" name="Immagine 4">
            <a:extLst>
              <a:ext uri="{FF2B5EF4-FFF2-40B4-BE49-F238E27FC236}">
                <a16:creationId xmlns:a16="http://schemas.microsoft.com/office/drawing/2014/main" id="{C48F6F73-B961-4665-A255-3895AA85CB6D}"/>
              </a:ext>
            </a:extLst>
          </p:cNvPr>
          <p:cNvPicPr>
            <a:picLocks noChangeAspect="1"/>
          </p:cNvPicPr>
          <p:nvPr/>
        </p:nvPicPr>
        <p:blipFill rotWithShape="1">
          <a:blip r:embed="rId2"/>
          <a:srcRect l="3151" t="8241" r="65169" b="15556"/>
          <a:stretch/>
        </p:blipFill>
        <p:spPr>
          <a:xfrm>
            <a:off x="6672830" y="1047750"/>
            <a:ext cx="5128646" cy="5625552"/>
          </a:xfrm>
          <a:prstGeom prst="rect">
            <a:avLst/>
          </a:prstGeom>
        </p:spPr>
      </p:pic>
    </p:spTree>
    <p:extLst>
      <p:ext uri="{BB962C8B-B14F-4D97-AF65-F5344CB8AC3E}">
        <p14:creationId xmlns:p14="http://schemas.microsoft.com/office/powerpoint/2010/main" val="3837752029"/>
      </p:ext>
    </p:extLst>
  </p:cSld>
  <p:clrMapOvr>
    <a:masterClrMapping/>
  </p:clrMapOvr>
</p:sld>
</file>

<file path=ppt/theme/theme1.xml><?xml version="1.0" encoding="utf-8"?>
<a:theme xmlns:a="http://schemas.openxmlformats.org/drawingml/2006/main" name="Atlante">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Atlante</Template>
  <TotalTime>0</TotalTime>
  <Words>143</Words>
  <Application>Microsoft Office PowerPoint</Application>
  <PresentationFormat>Widescreen</PresentationFormat>
  <Paragraphs>10</Paragraphs>
  <Slides>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vt:i4>
      </vt:variant>
    </vt:vector>
  </HeadingPairs>
  <TitlesOfParts>
    <vt:vector size="10" baseType="lpstr">
      <vt:lpstr>Arial</vt:lpstr>
      <vt:lpstr>Calibri Light</vt:lpstr>
      <vt:lpstr>Rockwell</vt:lpstr>
      <vt:lpstr>Wingdings</vt:lpstr>
      <vt:lpstr>Atlante</vt:lpstr>
      <vt:lpstr>MHW3</vt:lpstr>
      <vt:lpstr>API di IMDB </vt:lpstr>
      <vt:lpstr>API TVMAZE</vt:lpstr>
      <vt:lpstr>API TVMAZE</vt:lpstr>
      <vt:lpstr>Modifiche al codice JS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MHW3</dc:title>
  <dc:creator>francesca corrao</dc:creator>
  <cp:lastModifiedBy>francesca corrao</cp:lastModifiedBy>
  <cp:revision>3</cp:revision>
  <dcterms:created xsi:type="dcterms:W3CDTF">2021-04-26T13:35:37Z</dcterms:created>
  <dcterms:modified xsi:type="dcterms:W3CDTF">2021-04-26T13:59:51Z</dcterms:modified>
</cp:coreProperties>
</file>