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045-BD28-918C-4933-C9416F003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5F5A-5B73-7E51-AC71-77C66509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D346-B048-B560-6156-15DEA08A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4A56-C5E3-2CFB-62DF-0B763A37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D126-B617-FE39-49C6-EFEFB36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1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5A36-D05B-3096-C224-CA940559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D958-9F2A-DFDA-3E5F-672CC632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A261-94C2-354B-B929-EBB3BDBD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7AFF-58EA-B63D-A760-858BA00B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0881-AA1C-6F6D-2A61-3C2B6E5A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78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C1C3C-6F56-1A06-4D7D-AA5090F6F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2E546-172C-AF54-7F57-97A63A09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0ABF-5A9A-C4B3-DD0E-544B1669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9137-81AC-41C6-5DA6-F158D62E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E7CC-FA87-4B4B-FAA5-91C67EB9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60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FFAD-5C27-BED6-7970-68DD029C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EF83-65B4-A521-2AA3-D617D325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4BE0-C32E-3D63-E45B-6B29348E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0EC7-227E-2760-1975-DE4E35BE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8D24-6013-AD2A-0ADE-C6A5F14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07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42E4-FC66-EE8C-F239-1A2CC05F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C808B-F2AC-F1A2-3929-CE616CF5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17E2-9A1B-97E9-4D52-0EE74D33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74A5-BE5F-224B-0BBB-AA25906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0244-71FD-1532-5E66-6D5DEB79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444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332B-895D-2EDC-D384-C20C7AAF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5464-0E16-3EF2-6FB2-68073251B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B3B93-CF37-B626-83E4-00CEA6D6D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EF30-97E9-A33C-880C-C1CF53FD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DCCDC-7D8A-7CE1-925E-332FAE8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EE8E-3946-A869-BDB1-FEDF8AB5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16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6CEC-EA6F-E628-3F57-E8F6E872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BCF28-BF43-C406-ACD5-90B88518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69FC2-B3D7-A06E-BF4F-F2893FAD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B6B11-E44D-19F5-7440-2E52C83A7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FA399-2719-8300-FDF5-B19057B3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DDEAC-278B-D1BD-05F6-BF04B699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5BC77-9843-BC58-C40B-7385878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65099-8D74-0109-4A0D-7335A58B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58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14BA-91D6-5F6F-1BAA-F9165BFE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36819-5009-54DD-910E-7B1DD398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DD376-2DA1-49FE-F92C-77CD248E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FCEF7-887C-A8E1-E2E8-AF5B8C04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60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7E152-9838-7D11-381F-DEA8C027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B0333-7CDC-A272-9F67-1CB694B3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50EF6-66F6-7F51-F052-7C54591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656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61BD-3B2F-6E65-1851-7C1A83A7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8A1C-8B0A-2829-3F1E-2288573A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EFCEA-76A3-3DE0-5C40-B169FEC7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8101-6A94-A970-266B-E9AC8751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D30A-91D1-B391-18B1-5BAE56F7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3FFE-3F0A-14D0-FB5C-5E214251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25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2509-9CF2-A923-52BD-B0EBD74B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2D1F7-3FD1-3642-9D31-BB551ADA9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CBD0-1C96-D213-00BB-B35C054F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0BC8-D189-3AAD-0E3C-B756D5FC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8DCB-9A9F-39FD-61A1-C113010D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A5A2E-9C0C-77D3-7F25-23D33D01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13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F2DCB-49E5-2D0F-7B69-6E230301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B8B97-9C70-32CA-D3F9-BB51C2B0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B2AF-9B01-E05B-F6BD-E206047CF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5B2B-A556-3741-9146-52106B1593EF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9899-D3D2-A27F-6460-8603B0DCC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F65D-2F01-E989-9B0F-3C4AB8B9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BFB9-CD33-454A-84C4-543B960EE7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7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rug+consumption+(quantified)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9275-C15C-134A-3E9A-A60DCBED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en-US" sz="4400" kern="12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orbel" panose="020B0503020204020204" pitchFamily="34" charset="0"/>
              </a:rPr>
              <a:t>Ineffective Drug Policies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99F1-FDC8-2D18-086F-35C66A055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Source: https://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nodrugwar.org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/about/</a:t>
            </a:r>
          </a:p>
        </p:txBody>
      </p:sp>
      <p:pic>
        <p:nvPicPr>
          <p:cNvPr id="6" name="Picture Placeholder 5" descr="A group of people holding signs&#10;&#10;Description automatically generated with medium confidence">
            <a:extLst>
              <a:ext uri="{FF2B5EF4-FFF2-40B4-BE49-F238E27FC236}">
                <a16:creationId xmlns:a16="http://schemas.microsoft.com/office/drawing/2014/main" id="{D1A2405A-CB40-A47D-33EA-8A1F328329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576" r="24576"/>
          <a:stretch>
            <a:fillRect/>
          </a:stretch>
        </p:blipFill>
        <p:spPr>
          <a:xfrm>
            <a:off x="5272438" y="933454"/>
            <a:ext cx="6345257" cy="50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2D294-A077-0087-0FDB-666C0CD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Corbel" panose="020B0503020204020204" pitchFamily="34" charset="0"/>
              </a:rPr>
              <a:t>The Prevention Paradox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DA1D35-2CCD-5C49-CB34-23283C542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4532243"/>
            <a:ext cx="3300457" cy="1256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Corbel" panose="020B0503020204020204" pitchFamily="34" charset="0"/>
              </a:rPr>
              <a:t>Source: https://</a:t>
            </a:r>
            <a:r>
              <a:rPr lang="en-US" kern="1200" dirty="0" err="1">
                <a:solidFill>
                  <a:schemeClr val="bg1"/>
                </a:solidFill>
                <a:latin typeface="Corbel" panose="020B0503020204020204" pitchFamily="34" charset="0"/>
              </a:rPr>
              <a:t>twitter.com</a:t>
            </a:r>
            <a:r>
              <a:rPr lang="en-US" kern="1200" dirty="0">
                <a:solidFill>
                  <a:schemeClr val="bg1"/>
                </a:solidFill>
                <a:latin typeface="Corbel" panose="020B0503020204020204" pitchFamily="34" charset="0"/>
              </a:rPr>
              <a:t>/</a:t>
            </a:r>
            <a:r>
              <a:rPr lang="en-US" kern="1200" dirty="0" err="1">
                <a:solidFill>
                  <a:schemeClr val="bg1"/>
                </a:solidFill>
                <a:latin typeface="Corbel" panose="020B0503020204020204" pitchFamily="34" charset="0"/>
              </a:rPr>
              <a:t>bverheggen</a:t>
            </a:r>
            <a:r>
              <a:rPr lang="en-US" kern="1200" dirty="0">
                <a:solidFill>
                  <a:schemeClr val="bg1"/>
                </a:solidFill>
                <a:latin typeface="Corbel" panose="020B0503020204020204" pitchFamily="34" charset="0"/>
              </a:rPr>
              <a:t>/status/1362799317510197258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E6D6F656-C1EE-62F1-711C-AC3DA64185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32" b="1032"/>
          <a:stretch>
            <a:fillRect/>
          </a:stretch>
        </p:blipFill>
        <p:spPr>
          <a:xfrm>
            <a:off x="4869406" y="602665"/>
            <a:ext cx="7147736" cy="5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5BE9A-DDCD-5AE9-7B9B-3B4B4A22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Corbel" panose="020B0503020204020204" pitchFamily="34" charset="0"/>
              </a:rPr>
              <a:t>Correlation between substances</a:t>
            </a:r>
            <a:endParaRPr lang="en-US" sz="4400" kern="12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652BE-0C18-A8B4-7E06-3588943A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38" y="230650"/>
            <a:ext cx="6152272" cy="61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843FBA-67E9-ED20-DF6D-C73FD2C3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Corbel" panose="020B0503020204020204" pitchFamily="34" charset="0"/>
              </a:rPr>
              <a:t>Methodology</a:t>
            </a:r>
          </a:p>
        </p:txBody>
      </p:sp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DF92DB31-2584-E26B-A963-D26C3080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8" y="1677865"/>
            <a:ext cx="7497452" cy="35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182724-B52D-E822-2EBF-0FDB8CE2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Corbel" panose="020B0503020204020204" pitchFamily="34" charset="0"/>
              </a:rPr>
              <a:t>References</a:t>
            </a:r>
            <a:endParaRPr lang="en-US" sz="4800" kern="12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BB81A-D64D-AB43-FE65-630EB05A4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 err="1">
                <a:latin typeface="Corbel" panose="020B0503020204020204" pitchFamily="34" charset="0"/>
              </a:rPr>
              <a:t>Fehrman</a:t>
            </a:r>
            <a:r>
              <a:rPr lang="en-GB" sz="2000" dirty="0">
                <a:latin typeface="Corbel" panose="020B0503020204020204" pitchFamily="34" charset="0"/>
              </a:rPr>
              <a:t>, Elaine, et al. "The five factor model of personality and evaluation of drug consumption risk." </a:t>
            </a:r>
            <a:r>
              <a:rPr lang="en-GB" sz="2000" i="1" dirty="0">
                <a:latin typeface="Corbel" panose="020B0503020204020204" pitchFamily="34" charset="0"/>
              </a:rPr>
              <a:t>Data science</a:t>
            </a:r>
            <a:r>
              <a:rPr lang="en-GB" sz="2000" dirty="0">
                <a:latin typeface="Corbel" panose="020B0503020204020204" pitchFamily="34" charset="0"/>
              </a:rPr>
              <a:t>. Springer, Cham, 2017. 231-242.</a:t>
            </a:r>
          </a:p>
          <a:p>
            <a:r>
              <a:rPr lang="en-GB" sz="2000" dirty="0" err="1">
                <a:latin typeface="Corbel" panose="020B0503020204020204" pitchFamily="34" charset="0"/>
              </a:rPr>
              <a:t>Fehrman</a:t>
            </a:r>
            <a:r>
              <a:rPr lang="en-GB" sz="2000" dirty="0">
                <a:latin typeface="Corbel" panose="020B0503020204020204" pitchFamily="34" charset="0"/>
              </a:rPr>
              <a:t>, Elaine, et al. “Drug consumption (quantified) Data Set” </a:t>
            </a:r>
            <a:r>
              <a:rPr lang="en-GB" sz="2000" dirty="0">
                <a:latin typeface="Corbel" panose="020B0503020204020204" pitchFamily="34" charset="0"/>
                <a:hlinkClick r:id="rId2"/>
              </a:rPr>
              <a:t>https://archive.ics.uci.edu/ml/datasets/Drug+consumption+(quantified)</a:t>
            </a:r>
            <a:r>
              <a:rPr lang="en-GB" sz="2000" dirty="0">
                <a:latin typeface="Corbel" panose="020B0503020204020204" pitchFamily="34" charset="0"/>
              </a:rPr>
              <a:t> 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Office Theme</vt:lpstr>
      <vt:lpstr> Ineffective Drug Policies</vt:lpstr>
      <vt:lpstr>The Prevention Paradox</vt:lpstr>
      <vt:lpstr>Correlation between substances</vt:lpstr>
      <vt:lpstr>Methodology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Ineffective Drug Policies</dc:title>
  <dc:creator>Dominik Cramer</dc:creator>
  <cp:lastModifiedBy>Dominik Cramer</cp:lastModifiedBy>
  <cp:revision>2</cp:revision>
  <dcterms:created xsi:type="dcterms:W3CDTF">2022-05-11T08:53:09Z</dcterms:created>
  <dcterms:modified xsi:type="dcterms:W3CDTF">2022-05-11T09:55:05Z</dcterms:modified>
</cp:coreProperties>
</file>