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74" r:id="rId10"/>
    <p:sldId id="275" r:id="rId11"/>
    <p:sldId id="271" r:id="rId12"/>
    <p:sldId id="272" r:id="rId13"/>
    <p:sldId id="273" r:id="rId14"/>
    <p:sldId id="267" r:id="rId15"/>
    <p:sldId id="268" r:id="rId16"/>
    <p:sldId id="265" r:id="rId17"/>
    <p:sldId id="266" r:id="rId18"/>
    <p:sldId id="263" r:id="rId19"/>
  </p:sldIdLst>
  <p:sldSz cx="9144000" cy="5143500" type="screen16x9"/>
  <p:notesSz cx="6858000" cy="9144000"/>
  <p:embeddedFontLst>
    <p:embeddedFont>
      <p:font typeface="Oswald" pitchFamily="2" charset="77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94586"/>
  </p:normalViewPr>
  <p:slideViewPr>
    <p:cSldViewPr snapToGrid="0">
      <p:cViewPr varScale="1">
        <p:scale>
          <a:sx n="136" d="100"/>
          <a:sy n="136" d="100"/>
        </p:scale>
        <p:origin x="3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1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0915df4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0915df4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d0915df4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d0915df4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0915df4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0915df4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0915df4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0915df4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0915df4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0915df4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0915df4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0915df4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0915df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0915df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ndard.co.uk/lifestyle/the-most-right-swiped-universities-badoo-dating-app-a3907211.ht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28183" y="943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Convergent Media: From Radio </a:t>
            </a:r>
            <a:endParaRPr sz="48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to Podcasting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28175" y="3331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Erinna, Emily, Franki &amp; Sara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93AD7-01A1-5140-B64A-B69ABFFDDC79}"/>
              </a:ext>
            </a:extLst>
          </p:cNvPr>
          <p:cNvSpPr txBox="1"/>
          <p:nvPr/>
        </p:nvSpPr>
        <p:spPr>
          <a:xfrm>
            <a:off x="0" y="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Erinna went out on the street to see what LCC students had to say about dating</a:t>
            </a:r>
          </a:p>
          <a:p>
            <a:r>
              <a:rPr lang="en-GB" b="1" dirty="0"/>
              <a:t>Vox Pops</a:t>
            </a:r>
            <a:r>
              <a:rPr lang="en-GB" dirty="0"/>
              <a:t> - 2 mins</a:t>
            </a:r>
          </a:p>
          <a:p>
            <a:pPr fontAlgn="base"/>
            <a:r>
              <a:rPr lang="en-GB" dirty="0"/>
              <a:t>Whilst Sara’s on her date</a:t>
            </a:r>
          </a:p>
          <a:p>
            <a:pPr fontAlgn="base"/>
            <a:r>
              <a:rPr lang="en-GB" dirty="0"/>
              <a:t>See what other people feel about dating a UAL Student</a:t>
            </a:r>
          </a:p>
          <a:p>
            <a:pPr lvl="1" fontAlgn="base"/>
            <a:r>
              <a:rPr lang="en-GB" dirty="0"/>
              <a:t>Any opinions or stories</a:t>
            </a:r>
          </a:p>
          <a:p>
            <a:pPr fontAlgn="base"/>
            <a:r>
              <a:rPr lang="en-GB" b="1" dirty="0"/>
              <a:t>Think of question</a:t>
            </a:r>
          </a:p>
          <a:p>
            <a:br>
              <a:rPr lang="en-GB" dirty="0"/>
            </a:br>
            <a:r>
              <a:rPr lang="en-GB" b="1" dirty="0"/>
              <a:t>Studio</a:t>
            </a:r>
            <a:r>
              <a:rPr lang="en-GB" dirty="0"/>
              <a:t> - 30 seconds</a:t>
            </a:r>
          </a:p>
          <a:p>
            <a:pPr fontAlgn="base"/>
            <a:r>
              <a:rPr lang="en-GB" dirty="0"/>
              <a:t>Switching over</a:t>
            </a:r>
          </a:p>
          <a:p>
            <a:pPr fontAlgn="base"/>
            <a:r>
              <a:rPr lang="en-GB" dirty="0"/>
              <a:t>Discussion - our own funny stories?</a:t>
            </a:r>
          </a:p>
          <a:p>
            <a:pPr fontAlgn="base"/>
            <a:r>
              <a:rPr lang="en-GB" dirty="0"/>
              <a:t>Introducing our expert</a:t>
            </a:r>
          </a:p>
          <a:p>
            <a:r>
              <a:rPr lang="en-GB" dirty="0"/>
              <a:t>Now we know what the students think so now we are going to here from the expert</a:t>
            </a:r>
          </a:p>
          <a:p>
            <a:br>
              <a:rPr lang="en-GB" dirty="0"/>
            </a:br>
            <a:r>
              <a:rPr lang="en-GB" dirty="0"/>
              <a:t>Olivia </a:t>
            </a:r>
            <a:r>
              <a:rPr lang="en-GB" dirty="0" err="1"/>
              <a:t>Petter</a:t>
            </a:r>
            <a:r>
              <a:rPr lang="en-GB" dirty="0"/>
              <a:t> is the host of the independent’s Millennial Love podcast and an expert on the intricacies of modern dating. Erinna spoke to her about dating at </a:t>
            </a:r>
            <a:r>
              <a:rPr lang="en-GB" dirty="0" err="1"/>
              <a:t>uni</a:t>
            </a:r>
            <a:r>
              <a:rPr lang="en-GB" dirty="0"/>
              <a:t>, the apps and her nightmare date. </a:t>
            </a:r>
          </a:p>
          <a:p>
            <a:r>
              <a:rPr lang="en-GB" b="1" dirty="0"/>
              <a:t>Expert Interview </a:t>
            </a:r>
            <a:r>
              <a:rPr lang="en-GB" dirty="0"/>
              <a:t>- 2.5 minutes</a:t>
            </a:r>
          </a:p>
          <a:p>
            <a:pPr fontAlgn="base"/>
            <a:r>
              <a:rPr lang="en-GB" dirty="0"/>
              <a:t>Dating tips etc</a:t>
            </a:r>
          </a:p>
          <a:p>
            <a:pPr fontAlgn="base"/>
            <a:r>
              <a:rPr lang="en-GB" dirty="0"/>
              <a:t>Either </a:t>
            </a:r>
            <a:r>
              <a:rPr lang="en-GB" dirty="0" err="1"/>
              <a:t>Rume</a:t>
            </a:r>
            <a:r>
              <a:rPr lang="en-GB" dirty="0"/>
              <a:t> </a:t>
            </a:r>
            <a:r>
              <a:rPr lang="en-GB" dirty="0" err="1"/>
              <a:t>Ugen</a:t>
            </a:r>
            <a:r>
              <a:rPr lang="en-GB" dirty="0"/>
              <a:t> or Olivia Peter</a:t>
            </a:r>
          </a:p>
          <a:p>
            <a:pPr fontAlgn="base"/>
            <a:r>
              <a:rPr lang="en-GB" b="1" dirty="0"/>
              <a:t>Organise when and questions we want to ask     </a:t>
            </a:r>
          </a:p>
          <a:p>
            <a:br>
              <a:rPr lang="en-GB" dirty="0"/>
            </a:br>
            <a:r>
              <a:rPr lang="en-GB" b="1" dirty="0"/>
              <a:t>Studio</a:t>
            </a:r>
            <a:r>
              <a:rPr lang="en-GB" dirty="0"/>
              <a:t> - 30 seconds</a:t>
            </a:r>
          </a:p>
          <a:p>
            <a:pPr fontAlgn="base"/>
            <a:r>
              <a:rPr lang="en-GB" dirty="0"/>
              <a:t>Catch up</a:t>
            </a: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F00F-C1B9-F54F-854F-374128A5B8A1}"/>
              </a:ext>
            </a:extLst>
          </p:cNvPr>
          <p:cNvSpPr txBox="1"/>
          <p:nvPr/>
        </p:nvSpPr>
        <p:spPr>
          <a:xfrm>
            <a:off x="5411972" y="3327618"/>
            <a:ext cx="3827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time to talk to Sara about her date with a </a:t>
            </a:r>
            <a:r>
              <a:rPr lang="en-GB" dirty="0" err="1"/>
              <a:t>Ual</a:t>
            </a:r>
            <a:r>
              <a:rPr lang="en-GB" dirty="0"/>
              <a:t> student</a:t>
            </a:r>
          </a:p>
          <a:p>
            <a:r>
              <a:rPr lang="en-GB" b="1" dirty="0"/>
              <a:t>Studio</a:t>
            </a:r>
            <a:r>
              <a:rPr lang="en-GB" dirty="0"/>
              <a:t> - 1.5 mins</a:t>
            </a:r>
          </a:p>
          <a:p>
            <a:pPr fontAlgn="base"/>
            <a:r>
              <a:rPr lang="en-GB" dirty="0"/>
              <a:t>Sara comes in to talk about her date</a:t>
            </a:r>
          </a:p>
          <a:p>
            <a:br>
              <a:rPr lang="en-GB" dirty="0"/>
            </a:br>
            <a:r>
              <a:rPr lang="en-GB" b="1" dirty="0"/>
              <a:t>Outro</a:t>
            </a:r>
            <a:r>
              <a:rPr lang="en-GB" dirty="0"/>
              <a:t> - 1 mins</a:t>
            </a:r>
          </a:p>
          <a:p>
            <a:br>
              <a:rPr lang="en-GB" dirty="0"/>
            </a:br>
            <a:r>
              <a:rPr lang="en-GB" b="1" dirty="0"/>
              <a:t>Jingle - </a:t>
            </a:r>
            <a:r>
              <a:rPr lang="en-GB" dirty="0"/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3889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60A-8A68-3648-82D4-42924D06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#2 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0E7EA-E755-DB48-8482-6C9AFA028927}"/>
              </a:ext>
            </a:extLst>
          </p:cNvPr>
          <p:cNvCxnSpPr>
            <a:cxnSpLocks/>
          </p:cNvCxnSpPr>
          <p:nvPr/>
        </p:nvCxnSpPr>
        <p:spPr>
          <a:xfrm flipV="1">
            <a:off x="594729" y="2971800"/>
            <a:ext cx="7717972" cy="10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52DDC6-F158-104B-BE9C-9BBB58F23850}"/>
              </a:ext>
            </a:extLst>
          </p:cNvPr>
          <p:cNvCxnSpPr>
            <a:cxnSpLocks/>
          </p:cNvCxnSpPr>
          <p:nvPr/>
        </p:nvCxnSpPr>
        <p:spPr>
          <a:xfrm>
            <a:off x="594729" y="2563586"/>
            <a:ext cx="0" cy="167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67079-6C1B-0C4C-9172-DD45B2C916A1}"/>
              </a:ext>
            </a:extLst>
          </p:cNvPr>
          <p:cNvCxnSpPr>
            <a:cxnSpLocks/>
          </p:cNvCxnSpPr>
          <p:nvPr/>
        </p:nvCxnSpPr>
        <p:spPr>
          <a:xfrm>
            <a:off x="1770387" y="2693916"/>
            <a:ext cx="0" cy="153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84226B-140E-4D46-BD87-66E337566749}"/>
              </a:ext>
            </a:extLst>
          </p:cNvPr>
          <p:cNvCxnSpPr>
            <a:cxnSpLocks/>
          </p:cNvCxnSpPr>
          <p:nvPr/>
        </p:nvCxnSpPr>
        <p:spPr>
          <a:xfrm>
            <a:off x="3141987" y="2602468"/>
            <a:ext cx="0" cy="163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84C68-9AA8-2945-9AF9-1B17068A3160}"/>
              </a:ext>
            </a:extLst>
          </p:cNvPr>
          <p:cNvCxnSpPr>
            <a:cxnSpLocks/>
          </p:cNvCxnSpPr>
          <p:nvPr/>
        </p:nvCxnSpPr>
        <p:spPr>
          <a:xfrm>
            <a:off x="6059229" y="2624240"/>
            <a:ext cx="0" cy="1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31D985-1DE2-CF4A-9810-B7E26F616A5E}"/>
              </a:ext>
            </a:extLst>
          </p:cNvPr>
          <p:cNvCxnSpPr>
            <a:cxnSpLocks/>
          </p:cNvCxnSpPr>
          <p:nvPr/>
        </p:nvCxnSpPr>
        <p:spPr>
          <a:xfrm flipH="1">
            <a:off x="4863601" y="2580697"/>
            <a:ext cx="1" cy="166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020E30-ABC0-D642-B594-17D890334FFC}"/>
              </a:ext>
            </a:extLst>
          </p:cNvPr>
          <p:cNvCxnSpPr>
            <a:cxnSpLocks/>
          </p:cNvCxnSpPr>
          <p:nvPr/>
        </p:nvCxnSpPr>
        <p:spPr>
          <a:xfrm>
            <a:off x="7561586" y="2580697"/>
            <a:ext cx="0" cy="166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BD13EA-AF52-364B-9880-6965BDBC1095}"/>
              </a:ext>
            </a:extLst>
          </p:cNvPr>
          <p:cNvCxnSpPr>
            <a:cxnSpLocks/>
          </p:cNvCxnSpPr>
          <p:nvPr/>
        </p:nvCxnSpPr>
        <p:spPr>
          <a:xfrm>
            <a:off x="8312701" y="2552700"/>
            <a:ext cx="0" cy="167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430C46-1B88-D742-8F17-22E1461A65C8}"/>
              </a:ext>
            </a:extLst>
          </p:cNvPr>
          <p:cNvSpPr txBox="1"/>
          <p:nvPr/>
        </p:nvSpPr>
        <p:spPr>
          <a:xfrm>
            <a:off x="687259" y="2432306"/>
            <a:ext cx="83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Intro- 1min30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7899E-81AB-4646-8A84-BB46D11278C5}"/>
              </a:ext>
            </a:extLst>
          </p:cNvPr>
          <p:cNvSpPr txBox="1"/>
          <p:nvPr/>
        </p:nvSpPr>
        <p:spPr>
          <a:xfrm>
            <a:off x="1841144" y="2244022"/>
            <a:ext cx="1208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 before date- 1min30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5A417-201B-9E44-93EF-D7B67AF4B103}"/>
              </a:ext>
            </a:extLst>
          </p:cNvPr>
          <p:cNvSpPr txBox="1"/>
          <p:nvPr/>
        </p:nvSpPr>
        <p:spPr>
          <a:xfrm>
            <a:off x="4863602" y="2485546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Voxpops-</a:t>
            </a:r>
            <a:r>
              <a:rPr lang="en-US" dirty="0"/>
              <a:t> 1min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67AED-4C80-7C46-BA77-349C5E8CD090}"/>
              </a:ext>
            </a:extLst>
          </p:cNvPr>
          <p:cNvSpPr txBox="1"/>
          <p:nvPr/>
        </p:nvSpPr>
        <p:spPr>
          <a:xfrm>
            <a:off x="2756813" y="1365849"/>
            <a:ext cx="94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Back to studio- 10sec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DE75D-4BF2-CE49-84E6-220A70A6CA45}"/>
              </a:ext>
            </a:extLst>
          </p:cNvPr>
          <p:cNvSpPr txBox="1"/>
          <p:nvPr/>
        </p:nvSpPr>
        <p:spPr>
          <a:xfrm>
            <a:off x="3104662" y="2593268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Interview</a:t>
            </a:r>
            <a:r>
              <a:rPr lang="en-US" dirty="0"/>
              <a:t>- 3min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E7D0E-91BB-A842-AC50-D55357966032}"/>
              </a:ext>
            </a:extLst>
          </p:cNvPr>
          <p:cNvSpPr txBox="1"/>
          <p:nvPr/>
        </p:nvSpPr>
        <p:spPr>
          <a:xfrm>
            <a:off x="6232168" y="2233136"/>
            <a:ext cx="1186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 date catch up- 2min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D3A05-129E-6548-96AB-D969BD665C85}"/>
              </a:ext>
            </a:extLst>
          </p:cNvPr>
          <p:cNvSpPr txBox="1"/>
          <p:nvPr/>
        </p:nvSpPr>
        <p:spPr>
          <a:xfrm>
            <a:off x="7711264" y="2258580"/>
            <a:ext cx="636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Outro- 30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D5722-DB7A-4449-B33A-EB6A61E75185}"/>
              </a:ext>
            </a:extLst>
          </p:cNvPr>
          <p:cNvSpPr txBox="1"/>
          <p:nvPr/>
        </p:nvSpPr>
        <p:spPr>
          <a:xfrm>
            <a:off x="751382" y="3274557"/>
            <a:ext cx="942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Voice 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F4417-DFBC-154D-9DD1-B67F3C03BAB8}"/>
              </a:ext>
            </a:extLst>
          </p:cNvPr>
          <p:cNvSpPr txBox="1"/>
          <p:nvPr/>
        </p:nvSpPr>
        <p:spPr>
          <a:xfrm>
            <a:off x="1862917" y="3274002"/>
            <a:ext cx="109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Actuality- bar and bathroom sounds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5448D-32B6-3947-90AA-F2DD7E8CB875}"/>
              </a:ext>
            </a:extLst>
          </p:cNvPr>
          <p:cNvSpPr txBox="1"/>
          <p:nvPr/>
        </p:nvSpPr>
        <p:spPr>
          <a:xfrm>
            <a:off x="5005963" y="3286650"/>
            <a:ext cx="86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Actuality- food hall sounds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9A0BFF-52BB-FC4C-B148-4C654AC0AEFD}"/>
              </a:ext>
            </a:extLst>
          </p:cNvPr>
          <p:cNvCxnSpPr>
            <a:cxnSpLocks/>
          </p:cNvCxnSpPr>
          <p:nvPr/>
        </p:nvCxnSpPr>
        <p:spPr>
          <a:xfrm>
            <a:off x="3049458" y="2624240"/>
            <a:ext cx="0" cy="1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02DD26-EDE7-3643-9001-921FBEF71738}"/>
              </a:ext>
            </a:extLst>
          </p:cNvPr>
          <p:cNvCxnSpPr>
            <a:cxnSpLocks/>
          </p:cNvCxnSpPr>
          <p:nvPr/>
        </p:nvCxnSpPr>
        <p:spPr>
          <a:xfrm>
            <a:off x="4710859" y="2602468"/>
            <a:ext cx="0" cy="163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335652-C98D-984F-8B75-41ED61A8B9E1}"/>
              </a:ext>
            </a:extLst>
          </p:cNvPr>
          <p:cNvCxnSpPr>
            <a:cxnSpLocks/>
          </p:cNvCxnSpPr>
          <p:nvPr/>
        </p:nvCxnSpPr>
        <p:spPr>
          <a:xfrm>
            <a:off x="6210143" y="2602468"/>
            <a:ext cx="0" cy="16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6C0637-FBAB-5646-8A31-AE7EBA531F1D}"/>
              </a:ext>
            </a:extLst>
          </p:cNvPr>
          <p:cNvSpPr txBox="1"/>
          <p:nvPr/>
        </p:nvSpPr>
        <p:spPr>
          <a:xfrm>
            <a:off x="7533182" y="3220128"/>
            <a:ext cx="942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Voice Over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4103E1-4BF3-6443-A629-D0B42A5E4652}"/>
              </a:ext>
            </a:extLst>
          </p:cNvPr>
          <p:cNvSpPr txBox="1"/>
          <p:nvPr/>
        </p:nvSpPr>
        <p:spPr>
          <a:xfrm>
            <a:off x="4389433" y="1347020"/>
            <a:ext cx="94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Back to studio- 10sec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6E89FE-BB87-BD44-93FC-77C9317A7F8D}"/>
              </a:ext>
            </a:extLst>
          </p:cNvPr>
          <p:cNvSpPr txBox="1"/>
          <p:nvPr/>
        </p:nvSpPr>
        <p:spPr>
          <a:xfrm>
            <a:off x="5757999" y="1322405"/>
            <a:ext cx="94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Back to studio- 10sec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1E1F9-75A8-0E4B-85EA-C60266CD4160}"/>
              </a:ext>
            </a:extLst>
          </p:cNvPr>
          <p:cNvCxnSpPr/>
          <p:nvPr/>
        </p:nvCxnSpPr>
        <p:spPr>
          <a:xfrm flipV="1">
            <a:off x="3104662" y="1785257"/>
            <a:ext cx="0" cy="6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B48FD1-7614-7540-A183-980A0AD4A57E}"/>
              </a:ext>
            </a:extLst>
          </p:cNvPr>
          <p:cNvCxnSpPr/>
          <p:nvPr/>
        </p:nvCxnSpPr>
        <p:spPr>
          <a:xfrm flipV="1">
            <a:off x="4781062" y="1796143"/>
            <a:ext cx="0" cy="6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348DE4-E494-0345-94B3-06E7BD7D93EC}"/>
              </a:ext>
            </a:extLst>
          </p:cNvPr>
          <p:cNvCxnSpPr/>
          <p:nvPr/>
        </p:nvCxnSpPr>
        <p:spPr>
          <a:xfrm flipV="1">
            <a:off x="6059229" y="1838497"/>
            <a:ext cx="0" cy="6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DA42-C4E7-8B4A-8957-68B36D73A7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78814" y="-767143"/>
            <a:ext cx="3837000" cy="3695100"/>
          </a:xfrm>
        </p:spPr>
        <p:txBody>
          <a:bodyPr/>
          <a:lstStyle/>
          <a:p>
            <a:r>
              <a:rPr lang="en-US" dirty="0"/>
              <a:t>Presenters: </a:t>
            </a:r>
            <a:r>
              <a:rPr lang="en-US" dirty="0" err="1"/>
              <a:t>Franki</a:t>
            </a:r>
            <a:r>
              <a:rPr lang="en-US" dirty="0"/>
              <a:t> and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  <a:p>
            <a:r>
              <a:rPr lang="en-US" dirty="0"/>
              <a:t>Interviewer : </a:t>
            </a:r>
            <a:r>
              <a:rPr lang="en-US" dirty="0" err="1"/>
              <a:t>Erinna</a:t>
            </a:r>
            <a:endParaRPr lang="en-US" dirty="0"/>
          </a:p>
          <a:p>
            <a:r>
              <a:rPr lang="en-US" dirty="0"/>
              <a:t>On report : Sara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3F07D7-3E2A-BB47-B184-63404E72916E}"/>
              </a:ext>
            </a:extLst>
          </p:cNvPr>
          <p:cNvSpPr txBox="1">
            <a:spLocks/>
          </p:cNvSpPr>
          <p:nvPr/>
        </p:nvSpPr>
        <p:spPr>
          <a:xfrm>
            <a:off x="4844141" y="1836813"/>
            <a:ext cx="3929743" cy="155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>
              <a:buNone/>
            </a:pPr>
            <a:r>
              <a:rPr lang="en-US" sz="1400" dirty="0"/>
              <a:t>Introduction: </a:t>
            </a:r>
            <a:r>
              <a:rPr lang="en-US" sz="1400" dirty="0" err="1"/>
              <a:t>Franki</a:t>
            </a:r>
            <a:r>
              <a:rPr lang="en-US" sz="1400" dirty="0"/>
              <a:t> and </a:t>
            </a:r>
            <a:r>
              <a:rPr lang="en-US" sz="1400" dirty="0" err="1"/>
              <a:t>Em</a:t>
            </a:r>
            <a:r>
              <a:rPr lang="en-US" sz="1400" dirty="0"/>
              <a:t> open up with explaining what podcast will include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Voxpops: Get UAL students themselves to tell their own stories to do with dating at university 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Date: Sara on date – talking through how she’s feeling and what the night will entail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Interview: </a:t>
            </a:r>
            <a:r>
              <a:rPr lang="en-US" sz="1400" dirty="0" err="1"/>
              <a:t>Erinna</a:t>
            </a:r>
            <a:r>
              <a:rPr lang="en-US" sz="1400" dirty="0"/>
              <a:t> interviewing guest who can give tips and advice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Wrap up: Catching up with Sara and how her date went</a:t>
            </a:r>
          </a:p>
        </p:txBody>
      </p:sp>
    </p:spTree>
    <p:extLst>
      <p:ext uri="{BB962C8B-B14F-4D97-AF65-F5344CB8AC3E}">
        <p14:creationId xmlns:p14="http://schemas.microsoft.com/office/powerpoint/2010/main" val="63589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BBBDD-E4FF-C347-BD2E-A4F3F1EC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26" y="0"/>
            <a:ext cx="6956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866148-72A9-754B-8B32-6D11D6D800F1}"/>
              </a:ext>
            </a:extLst>
          </p:cNvPr>
          <p:cNvSpPr/>
          <p:nvPr/>
        </p:nvSpPr>
        <p:spPr>
          <a:xfrm>
            <a:off x="338667" y="1083733"/>
            <a:ext cx="931333" cy="5249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358F1-7240-CF48-A880-3B7E71D7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316792"/>
            <a:ext cx="4080933" cy="2408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7731CA-980D-5740-910B-D74514FAC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34" y="910873"/>
            <a:ext cx="2370665" cy="32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9B39-76A9-9049-B522-04DC6757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8785"/>
            <a:ext cx="8520600" cy="577779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Went to Bristol University to study …</a:t>
            </a:r>
          </a:p>
          <a:p>
            <a:endParaRPr lang="en-US" dirty="0"/>
          </a:p>
          <a:p>
            <a:r>
              <a:rPr lang="en-US" dirty="0"/>
              <a:t>Twitter - @Oliviapetter1</a:t>
            </a:r>
          </a:p>
          <a:p>
            <a:endParaRPr lang="en-US" dirty="0"/>
          </a:p>
          <a:p>
            <a:r>
              <a:rPr lang="en-US" dirty="0"/>
              <a:t>Journalist for the Independent</a:t>
            </a:r>
          </a:p>
          <a:p>
            <a:endParaRPr lang="en-US" dirty="0"/>
          </a:p>
          <a:p>
            <a:r>
              <a:rPr lang="en-US" dirty="0"/>
              <a:t>Regular articles based on love, sex, fashion and lifestyle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Creator and producer of the chart-topping “Millennial Love” podcast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3CCA-E9E1-9F42-AD25-B9296721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4" y="235937"/>
            <a:ext cx="2089149" cy="123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699A4-AC7E-0A4F-9811-214CE3EA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235937"/>
            <a:ext cx="2610794" cy="31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EC39-ED25-3542-8338-4E1CE065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#1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A7DB-D10B-AE4D-9EAC-FFEF6017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4"/>
            <a:ext cx="8520600" cy="3674675"/>
          </a:xfrm>
        </p:spPr>
        <p:txBody>
          <a:bodyPr/>
          <a:lstStyle/>
          <a:p>
            <a:r>
              <a:rPr lang="en-US" dirty="0"/>
              <a:t>Do you have any personal love story nightmares?</a:t>
            </a:r>
          </a:p>
          <a:p>
            <a:r>
              <a:rPr lang="en-US" dirty="0"/>
              <a:t>What’s the best piece of advice you’ve ever been told when it comes to dating?</a:t>
            </a:r>
          </a:p>
          <a:p>
            <a:r>
              <a:rPr lang="en-US" dirty="0"/>
              <a:t>What would you tell 18-year-old you about love if you could go back in time?</a:t>
            </a:r>
          </a:p>
          <a:p>
            <a:r>
              <a:rPr lang="en-US" dirty="0"/>
              <a:t>What is the most important thing you would say is in a relationship?</a:t>
            </a:r>
          </a:p>
          <a:p>
            <a:r>
              <a:rPr lang="en-US" dirty="0"/>
              <a:t>Why did you go into producing the ‘Millennial Love’ podcast for The Independent and why was that something that interested you?</a:t>
            </a:r>
          </a:p>
        </p:txBody>
      </p:sp>
    </p:spTree>
    <p:extLst>
      <p:ext uri="{BB962C8B-B14F-4D97-AF65-F5344CB8AC3E}">
        <p14:creationId xmlns:p14="http://schemas.microsoft.com/office/powerpoint/2010/main" val="18604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E2B9-9D8C-1742-886F-56821E6F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#2: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1BA4-024A-5B40-B0C9-0107E7AE3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advice would you give </a:t>
            </a:r>
            <a:r>
              <a:rPr lang="en-US" dirty="0" err="1"/>
              <a:t>uni</a:t>
            </a:r>
            <a:r>
              <a:rPr lang="en-US" dirty="0"/>
              <a:t> students in the dating game?</a:t>
            </a:r>
          </a:p>
          <a:p>
            <a:r>
              <a:rPr lang="en-US" dirty="0"/>
              <a:t>What do you think of dating apps for our generation? Do you agree or disagree with the way they work? Have you ever used them and had bad/good experiences?</a:t>
            </a:r>
          </a:p>
          <a:p>
            <a:r>
              <a:rPr lang="en-US" dirty="0"/>
              <a:t>We know you went to university in Bristol, so how does the dating scene differ there to London?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8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product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411175" y="3568371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5000"/>
              </a:lnSpc>
              <a:spcAft>
                <a:spcPts val="1600"/>
              </a:spcAft>
            </a:pPr>
            <a:r>
              <a:rPr lang="en-GB" sz="2400" dirty="0"/>
              <a:t>https://</a:t>
            </a:r>
            <a:r>
              <a:rPr lang="en-GB" sz="2400" dirty="0" err="1"/>
              <a:t>soundcloud.com</a:t>
            </a:r>
            <a:r>
              <a:rPr lang="en-GB" sz="2400" dirty="0"/>
              <a:t>/user-160870325/</a:t>
            </a:r>
            <a:r>
              <a:rPr lang="en-GB" sz="2400" dirty="0" err="1"/>
              <a:t>all-talk-billy-no-dates?fbclid</a:t>
            </a:r>
            <a:r>
              <a:rPr lang="en-GB" sz="2400" dirty="0"/>
              <a:t>=IwAR1uH2MDN31KuLBIhANW8OCWLBUJLEMAyKI1AYZUTVatobN3UoFTzlHYe1U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podcast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4"/>
            <a:ext cx="8520600" cy="342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Audience: UAL Community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Brand: University based podcast that brings young individuals together by discussing love, sex, fashion, politics and lifestyle. A place to share and listen without judgement or stigma </a:t>
            </a: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Idea: An entertaining podcast that explores love and relationships within the UAL community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CB9B-5F2F-7047-BD08-600D45A2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8" y="170334"/>
            <a:ext cx="2164283" cy="2136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67D-0A61-DB44-98D4-A8747BBF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68" y="297180"/>
            <a:ext cx="8520600" cy="73350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94B9A-9C8E-C24E-9BBB-6E4B671C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68" y="1435879"/>
            <a:ext cx="8520600" cy="3099900"/>
          </a:xfrm>
        </p:spPr>
        <p:txBody>
          <a:bodyPr/>
          <a:lstStyle/>
          <a:p>
            <a:r>
              <a:rPr lang="en-US" dirty="0"/>
              <a:t>The podcast out of the series “ALL TALK” will be focused on love and dating within the UAL community – “Billy No Dates”</a:t>
            </a:r>
          </a:p>
          <a:p>
            <a:r>
              <a:rPr lang="en-US" dirty="0"/>
              <a:t>Presenters introducing podcast </a:t>
            </a:r>
          </a:p>
          <a:p>
            <a:r>
              <a:rPr lang="en-US" dirty="0"/>
              <a:t>Voxpops – getting other UAL students experiences with dating in university</a:t>
            </a:r>
          </a:p>
          <a:p>
            <a:r>
              <a:rPr lang="en-US" dirty="0"/>
              <a:t>Sara before going on date</a:t>
            </a:r>
          </a:p>
          <a:p>
            <a:r>
              <a:rPr lang="en-US" dirty="0"/>
              <a:t>'Vlog’ style – follow as if we are filming it</a:t>
            </a:r>
          </a:p>
          <a:p>
            <a:r>
              <a:rPr lang="en-US" dirty="0"/>
              <a:t>Interview – guest that can share their advice with love/dating</a:t>
            </a:r>
          </a:p>
          <a:p>
            <a:r>
              <a:rPr lang="en-US" dirty="0"/>
              <a:t>Catch up with Sara and how the date went</a:t>
            </a:r>
          </a:p>
        </p:txBody>
      </p:sp>
    </p:spTree>
    <p:extLst>
      <p:ext uri="{BB962C8B-B14F-4D97-AF65-F5344CB8AC3E}">
        <p14:creationId xmlns:p14="http://schemas.microsoft.com/office/powerpoint/2010/main" val="27440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4D722-6387-1647-8F37-A1823AED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1" y="133350"/>
            <a:ext cx="6657349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9FBC9-74AD-D348-8FFD-D053157E522B}"/>
              </a:ext>
            </a:extLst>
          </p:cNvPr>
          <p:cNvSpPr txBox="1"/>
          <p:nvPr/>
        </p:nvSpPr>
        <p:spPr>
          <a:xfrm>
            <a:off x="7238999" y="133350"/>
            <a:ext cx="1676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Idea: </a:t>
            </a:r>
          </a:p>
          <a:p>
            <a:r>
              <a:rPr lang="en-US" dirty="0"/>
              <a:t>How peoples parents met</a:t>
            </a:r>
          </a:p>
          <a:p>
            <a:endParaRPr lang="en-US" dirty="0"/>
          </a:p>
          <a:p>
            <a:r>
              <a:rPr lang="en-US" dirty="0"/>
              <a:t>Why: Interesting to us, lighthearted, good information and stories</a:t>
            </a:r>
          </a:p>
          <a:p>
            <a:endParaRPr lang="en-US" dirty="0"/>
          </a:p>
          <a:p>
            <a:r>
              <a:rPr lang="en-US" dirty="0"/>
              <a:t>How: podcast of story telling –documentary -  series of different ways individuals met</a:t>
            </a:r>
          </a:p>
          <a:p>
            <a:endParaRPr lang="en-US" dirty="0"/>
          </a:p>
          <a:p>
            <a:r>
              <a:rPr lang="en-US" dirty="0"/>
              <a:t>Issues: not relatable to UAL audience and not interesting enough for some to stay tuned in for whole 10 minutes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5909" t="11653" r="3999" b="8798"/>
          <a:stretch/>
        </p:blipFill>
        <p:spPr>
          <a:xfrm>
            <a:off x="2333225" y="76175"/>
            <a:ext cx="4217800" cy="496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Timelines &amp; how they’ve changed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639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#1 :</a:t>
            </a:r>
            <a:endParaRPr dirty="0"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23646" t="2008" r="23535" b="7917"/>
          <a:stretch/>
        </p:blipFill>
        <p:spPr>
          <a:xfrm rot="-5400000">
            <a:off x="2955749" y="-417683"/>
            <a:ext cx="3232497" cy="734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87A88-CD9A-3F42-8ECA-BE2DF270467F}"/>
              </a:ext>
            </a:extLst>
          </p:cNvPr>
          <p:cNvSpPr txBox="1"/>
          <p:nvPr/>
        </p:nvSpPr>
        <p:spPr>
          <a:xfrm>
            <a:off x="106326" y="85060"/>
            <a:ext cx="8867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Script and Timeline</a:t>
            </a:r>
            <a:endParaRPr lang="en-GB" dirty="0"/>
          </a:p>
          <a:p>
            <a:br>
              <a:rPr lang="en-GB" dirty="0"/>
            </a:br>
            <a:r>
              <a:rPr lang="en-GB" b="1" dirty="0"/>
              <a:t>Jingle </a:t>
            </a:r>
            <a:r>
              <a:rPr lang="en-GB" dirty="0"/>
              <a:t>- 5 seconds</a:t>
            </a:r>
          </a:p>
          <a:p>
            <a:br>
              <a:rPr lang="en-GB" dirty="0"/>
            </a:br>
            <a:r>
              <a:rPr lang="en-GB" b="1" dirty="0"/>
              <a:t>Intro in studio</a:t>
            </a:r>
            <a:r>
              <a:rPr lang="en-GB" dirty="0"/>
              <a:t> - 1.5 minutes</a:t>
            </a:r>
          </a:p>
          <a:p>
            <a:pPr fontAlgn="base"/>
            <a:br>
              <a:rPr lang="en-GB" dirty="0"/>
            </a:br>
            <a:r>
              <a:rPr lang="en-GB" dirty="0"/>
              <a:t>Hello, and welcome back to ‘ALL TALK’ with your hosts </a:t>
            </a:r>
            <a:r>
              <a:rPr lang="en-GB" dirty="0" err="1"/>
              <a:t>Franki</a:t>
            </a:r>
            <a:r>
              <a:rPr lang="en-GB" dirty="0"/>
              <a:t> </a:t>
            </a:r>
          </a:p>
          <a:p>
            <a:pPr fontAlgn="base"/>
            <a:r>
              <a:rPr lang="en-GB" dirty="0"/>
              <a:t>and </a:t>
            </a:r>
            <a:r>
              <a:rPr lang="en-GB" dirty="0" err="1"/>
              <a:t>Em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On today’s show we will be discussing dating at university</a:t>
            </a:r>
            <a:endParaRPr lang="en-GB" sz="1200" dirty="0"/>
          </a:p>
          <a:p>
            <a:pPr fontAlgn="base"/>
            <a:r>
              <a:rPr lang="en-GB" dirty="0"/>
              <a:t>We are also going to interview an industry professional</a:t>
            </a:r>
            <a:endParaRPr lang="en-GB" sz="1200" dirty="0"/>
          </a:p>
          <a:p>
            <a:pPr fontAlgn="base"/>
            <a:r>
              <a:rPr lang="en-GB" dirty="0"/>
              <a:t>Ask the students themselves, gather their stories and opinion</a:t>
            </a:r>
          </a:p>
          <a:p>
            <a:pPr fontAlgn="base"/>
            <a:br>
              <a:rPr lang="en-GB" dirty="0"/>
            </a:br>
            <a:r>
              <a:rPr lang="en-GB" dirty="0"/>
              <a:t>So </a:t>
            </a:r>
            <a:r>
              <a:rPr lang="en-GB" dirty="0" err="1"/>
              <a:t>Franki</a:t>
            </a:r>
            <a:r>
              <a:rPr lang="en-GB" dirty="0"/>
              <a:t>, - Most swiped rights</a:t>
            </a:r>
          </a:p>
          <a:p>
            <a:pPr fontAlgn="base"/>
            <a:r>
              <a:rPr lang="en-GB" u="sng" dirty="0">
                <a:hlinkClick r:id="rId2"/>
              </a:rPr>
              <a:t>https://www.standard.co.uk/lifestyle/the-most-right-swiped-universities-badoo-dating-app-a3907211.htm</a:t>
            </a:r>
            <a:endParaRPr lang="en-GB" dirty="0"/>
          </a:p>
          <a:p>
            <a:br>
              <a:rPr lang="en-GB" dirty="0"/>
            </a:br>
            <a:r>
              <a:rPr lang="en-GB" dirty="0"/>
              <a:t>We sent Sara on a date with a </a:t>
            </a:r>
            <a:r>
              <a:rPr lang="en-GB" dirty="0" err="1"/>
              <a:t>Ual</a:t>
            </a:r>
            <a:r>
              <a:rPr lang="en-GB" dirty="0"/>
              <a:t> student to see if she could find what all the hype was about</a:t>
            </a:r>
          </a:p>
          <a:p>
            <a:r>
              <a:rPr lang="en-GB" b="1" dirty="0"/>
              <a:t>Sara’s date </a:t>
            </a:r>
            <a:r>
              <a:rPr lang="en-GB" dirty="0"/>
              <a:t>- 1.5 minutes</a:t>
            </a:r>
          </a:p>
          <a:p>
            <a:pPr lvl="1" fontAlgn="base"/>
            <a:r>
              <a:rPr lang="en-GB" dirty="0"/>
              <a:t>Actuality - in restaurant or bar</a:t>
            </a:r>
          </a:p>
          <a:p>
            <a:pPr lvl="1" fontAlgn="base"/>
            <a:r>
              <a:rPr lang="en-GB" dirty="0"/>
              <a:t>How she feels etc</a:t>
            </a:r>
          </a:p>
          <a:p>
            <a:pPr lvl="1" fontAlgn="base"/>
            <a:r>
              <a:rPr lang="en-GB" dirty="0"/>
              <a:t>Leave her on the date</a:t>
            </a:r>
          </a:p>
          <a:p>
            <a:br>
              <a:rPr lang="en-GB" dirty="0"/>
            </a:br>
            <a:r>
              <a:rPr lang="en-GB" dirty="0"/>
              <a:t>We’ll catch up with Sara later in the show</a:t>
            </a:r>
          </a:p>
          <a:p>
            <a:r>
              <a:rPr lang="en-GB" b="1" dirty="0"/>
              <a:t>Studio</a:t>
            </a:r>
            <a:r>
              <a:rPr lang="en-GB" dirty="0"/>
              <a:t> - Introducing Vox pops - 20 seconds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64122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879</Words>
  <Application>Microsoft Macintosh PowerPoint</Application>
  <PresentationFormat>On-screen Show (16:9)</PresentationFormat>
  <Paragraphs>121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Oswald</vt:lpstr>
      <vt:lpstr>Source Code Pro</vt:lpstr>
      <vt:lpstr>Modern Writer</vt:lpstr>
      <vt:lpstr>Convergent Media: From Radio  to Podcasting</vt:lpstr>
      <vt:lpstr>Our podcast</vt:lpstr>
      <vt:lpstr>HOW?</vt:lpstr>
      <vt:lpstr>Planning</vt:lpstr>
      <vt:lpstr>PowerPoint Presentation</vt:lpstr>
      <vt:lpstr>PowerPoint Presentation</vt:lpstr>
      <vt:lpstr>Timelines &amp; how they’ve changed</vt:lpstr>
      <vt:lpstr>Timeline #1 :</vt:lpstr>
      <vt:lpstr>PowerPoint Presentation</vt:lpstr>
      <vt:lpstr>PowerPoint Presentation</vt:lpstr>
      <vt:lpstr>Timeline #2 :</vt:lpstr>
      <vt:lpstr>PowerPoint Presentation</vt:lpstr>
      <vt:lpstr>PowerPoint Presentation</vt:lpstr>
      <vt:lpstr>PowerPoint Presentation</vt:lpstr>
      <vt:lpstr>PowerPoint Presentation</vt:lpstr>
      <vt:lpstr>Interview Questions #1 :</vt:lpstr>
      <vt:lpstr>Interview Questions #2:</vt:lpstr>
      <vt:lpstr>Finished product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Convergent Media: From Radio  to Podcasting</dc:title>
  <cp:lastModifiedBy>Microsoft Office User</cp:lastModifiedBy>
  <cp:revision>18</cp:revision>
  <cp:lastPrinted>2020-01-30T00:07:59Z</cp:lastPrinted>
  <dcterms:modified xsi:type="dcterms:W3CDTF">2020-09-09T13:52:22Z</dcterms:modified>
</cp:coreProperties>
</file>