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64" r:id="rId7"/>
    <p:sldId id="262" r:id="rId8"/>
    <p:sldId id="268" r:id="rId9"/>
    <p:sldId id="269" r:id="rId10"/>
    <p:sldId id="270" r:id="rId11"/>
    <p:sldId id="271" r:id="rId12"/>
    <p:sldId id="265" r:id="rId13"/>
    <p:sldId id="267" r:id="rId14"/>
    <p:sldId id="258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esco-desensi/tdd-workshop-angular-js/wiki/Sheeper-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tx1"/>
                </a:solidFill>
              </a:rPr>
              <a:t>Green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Refactor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You can now safely change the code. Look for code smells or other improvements and repeat the cycle until finished.</a:t>
            </a:r>
          </a:p>
        </p:txBody>
      </p:sp>
    </p:spTree>
    <p:extLst>
      <p:ext uri="{BB962C8B-B14F-4D97-AF65-F5344CB8AC3E}">
        <p14:creationId xmlns:p14="http://schemas.microsoft.com/office/powerpoint/2010/main" val="3330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Consider various inputs and error conditions. Add additional tests.</a:t>
            </a:r>
          </a:p>
          <a:p>
            <a:r>
              <a:rPr lang="en-US" dirty="0" smtClean="0"/>
              <a:t>Implement the “</a:t>
            </a:r>
            <a:r>
              <a:rPr lang="en-US" dirty="0" err="1" smtClean="0"/>
              <a:t>deletePost</a:t>
            </a:r>
            <a:r>
              <a:rPr lang="en-US" dirty="0" smtClean="0"/>
              <a:t>” method in /app/posts/post.directive.js</a:t>
            </a:r>
          </a:p>
          <a:p>
            <a:r>
              <a:rPr lang="en-US" dirty="0" smtClean="0"/>
              <a:t>Add an ng-click </a:t>
            </a:r>
            <a:r>
              <a:rPr lang="en-US" dirty="0" err="1" smtClean="0"/>
              <a:t>hanlder</a:t>
            </a:r>
            <a:r>
              <a:rPr lang="en-US" dirty="0" smtClean="0"/>
              <a:t> in the post view.</a:t>
            </a:r>
          </a:p>
          <a:p>
            <a:r>
              <a:rPr lang="en-US" dirty="0" smtClean="0"/>
              <a:t>Add an event handler to the feed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9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mission…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72887" y="3241963"/>
            <a:ext cx="9646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a </a:t>
            </a:r>
            <a:r>
              <a:rPr lang="en-US" sz="2800" dirty="0" err="1" smtClean="0"/>
              <a:t>sheeper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 want the ability edit </a:t>
            </a:r>
            <a:r>
              <a:rPr lang="en-US" sz="2800" dirty="0" err="1" smtClean="0"/>
              <a:t>bleets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 that I can change the texts of </a:t>
            </a:r>
            <a:r>
              <a:rPr lang="en-US" sz="2800" dirty="0" err="1" smtClean="0"/>
              <a:t>bleets</a:t>
            </a:r>
            <a:r>
              <a:rPr lang="en-US" sz="2800" dirty="0" smtClean="0"/>
              <a:t> when I make mistakes and stuff.</a:t>
            </a:r>
            <a:endParaRPr lang="en-US" sz="2800" dirty="0"/>
          </a:p>
        </p:txBody>
      </p:sp>
      <p:pic>
        <p:nvPicPr>
          <p:cNvPr id="6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5" y="6112786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Setup</a:t>
            </a:r>
            <a:endParaRPr lang="en-US" dirty="0"/>
          </a:p>
        </p:txBody>
      </p:sp>
      <p:pic>
        <p:nvPicPr>
          <p:cNvPr id="1026" name="Picture 2" descr="https://i.imgflip.com/17ltr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000993"/>
            <a:ext cx="4762500" cy="4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257" y="6329549"/>
            <a:ext cx="1085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smtClean="0"/>
              <a:t>github.com/francesco-desensi/tdd-workshop-angular-js/wiki/workspace-setup</a:t>
            </a:r>
          </a:p>
        </p:txBody>
      </p:sp>
    </p:spTree>
    <p:extLst>
      <p:ext uri="{BB962C8B-B14F-4D97-AF65-F5344CB8AC3E}">
        <p14:creationId xmlns:p14="http://schemas.microsoft.com/office/powerpoint/2010/main" val="282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partner</a:t>
            </a:r>
            <a:endParaRPr lang="en-US" dirty="0"/>
          </a:p>
        </p:txBody>
      </p:sp>
      <p:pic>
        <p:nvPicPr>
          <p:cNvPr id="3076" name="Picture 4" descr="http://pairprogrammingisfun.com/images/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45" y="2236078"/>
            <a:ext cx="8963107" cy="437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exercise…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Please try to practice the following TDD principles…</a:t>
            </a:r>
          </a:p>
          <a:p>
            <a:r>
              <a:rPr lang="en-US" dirty="0" smtClean="0"/>
              <a:t>Always start with a test</a:t>
            </a:r>
          </a:p>
          <a:p>
            <a:pPr lvl="1"/>
            <a:r>
              <a:rPr lang="en-US" dirty="0" smtClean="0"/>
              <a:t>Arrange</a:t>
            </a:r>
          </a:p>
          <a:p>
            <a:pPr lvl="1"/>
            <a:r>
              <a:rPr lang="en-US" dirty="0" smtClean="0"/>
              <a:t>Act</a:t>
            </a:r>
          </a:p>
          <a:p>
            <a:pPr lvl="1"/>
            <a:r>
              <a:rPr lang="en-US" dirty="0" smtClean="0"/>
              <a:t>Assert</a:t>
            </a:r>
          </a:p>
          <a:p>
            <a:r>
              <a:rPr lang="en-US" dirty="0" smtClean="0"/>
              <a:t>Red/Green/Refactor</a:t>
            </a:r>
          </a:p>
          <a:p>
            <a:pPr lvl="1"/>
            <a:r>
              <a:rPr lang="en-US" dirty="0" smtClean="0"/>
              <a:t>Make the test fail</a:t>
            </a:r>
          </a:p>
          <a:p>
            <a:pPr lvl="1"/>
            <a:r>
              <a:rPr lang="en-US" dirty="0" smtClean="0"/>
              <a:t>Write the code</a:t>
            </a:r>
          </a:p>
          <a:p>
            <a:pPr lvl="1"/>
            <a:r>
              <a:rPr lang="en-US" dirty="0" smtClean="0"/>
              <a:t>Make the test pass</a:t>
            </a:r>
          </a:p>
          <a:p>
            <a:pPr lvl="1"/>
            <a:r>
              <a:rPr lang="en-US" dirty="0" smtClean="0"/>
              <a:t>Refactor</a:t>
            </a:r>
          </a:p>
          <a:p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21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“</a:t>
            </a:r>
            <a:r>
              <a:rPr lang="en-US" dirty="0" err="1"/>
              <a:t>S</a:t>
            </a:r>
            <a:r>
              <a:rPr lang="en-US" dirty="0" err="1" smtClean="0"/>
              <a:t>heeper</a:t>
            </a:r>
            <a:r>
              <a:rPr lang="en-US" dirty="0" smtClean="0"/>
              <a:t>”!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a scrappy startup that is totally not a Twitter knockoff. Our mission is to deliver the most innovative social network ever! Its </a:t>
            </a:r>
            <a:r>
              <a:rPr lang="en-US" sz="2400" dirty="0" err="1" smtClean="0"/>
              <a:t>gonna</a:t>
            </a:r>
            <a:r>
              <a:rPr lang="en-US" sz="2400" dirty="0" smtClean="0"/>
              <a:t> be huge.</a:t>
            </a:r>
          </a:p>
        </p:txBody>
      </p:sp>
      <p:pic>
        <p:nvPicPr>
          <p:cNvPr id="2050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286" y="932413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3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Learning about the state of the art </a:t>
            </a:r>
            <a:r>
              <a:rPr lang="en-US" dirty="0" err="1" smtClean="0"/>
              <a:t>Sheeper</a:t>
            </a:r>
            <a:r>
              <a:rPr lang="en-US" dirty="0" smtClean="0"/>
              <a:t> architecture and UX.</a:t>
            </a:r>
          </a:p>
          <a:p>
            <a:r>
              <a:rPr lang="en-US" dirty="0" smtClean="0"/>
              <a:t>Implement the delete feature together </a:t>
            </a:r>
          </a:p>
          <a:p>
            <a:r>
              <a:rPr lang="en-US" dirty="0" smtClean="0"/>
              <a:t>Break out into two-person teams and implement another feature – edit.</a:t>
            </a:r>
          </a:p>
        </p:txBody>
      </p:sp>
      <p:sp>
        <p:nvSpPr>
          <p:cNvPr id="3" name="Heart 2"/>
          <p:cNvSpPr/>
          <p:nvPr/>
        </p:nvSpPr>
        <p:spPr>
          <a:xfrm>
            <a:off x="5676405" y="4088043"/>
            <a:ext cx="320634" cy="320634"/>
          </a:xfrm>
          <a:prstGeom prst="hear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bleatinghq.com/images/blea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152107" y="4040542"/>
            <a:ext cx="381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Sheeper</a:t>
            </a:r>
            <a:r>
              <a:rPr lang="en-US" dirty="0" smtClean="0"/>
              <a:t>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Our website allows people to post short messages “</a:t>
            </a:r>
            <a:r>
              <a:rPr lang="en-US" dirty="0" err="1" smtClean="0"/>
              <a:t>bleets</a:t>
            </a:r>
            <a:r>
              <a:rPr lang="en-US" dirty="0" smtClean="0"/>
              <a:t>” ( bleats are the sound sheep make, but we spell it c0013r).</a:t>
            </a:r>
          </a:p>
          <a:p>
            <a:r>
              <a:rPr lang="en-US" dirty="0" smtClean="0"/>
              <a:t>There is a SPA built with AngularJS</a:t>
            </a:r>
            <a:r>
              <a:rPr lang="en-US" dirty="0"/>
              <a:t> </a:t>
            </a:r>
            <a:r>
              <a:rPr lang="en-US" dirty="0" smtClean="0"/>
              <a:t>that communicates with a backend written in </a:t>
            </a:r>
            <a:r>
              <a:rPr lang="en-US" dirty="0" err="1" smtClean="0"/>
              <a:t>NodeJS</a:t>
            </a:r>
            <a:r>
              <a:rPr lang="en-US" dirty="0"/>
              <a:t> </a:t>
            </a:r>
            <a:r>
              <a:rPr lang="en-US" dirty="0" smtClean="0"/>
              <a:t>and Express.</a:t>
            </a:r>
          </a:p>
          <a:p>
            <a:r>
              <a:rPr lang="en-US" dirty="0" smtClean="0"/>
              <a:t>The backend contains two micro services:</a:t>
            </a:r>
          </a:p>
          <a:p>
            <a:pPr lvl="1"/>
            <a:r>
              <a:rPr lang="en-US" dirty="0" err="1" smtClean="0"/>
              <a:t>Bleet</a:t>
            </a:r>
            <a:r>
              <a:rPr lang="en-US" dirty="0" smtClean="0"/>
              <a:t> Service – Used to post, delete, edit, </a:t>
            </a:r>
            <a:r>
              <a:rPr lang="en-US" dirty="0" err="1" smtClean="0"/>
              <a:t>bleets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Service – Used to create, edit, delete </a:t>
            </a:r>
            <a:r>
              <a:rPr lang="en-US" dirty="0" err="1" smtClean="0"/>
              <a:t>suers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More info on the API can be found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github.com/francesco-desensi/tdd-workshop-angular-js/wiki/Sheeper-Api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Feature Implementation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at </a:t>
            </a:r>
            <a:r>
              <a:rPr lang="en-US" dirty="0" err="1" smtClean="0"/>
              <a:t>Bleet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the </a:t>
            </a:r>
            <a:r>
              <a:rPr lang="en-US" dirty="0" err="1" smtClean="0"/>
              <a:t>bleet</a:t>
            </a:r>
            <a:r>
              <a:rPr lang="en-US" dirty="0" smtClean="0"/>
              <a:t> service.</a:t>
            </a:r>
          </a:p>
          <a:p>
            <a:r>
              <a:rPr lang="en-US" dirty="0" smtClean="0"/>
              <a:t>We will do this by adding a test to app\data\bleets.spec.js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4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 smtClean="0"/>
              <a:t>/Green/Refactor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We will start by making a failing test (red) that checks to see if the “</a:t>
            </a:r>
            <a:r>
              <a:rPr lang="en-US" dirty="0" err="1" smtClean="0"/>
              <a:t>deleteBleet</a:t>
            </a:r>
            <a:r>
              <a:rPr lang="en-US" dirty="0" smtClean="0"/>
              <a:t>” function calls the right endpoint.</a:t>
            </a:r>
          </a:p>
          <a:p>
            <a:r>
              <a:rPr lang="en-US" dirty="0" smtClean="0"/>
              <a:t>We will use $</a:t>
            </a:r>
            <a:r>
              <a:rPr lang="en-US" dirty="0" err="1" smtClean="0"/>
              <a:t>httpBackend</a:t>
            </a:r>
            <a:r>
              <a:rPr lang="en-US" dirty="0" smtClean="0"/>
              <a:t> to help us do this.</a:t>
            </a:r>
          </a:p>
          <a:p>
            <a:r>
              <a:rPr lang="en-US" dirty="0" smtClean="0"/>
              <a:t>You can run the test suite by running the command “gulp test”</a:t>
            </a:r>
          </a:p>
        </p:txBody>
      </p:sp>
    </p:spTree>
    <p:extLst>
      <p:ext uri="{BB962C8B-B14F-4D97-AF65-F5344CB8AC3E}">
        <p14:creationId xmlns:p14="http://schemas.microsoft.com/office/powerpoint/2010/main" val="2015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US" dirty="0" smtClean="0"/>
              <a:t>/Refactor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0399"/>
          </a:xfrm>
        </p:spPr>
        <p:txBody>
          <a:bodyPr>
            <a:normAutofit/>
          </a:bodyPr>
          <a:lstStyle/>
          <a:p>
            <a:r>
              <a:rPr lang="en-US" dirty="0" smtClean="0"/>
              <a:t>Make the test pass.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407</TotalTime>
  <Words>382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TDD Workshop</vt:lpstr>
      <vt:lpstr>Introduction to the Project</vt:lpstr>
      <vt:lpstr>Welcome to “Sheeper”!</vt:lpstr>
      <vt:lpstr>Agenda</vt:lpstr>
      <vt:lpstr>The Sheeper Site</vt:lpstr>
      <vt:lpstr>Group Feature Implementation</vt:lpstr>
      <vt:lpstr>Getting started…</vt:lpstr>
      <vt:lpstr>Red/Green/Refactor</vt:lpstr>
      <vt:lpstr>Red/Green/Refactor</vt:lpstr>
      <vt:lpstr>Red/Green/Refactor</vt:lpstr>
      <vt:lpstr>Next steps…</vt:lpstr>
      <vt:lpstr>Breakout</vt:lpstr>
      <vt:lpstr>Your mission…</vt:lpstr>
      <vt:lpstr>Workstation Setup</vt:lpstr>
      <vt:lpstr>Get a partner</vt:lpstr>
      <vt:lpstr>During the exercise…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Workshop</dc:title>
  <dc:creator>Francesco DeSensi</dc:creator>
  <cp:lastModifiedBy>Francesco DeSensi</cp:lastModifiedBy>
  <cp:revision>20</cp:revision>
  <dcterms:created xsi:type="dcterms:W3CDTF">2016-07-18T20:36:07Z</dcterms:created>
  <dcterms:modified xsi:type="dcterms:W3CDTF">2016-07-19T03:39:14Z</dcterms:modified>
</cp:coreProperties>
</file>