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TDD in practice with AngularJS, Jasmine, and Karma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workshop?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from the teams:</a:t>
            </a:r>
          </a:p>
          <a:p>
            <a:pPr lvl="1"/>
            <a:r>
              <a:rPr lang="en-US" dirty="0" smtClean="0"/>
              <a:t>Unfamiliar with front-end stack.</a:t>
            </a:r>
          </a:p>
          <a:p>
            <a:pPr lvl="1"/>
            <a:r>
              <a:rPr lang="en-US" dirty="0" smtClean="0"/>
              <a:t>Lots of nuances with testing AngularJS apps</a:t>
            </a:r>
          </a:p>
          <a:p>
            <a:pPr lvl="1"/>
            <a:r>
              <a:rPr lang="en-US" dirty="0" smtClean="0"/>
              <a:t>People wanted a hands-on workshop to practice TDD and ask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40710"/>
          </a:xfrm>
        </p:spPr>
        <p:txBody>
          <a:bodyPr/>
          <a:lstStyle/>
          <a:p>
            <a:r>
              <a:rPr lang="en-US" strike="sngStrike" dirty="0"/>
              <a:t>Grab Lunch (12:00-12:15)</a:t>
            </a:r>
          </a:p>
          <a:p>
            <a:r>
              <a:rPr lang="en-US" strike="sngStrike" dirty="0"/>
              <a:t>Introduction w/ Francesco (12:15-12:30)</a:t>
            </a:r>
          </a:p>
          <a:p>
            <a:r>
              <a:rPr lang="en-US" dirty="0"/>
              <a:t>Mocking and Stubbing w/ Chris (12:30-1:00)</a:t>
            </a:r>
          </a:p>
          <a:p>
            <a:r>
              <a:rPr lang="en-US" dirty="0"/>
              <a:t>Overview of Karma + Jasmine Spies w/ Chris (1:00-1:30)</a:t>
            </a:r>
          </a:p>
          <a:p>
            <a:r>
              <a:rPr lang="en-US" dirty="0"/>
              <a:t>Testing with Angular w/ Mike (1:30 - 2:30)</a:t>
            </a:r>
          </a:p>
          <a:p>
            <a:r>
              <a:rPr lang="en-US" dirty="0" smtClean="0"/>
              <a:t>Hands-on </a:t>
            </a:r>
            <a:r>
              <a:rPr lang="en-US" dirty="0"/>
              <a:t>Workshop w/ Francesco (2:30-5:00)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not be doing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TDD Evangelism, pros vs cons, etc.</a:t>
            </a:r>
          </a:p>
          <a:p>
            <a:r>
              <a:rPr lang="en-US" dirty="0" smtClean="0"/>
              <a:t>Learning about unit testing patterns and tools for Java/C#</a:t>
            </a:r>
          </a:p>
        </p:txBody>
      </p:sp>
    </p:spTree>
    <p:extLst>
      <p:ext uri="{BB962C8B-B14F-4D97-AF65-F5344CB8AC3E}">
        <p14:creationId xmlns:p14="http://schemas.microsoft.com/office/powerpoint/2010/main" val="782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332</TotalTime>
  <Words>123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TDD Workshop</vt:lpstr>
      <vt:lpstr>Why this workshop?</vt:lpstr>
      <vt:lpstr>Agenda</vt:lpstr>
      <vt:lpstr>What we will not be doing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Workshop</dc:title>
  <dc:creator>Francesco DeSensi</dc:creator>
  <cp:lastModifiedBy>Francesco DeSensi</cp:lastModifiedBy>
  <cp:revision>9</cp:revision>
  <dcterms:created xsi:type="dcterms:W3CDTF">2016-07-18T20:36:07Z</dcterms:created>
  <dcterms:modified xsi:type="dcterms:W3CDTF">2016-07-19T02:08:22Z</dcterms:modified>
</cp:coreProperties>
</file>