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2" r:id="rId8"/>
    <p:sldId id="265" r:id="rId9"/>
    <p:sldId id="267" r:id="rId10"/>
    <p:sldId id="258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esco-desensi/tdd-workshop-angular-js/wiki/Sheeper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Setup</a:t>
            </a:r>
            <a:endParaRPr lang="en-US" dirty="0"/>
          </a:p>
        </p:txBody>
      </p:sp>
      <p:pic>
        <p:nvPicPr>
          <p:cNvPr id="1026" name="Picture 2" descr="https://i.imgflip.com/17ltr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00993"/>
            <a:ext cx="4762500" cy="4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257" y="6329549"/>
            <a:ext cx="1085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github.com/francesco-desensi/tdd-workshop-angular-js/wiki/workspace-setup</a:t>
            </a:r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partner</a:t>
            </a:r>
            <a:endParaRPr lang="en-US" dirty="0"/>
          </a:p>
        </p:txBody>
      </p:sp>
      <p:pic>
        <p:nvPicPr>
          <p:cNvPr id="3076" name="Picture 4" descr="http://pairprogrammingisfun.com/images/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45" y="2236078"/>
            <a:ext cx="8963107" cy="43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</a:t>
            </a:r>
            <a:r>
              <a:rPr lang="en-US" dirty="0" smtClean="0"/>
              <a:t>exercise…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try to practice the following TDD principles…</a:t>
            </a:r>
          </a:p>
          <a:p>
            <a:r>
              <a:rPr lang="en-US" dirty="0" smtClean="0"/>
              <a:t>Always start with a test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Red/Green/Refactor</a:t>
            </a:r>
          </a:p>
          <a:p>
            <a:pPr lvl="1"/>
            <a:r>
              <a:rPr lang="en-US" dirty="0" smtClean="0"/>
              <a:t>Make the test fail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Make the test pass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1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“</a:t>
            </a:r>
            <a:r>
              <a:rPr lang="en-US" dirty="0" err="1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a scrappy startup that is totally not a Twitter knockoff. Our mission is to deliver the most innovative social network ever! Its </a:t>
            </a:r>
            <a:r>
              <a:rPr lang="en-US" sz="2400" dirty="0" err="1" smtClean="0"/>
              <a:t>gonna</a:t>
            </a:r>
            <a:r>
              <a:rPr lang="en-US" sz="2400" dirty="0" smtClean="0"/>
              <a:t> be huge.</a:t>
            </a:r>
          </a:p>
        </p:txBody>
      </p:sp>
      <p:pic>
        <p:nvPicPr>
          <p:cNvPr id="2050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6" y="932413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Learning about the state of the art </a:t>
            </a:r>
            <a:r>
              <a:rPr lang="en-US" dirty="0" err="1" smtClean="0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 architecture and UX.</a:t>
            </a:r>
            <a:endParaRPr lang="en-US" dirty="0" smtClean="0"/>
          </a:p>
          <a:p>
            <a:r>
              <a:rPr lang="en-US" dirty="0" smtClean="0"/>
              <a:t>Implement the delete feature together </a:t>
            </a:r>
          </a:p>
          <a:p>
            <a:r>
              <a:rPr lang="en-US" dirty="0" smtClean="0"/>
              <a:t>Break out into two-person teams and implement another feature – edit.</a:t>
            </a:r>
            <a:endParaRPr lang="en-US" dirty="0" smtClean="0"/>
          </a:p>
        </p:txBody>
      </p:sp>
      <p:sp>
        <p:nvSpPr>
          <p:cNvPr id="3" name="Heart 2"/>
          <p:cNvSpPr/>
          <p:nvPr/>
        </p:nvSpPr>
        <p:spPr>
          <a:xfrm>
            <a:off x="5676405" y="4088043"/>
            <a:ext cx="320634" cy="320634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2107" y="404054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Our website allows people to post short messages “</a:t>
            </a:r>
            <a:r>
              <a:rPr lang="en-US" dirty="0" err="1" smtClean="0"/>
              <a:t>bleets</a:t>
            </a:r>
            <a:r>
              <a:rPr lang="en-US" dirty="0" smtClean="0"/>
              <a:t>” ( bleats are the sound sheep make, but we spell it c0013r).</a:t>
            </a:r>
          </a:p>
          <a:p>
            <a:r>
              <a:rPr lang="en-US" dirty="0" smtClean="0"/>
              <a:t>There is a SPA built with AngularJS</a:t>
            </a:r>
            <a:r>
              <a:rPr lang="en-US" dirty="0"/>
              <a:t> </a:t>
            </a:r>
            <a:r>
              <a:rPr lang="en-US" dirty="0" smtClean="0"/>
              <a:t>that communicates with a backend written in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and Express.</a:t>
            </a:r>
          </a:p>
          <a:p>
            <a:r>
              <a:rPr lang="en-US" dirty="0" smtClean="0"/>
              <a:t>The backend contains two micro services:</a:t>
            </a:r>
          </a:p>
          <a:p>
            <a:pPr lvl="1"/>
            <a:r>
              <a:rPr lang="en-US" dirty="0" err="1" smtClean="0"/>
              <a:t>Bleet</a:t>
            </a:r>
            <a:r>
              <a:rPr lang="en-US" dirty="0" smtClean="0"/>
              <a:t> Service – Used to post, delete, edit, </a:t>
            </a:r>
            <a:r>
              <a:rPr lang="en-US" dirty="0" err="1" smtClean="0"/>
              <a:t>bleets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Service – Used to create, edit, delet</a:t>
            </a:r>
            <a:r>
              <a:rPr lang="en-US" dirty="0" smtClean="0"/>
              <a:t>e </a:t>
            </a:r>
            <a:r>
              <a:rPr lang="en-US" dirty="0" err="1" smtClean="0"/>
              <a:t>suers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info on the API 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github.com/francesco-desensi/tdd-workshop-angular-js/wiki/Sheeper-Api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Feature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at </a:t>
            </a:r>
            <a:r>
              <a:rPr lang="en-US" dirty="0" err="1" smtClean="0"/>
              <a:t>Bleet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</a:t>
            </a:r>
            <a:r>
              <a:rPr lang="en-US" sz="2800" dirty="0" err="1" smtClean="0"/>
              <a:t>sheeper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 want the ability edit </a:t>
            </a:r>
            <a:r>
              <a:rPr lang="en-US" sz="2800" dirty="0" err="1" smtClean="0"/>
              <a:t>bleets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that I can change the texts of </a:t>
            </a:r>
            <a:r>
              <a:rPr lang="en-US" sz="2800" dirty="0" err="1" smtClean="0"/>
              <a:t>bleets</a:t>
            </a:r>
            <a:r>
              <a:rPr lang="en-US" sz="2800" dirty="0" smtClean="0"/>
              <a:t> when I make mistakes and stuff.</a:t>
            </a:r>
            <a:endParaRPr lang="en-US" sz="2800" dirty="0"/>
          </a:p>
        </p:txBody>
      </p:sp>
      <p:pic>
        <p:nvPicPr>
          <p:cNvPr id="6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5" y="6112786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340</TotalTime>
  <Words>246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TDD Workshop</vt:lpstr>
      <vt:lpstr>Introduction to the Project</vt:lpstr>
      <vt:lpstr>Welcome to “Sheeper”!</vt:lpstr>
      <vt:lpstr>Agenda</vt:lpstr>
      <vt:lpstr>The Sheeper Site</vt:lpstr>
      <vt:lpstr>Group Feature Implementation</vt:lpstr>
      <vt:lpstr>Getting started…</vt:lpstr>
      <vt:lpstr>Breakout</vt:lpstr>
      <vt:lpstr>Your mission…</vt:lpstr>
      <vt:lpstr>Workstation Setup</vt:lpstr>
      <vt:lpstr>Get a partner</vt:lpstr>
      <vt:lpstr>During the exercise…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16</cp:revision>
  <dcterms:created xsi:type="dcterms:W3CDTF">2016-07-18T20:36:07Z</dcterms:created>
  <dcterms:modified xsi:type="dcterms:W3CDTF">2016-07-19T02:27:56Z</dcterms:modified>
</cp:coreProperties>
</file>