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6.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342" r:id="rId2"/>
    <p:sldId id="351" r:id="rId3"/>
    <p:sldId id="339" r:id="rId4"/>
    <p:sldId id="352" r:id="rId5"/>
    <p:sldId id="384" r:id="rId6"/>
    <p:sldId id="367" r:id="rId7"/>
    <p:sldId id="355" r:id="rId8"/>
    <p:sldId id="356" r:id="rId9"/>
    <p:sldId id="366" r:id="rId10"/>
    <p:sldId id="385" r:id="rId11"/>
    <p:sldId id="386" r:id="rId12"/>
    <p:sldId id="393" r:id="rId13"/>
    <p:sldId id="357" r:id="rId14"/>
    <p:sldId id="359" r:id="rId15"/>
    <p:sldId id="379" r:id="rId16"/>
    <p:sldId id="361" r:id="rId17"/>
    <p:sldId id="378" r:id="rId18"/>
    <p:sldId id="381" r:id="rId19"/>
    <p:sldId id="382" r:id="rId20"/>
    <p:sldId id="373" r:id="rId21"/>
    <p:sldId id="374" r:id="rId22"/>
    <p:sldId id="362" r:id="rId23"/>
    <p:sldId id="368" r:id="rId24"/>
    <p:sldId id="363" r:id="rId25"/>
    <p:sldId id="364" r:id="rId26"/>
    <p:sldId id="365" r:id="rId27"/>
    <p:sldId id="375" r:id="rId28"/>
    <p:sldId id="376" r:id="rId29"/>
    <p:sldId id="377" r:id="rId30"/>
    <p:sldId id="392" r:id="rId31"/>
    <p:sldId id="387" r:id="rId32"/>
    <p:sldId id="388" r:id="rId33"/>
    <p:sldId id="389" r:id="rId34"/>
    <p:sldId id="391" r:id="rId35"/>
    <p:sldId id="390" r:id="rId36"/>
    <p:sldId id="275" r:id="rId37"/>
  </p:sldIdLst>
  <p:sldSz cx="9144000" cy="5143500" type="screen16x9"/>
  <p:notesSz cx="6858000" cy="9144000"/>
  <p:embeddedFontLst>
    <p:embeddedFont>
      <p:font typeface="Alexandria ExtraBold" panose="020B0604020202020204" charset="-78"/>
      <p:bold r:id="rId39"/>
    </p:embeddedFont>
    <p:embeddedFont>
      <p:font typeface="Cambria Math" panose="02040503050406030204" pitchFamily="18" charset="0"/>
      <p:regular r:id="rId40"/>
    </p:embeddedFont>
    <p:embeddedFont>
      <p:font typeface="DM Sans" pitchFamily="2" charset="0"/>
      <p:regular r:id="rId41"/>
      <p:bold r:id="rId42"/>
      <p:italic r:id="rId43"/>
      <p:boldItalic r:id="rId44"/>
    </p:embeddedFont>
    <p:embeddedFont>
      <p:font typeface="Urbanis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10" roundtripDataSignature="AMtx7mivTWdZXfMxsJMZ+hM4potYJTvy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148"/>
    <a:srgbClr val="FFC655"/>
    <a:srgbClr val="2578BD"/>
    <a:srgbClr val="599DAF"/>
    <a:srgbClr val="91CCFF"/>
    <a:srgbClr val="E5F0FF"/>
    <a:srgbClr val="E7E1F1"/>
    <a:srgbClr val="E53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DF6FEF-B4E2-428E-8C95-4FA6900000C5}">
  <a:tblStyle styleId="{CADF6FEF-B4E2-428E-8C95-4FA6900000C5}"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AF5D96A-3296-4F27-B6F5-D55DCECBE0BA}"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2146" autoAdjust="0"/>
  </p:normalViewPr>
  <p:slideViewPr>
    <p:cSldViewPr snapToGrid="0">
      <p:cViewPr varScale="1">
        <p:scale>
          <a:sx n="85" d="100"/>
          <a:sy n="85"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11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11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11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8F6789B3-7B2F-347F-D3FD-2E3FDC8FE954}"/>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41683DD0-92A3-DF52-A30E-10C9D006B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C0F6669B-43D8-55D9-BF5B-2ED185E40A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 modelli testati sono Llama-2 e GPT-4o Mini, una versione compatta del modello GPT-4o di OpenAI. Ma Llama-2 non ha fornito risultati positivi per il compito richiesto.</a:t>
            </a:r>
            <a:br>
              <a:rPr lang="it-IT" dirty="0"/>
            </a:br>
            <a:endParaRPr dirty="0"/>
          </a:p>
        </p:txBody>
      </p:sp>
    </p:spTree>
    <p:extLst>
      <p:ext uri="{BB962C8B-B14F-4D97-AF65-F5344CB8AC3E}">
        <p14:creationId xmlns:p14="http://schemas.microsoft.com/office/powerpoint/2010/main" val="4175200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59F8C336-BACF-4872-B334-25131ECA621C}"/>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1FD87F8A-EE63-B7D8-F75C-B4DEF89EFE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8FBB845B-A58B-EA79-3679-9CB3213D1B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 modelli testati sono Llama-2 e GPT-4o Mini, una versione compatta del modello GPT-4o di OpenAI. Ma Llama-2 non ha fornito risultati positivi per il compito richiesto.</a:t>
            </a:r>
            <a:br>
              <a:rPr lang="it-IT" dirty="0"/>
            </a:br>
            <a:endParaRPr dirty="0"/>
          </a:p>
        </p:txBody>
      </p:sp>
    </p:spTree>
    <p:extLst>
      <p:ext uri="{BB962C8B-B14F-4D97-AF65-F5344CB8AC3E}">
        <p14:creationId xmlns:p14="http://schemas.microsoft.com/office/powerpoint/2010/main" val="358059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9948AA0C-7158-579D-BC3C-4A5372D73877}"/>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2161C334-D044-E3FA-9892-B3D040B9DB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2DDC09F7-1169-6884-8821-BB43CD633A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 modelli testati sono Llama-2 e GPT-4o Mini, una versione compatta del modello GPT-4o di OpenAI. Ma Llama-2 non ha fornito risultati positivi per il compito richiesto.</a:t>
            </a:r>
            <a:br>
              <a:rPr lang="it-IT" dirty="0"/>
            </a:br>
            <a:endParaRPr dirty="0"/>
          </a:p>
        </p:txBody>
      </p:sp>
    </p:spTree>
    <p:extLst>
      <p:ext uri="{BB962C8B-B14F-4D97-AF65-F5344CB8AC3E}">
        <p14:creationId xmlns:p14="http://schemas.microsoft.com/office/powerpoint/2010/main" val="369457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2916D9DD-36C4-D695-1EAE-651D823019D2}"/>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C984B63C-FB21-F18A-6DA7-B2256C35B4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4540E95E-840C-C284-D472-7A5DCB45E9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19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8551FCE2-C083-94FF-28AD-1FE27A2D5311}"/>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547E469A-32BD-6801-CBDA-67F92267A7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45C7BCAB-5519-3654-029F-0DE765CCA4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prima NN ha lo scopo di generare i </a:t>
            </a:r>
            <a:r>
              <a:rPr lang="it-IT" dirty="0" err="1"/>
              <a:t>node</a:t>
            </a:r>
            <a:r>
              <a:rPr lang="it-IT" dirty="0"/>
              <a:t> </a:t>
            </a:r>
            <a:r>
              <a:rPr lang="it-IT" dirty="0" err="1"/>
              <a:t>embedding</a:t>
            </a:r>
            <a:r>
              <a:rPr lang="it-IT" dirty="0"/>
              <a:t> e ciò avviene attraverso il </a:t>
            </a:r>
            <a:r>
              <a:rPr lang="it-IT" dirty="0" err="1"/>
              <a:t>message</a:t>
            </a:r>
            <a:r>
              <a:rPr lang="it-IT" dirty="0"/>
              <a:t> </a:t>
            </a:r>
            <a:r>
              <a:rPr lang="it-IT" dirty="0" err="1"/>
              <a:t>passing</a:t>
            </a:r>
            <a:endParaRPr dirty="0"/>
          </a:p>
        </p:txBody>
      </p:sp>
    </p:spTree>
    <p:extLst>
      <p:ext uri="{BB962C8B-B14F-4D97-AF65-F5344CB8AC3E}">
        <p14:creationId xmlns:p14="http://schemas.microsoft.com/office/powerpoint/2010/main" val="2344687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949B167D-1056-6046-FEF0-B128AB8327AA}"/>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F1313EE2-4315-41C3-6B65-48CB08EDFE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D05EEA10-17C9-0EF5-F7AC-8F6AAD98D5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Le </a:t>
            </a:r>
            <a:r>
              <a:rPr lang="it-IT" dirty="0" err="1"/>
              <a:t>Graph</a:t>
            </a:r>
            <a:r>
              <a:rPr lang="it-IT" dirty="0"/>
              <a:t> </a:t>
            </a:r>
            <a:r>
              <a:rPr lang="it-IT" dirty="0" err="1"/>
              <a:t>Attention</a:t>
            </a:r>
            <a:r>
              <a:rPr lang="it-IT" dirty="0"/>
              <a:t> Network (GAT) utilizzano meccanismi di </a:t>
            </a:r>
            <a:r>
              <a:rPr lang="it-IT" dirty="0" err="1"/>
              <a:t>attention</a:t>
            </a:r>
            <a:r>
              <a:rPr lang="it-IT" dirty="0"/>
              <a:t> per pesare in maniera adattiva l’importanza dei vicini durante l’aggregazione. </a:t>
            </a:r>
          </a:p>
          <a:p>
            <a:pPr marL="0" lvl="0" indent="0" algn="l" rtl="0">
              <a:spcBef>
                <a:spcPts val="0"/>
              </a:spcBef>
              <a:spcAft>
                <a:spcPts val="0"/>
              </a:spcAft>
              <a:buNone/>
            </a:pPr>
            <a:r>
              <a:rPr lang="it-IT" dirty="0"/>
              <a:t>Per migliorare la stabilità del modello, GAT usa l’</a:t>
            </a:r>
            <a:r>
              <a:rPr lang="it-IT" dirty="0" err="1"/>
              <a:t>attention</a:t>
            </a:r>
            <a:r>
              <a:rPr lang="it-IT" dirty="0"/>
              <a:t> multi-head. I moduli reali si compongono di n head di </a:t>
            </a:r>
            <a:r>
              <a:rPr lang="it-IT" dirty="0" err="1"/>
              <a:t>attention</a:t>
            </a:r>
            <a:r>
              <a:rPr lang="it-IT" dirty="0"/>
              <a:t>,  ciascuna delle quali utilizza una diversa matrice di parametri e, di conseguenza, produce coefficienti differenti. I diversi </a:t>
            </a:r>
            <a:r>
              <a:rPr lang="it-IT" dirty="0" err="1"/>
              <a:t>valoriprodotti</a:t>
            </a:r>
            <a:r>
              <a:rPr lang="it-IT" dirty="0"/>
              <a:t> vengono poi combinati tra loro, i.e. facendone la media.</a:t>
            </a:r>
            <a:endParaRPr dirty="0"/>
          </a:p>
        </p:txBody>
      </p:sp>
    </p:spTree>
    <p:extLst>
      <p:ext uri="{BB962C8B-B14F-4D97-AF65-F5344CB8AC3E}">
        <p14:creationId xmlns:p14="http://schemas.microsoft.com/office/powerpoint/2010/main" val="2673186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B3EEB3D6-023D-36A3-3F4F-070365CC463A}"/>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4A780CF2-1557-E748-E395-3754EEEEEE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90F9821B-C4E0-CFE8-BC9E-3646C58AD0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Dove nel nostro caso la AGG corrisponde alla media.</a:t>
            </a: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45409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C7E5960C-4FCF-BB42-F9D8-E924D6D85C30}"/>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5DA28F98-AFFF-0DFF-11CB-5B63D0CB59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B53D44F0-A6E3-2DA8-0B17-EBCDBE7792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seconda vuole effettuare la fase di link </a:t>
            </a:r>
            <a:r>
              <a:rPr lang="it-IT" dirty="0" err="1"/>
              <a:t>prediction</a:t>
            </a:r>
            <a:r>
              <a:rPr lang="it-IT" dirty="0"/>
              <a:t>. </a:t>
            </a:r>
            <a:br>
              <a:rPr lang="it-IT" dirty="0"/>
            </a:br>
            <a:r>
              <a:rPr lang="it-IT" dirty="0"/>
              <a:t>Quindi dati una coppia di nodi, valutare la probabilità che esista un arco tra i nodi.</a:t>
            </a:r>
          </a:p>
          <a:p>
            <a:pPr marL="0" lvl="0" indent="0" algn="l" rtl="0">
              <a:spcBef>
                <a:spcPts val="0"/>
              </a:spcBef>
              <a:spcAft>
                <a:spcPts val="0"/>
              </a:spcAft>
              <a:buNone/>
            </a:pPr>
            <a:r>
              <a:rPr lang="it-IT" dirty="0"/>
              <a:t>Nel nostro caso non abbiamo utilizzato né lo split induttivo né lo split </a:t>
            </a:r>
            <a:r>
              <a:rPr lang="it-IT" dirty="0" err="1"/>
              <a:t>trasduttivo</a:t>
            </a:r>
            <a:r>
              <a:rPr lang="it-IT" dirty="0"/>
              <a:t>, in quanto avevamo a disposizione 3 dataset con una lista di grafi molto piccoli.</a:t>
            </a:r>
            <a:endParaRPr dirty="0"/>
          </a:p>
        </p:txBody>
      </p:sp>
    </p:spTree>
    <p:extLst>
      <p:ext uri="{BB962C8B-B14F-4D97-AF65-F5344CB8AC3E}">
        <p14:creationId xmlns:p14="http://schemas.microsoft.com/office/powerpoint/2010/main" val="3924055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C0688DF9-2373-307E-D723-2842E4C37713}"/>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C361A3ED-72D5-0DF7-BF54-3183C4540F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B3C00FEA-AF5C-68C3-8137-5783515FB2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seconda vuole effettuare la fase di link </a:t>
            </a:r>
            <a:r>
              <a:rPr lang="it-IT" dirty="0" err="1"/>
              <a:t>prediction</a:t>
            </a:r>
            <a:r>
              <a:rPr lang="it-IT" dirty="0"/>
              <a:t>. </a:t>
            </a:r>
            <a:br>
              <a:rPr lang="it-IT" dirty="0"/>
            </a:br>
            <a:r>
              <a:rPr lang="it-IT" dirty="0"/>
              <a:t>Quindi dati una coppia di nodi, valutare la probabilità che esista un arco tra i nodi.</a:t>
            </a:r>
          </a:p>
          <a:p>
            <a:pPr marL="0" lvl="0" indent="0" algn="l" rtl="0">
              <a:spcBef>
                <a:spcPts val="0"/>
              </a:spcBef>
              <a:spcAft>
                <a:spcPts val="0"/>
              </a:spcAft>
              <a:buNone/>
            </a:pPr>
            <a:r>
              <a:rPr lang="it-IT" dirty="0"/>
              <a:t>Nel nostro caso non abbiamo utilizzato né lo split induttivo né lo split </a:t>
            </a:r>
            <a:r>
              <a:rPr lang="it-IT" dirty="0" err="1"/>
              <a:t>trasduttivo</a:t>
            </a:r>
            <a:r>
              <a:rPr lang="it-IT" dirty="0"/>
              <a:t>, in quanto avevamo a disposizione 3 dataset con una lista di grafi molto piccoli.</a:t>
            </a:r>
            <a:endParaRPr dirty="0"/>
          </a:p>
        </p:txBody>
      </p:sp>
    </p:spTree>
    <p:extLst>
      <p:ext uri="{BB962C8B-B14F-4D97-AF65-F5344CB8AC3E}">
        <p14:creationId xmlns:p14="http://schemas.microsoft.com/office/powerpoint/2010/main" val="1274059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AA61F9DE-976B-9AE3-17DB-0E309DC145B0}"/>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7595DED4-DA96-36C6-17D9-B2EE184D4B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262AAFFC-7E42-1683-C132-247D78260B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seconda vuole effettuare la fase di link </a:t>
            </a:r>
            <a:r>
              <a:rPr lang="it-IT" dirty="0" err="1"/>
              <a:t>prediction</a:t>
            </a:r>
            <a:r>
              <a:rPr lang="it-IT" dirty="0"/>
              <a:t>. </a:t>
            </a:r>
            <a:br>
              <a:rPr lang="it-IT" dirty="0"/>
            </a:br>
            <a:r>
              <a:rPr lang="it-IT" dirty="0"/>
              <a:t>Quindi dati una coppia di nodi, valutare la probabilità che esista un arco tra i nodi.</a:t>
            </a:r>
          </a:p>
          <a:p>
            <a:pPr marL="0" lvl="0" indent="0" algn="l" rtl="0">
              <a:spcBef>
                <a:spcPts val="0"/>
              </a:spcBef>
              <a:spcAft>
                <a:spcPts val="0"/>
              </a:spcAft>
              <a:buNone/>
            </a:pPr>
            <a:r>
              <a:rPr lang="it-IT" dirty="0"/>
              <a:t>Nel nostro caso non abbiamo utilizzato né lo split induttivo né lo split </a:t>
            </a:r>
            <a:r>
              <a:rPr lang="it-IT" dirty="0" err="1"/>
              <a:t>trasduttivo</a:t>
            </a:r>
            <a:r>
              <a:rPr lang="it-IT" dirty="0"/>
              <a:t>, in quanto avevamo a disposizione 3 dataset con una lista di grafi molto piccoli.</a:t>
            </a:r>
            <a:endParaRPr dirty="0"/>
          </a:p>
        </p:txBody>
      </p:sp>
    </p:spTree>
    <p:extLst>
      <p:ext uri="{BB962C8B-B14F-4D97-AF65-F5344CB8AC3E}">
        <p14:creationId xmlns:p14="http://schemas.microsoft.com/office/powerpoint/2010/main" val="195862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6512B886-7D0E-1C5F-8E2D-DDC682EDC0AB}"/>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5CE34412-458F-6954-A341-CDF11768ED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F144DB35-2E8E-53F9-CEC9-133513B02C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820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3FEDD122-80BB-002D-C516-78D04A9A8909}"/>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5752D907-A12F-9982-D38C-FC8C988DEC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DFAD0E5C-CDCE-F0AA-8D2F-47D7E00527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Per ragioni di efficienza, il dataset è stato suddiviso in mini-batch, in modo che il singolo aggiornamento dei pesi sia calcolato sulla </a:t>
            </a:r>
            <a:r>
              <a:rPr lang="it-IT" dirty="0" err="1"/>
              <a:t>loss</a:t>
            </a:r>
            <a:r>
              <a:rPr lang="it-IT" dirty="0"/>
              <a:t> media delle predizioni del singolo batch. Ogni DAG corrisponde ad un campione di training.</a:t>
            </a:r>
          </a:p>
          <a:p>
            <a:pPr marL="0" lvl="0" indent="0" algn="l" rtl="0">
              <a:spcBef>
                <a:spcPts val="0"/>
              </a:spcBef>
              <a:spcAft>
                <a:spcPts val="0"/>
              </a:spcAft>
              <a:buNone/>
            </a:pPr>
            <a:r>
              <a:rPr lang="it-IT" dirty="0"/>
              <a:t>A sua volta, il singolo campione si compone di un ugual numero di sotto-campioni positivi e negativi.</a:t>
            </a:r>
          </a:p>
          <a:p>
            <a:pPr marL="0" lvl="0" indent="0" algn="l" rtl="0">
              <a:spcBef>
                <a:spcPts val="0"/>
              </a:spcBef>
              <a:spcAft>
                <a:spcPts val="0"/>
              </a:spcAft>
              <a:buNone/>
            </a:pPr>
            <a:r>
              <a:rPr lang="it-IT" dirty="0"/>
              <a:t>• I sotto-campioni positivi sono gli archi effettivamente presenti nel DAG;</a:t>
            </a:r>
          </a:p>
          <a:p>
            <a:pPr marL="0" lvl="0" indent="0" algn="l" rtl="0">
              <a:spcBef>
                <a:spcPts val="0"/>
              </a:spcBef>
              <a:spcAft>
                <a:spcPts val="0"/>
              </a:spcAft>
              <a:buNone/>
            </a:pPr>
            <a:r>
              <a:rPr lang="it-IT" dirty="0"/>
              <a:t>• I sotto-campioni negativi vengono campionati, in egual numero a quelli positivi, tra gli archi non esistenti nel DAG</a:t>
            </a:r>
            <a:endParaRPr dirty="0"/>
          </a:p>
        </p:txBody>
      </p:sp>
    </p:spTree>
    <p:extLst>
      <p:ext uri="{BB962C8B-B14F-4D97-AF65-F5344CB8AC3E}">
        <p14:creationId xmlns:p14="http://schemas.microsoft.com/office/powerpoint/2010/main" val="212106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6FF52CB2-5818-F16D-8EBC-2AEF5346C18F}"/>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6452208E-6C3A-E953-B533-0678F0656E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A36AAA0C-C4E8-3D4C-ABC7-CE692295A6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Per ragioni di efficienza, il dataset è stato suddiviso in mini-batch, in modo che il singolo aggiornamento dei pesi sia calcolato sulla </a:t>
            </a:r>
            <a:r>
              <a:rPr lang="it-IT" dirty="0" err="1"/>
              <a:t>loss</a:t>
            </a:r>
            <a:r>
              <a:rPr lang="it-IT" dirty="0"/>
              <a:t> media delle predizioni del singolo batch. Ogni DAG corrisponde ad un campione di training.</a:t>
            </a:r>
          </a:p>
          <a:p>
            <a:pPr marL="0" lvl="0" indent="0" algn="l" rtl="0">
              <a:spcBef>
                <a:spcPts val="0"/>
              </a:spcBef>
              <a:spcAft>
                <a:spcPts val="0"/>
              </a:spcAft>
              <a:buNone/>
            </a:pPr>
            <a:r>
              <a:rPr lang="it-IT" dirty="0"/>
              <a:t>A sua volta, il singolo campione si compone di un ugual numero di sotto-campioni positivi e negativi.</a:t>
            </a:r>
          </a:p>
          <a:p>
            <a:pPr marL="0" lvl="0" indent="0" algn="l" rtl="0">
              <a:spcBef>
                <a:spcPts val="0"/>
              </a:spcBef>
              <a:spcAft>
                <a:spcPts val="0"/>
              </a:spcAft>
              <a:buNone/>
            </a:pPr>
            <a:r>
              <a:rPr lang="it-IT" dirty="0"/>
              <a:t>• I sotto-campioni positivi sono gli archi effettivamente presenti nel DAG;</a:t>
            </a:r>
          </a:p>
          <a:p>
            <a:pPr marL="0" lvl="0" indent="0" algn="l" rtl="0">
              <a:spcBef>
                <a:spcPts val="0"/>
              </a:spcBef>
              <a:spcAft>
                <a:spcPts val="0"/>
              </a:spcAft>
              <a:buNone/>
            </a:pPr>
            <a:r>
              <a:rPr lang="it-IT" dirty="0"/>
              <a:t>• I sotto-campioni negativi vengono campionati, in egual numero a quelli positivi, tra gli archi non esistenti nel DAG</a:t>
            </a:r>
            <a:endParaRPr dirty="0"/>
          </a:p>
        </p:txBody>
      </p:sp>
    </p:spTree>
    <p:extLst>
      <p:ext uri="{BB962C8B-B14F-4D97-AF65-F5344CB8AC3E}">
        <p14:creationId xmlns:p14="http://schemas.microsoft.com/office/powerpoint/2010/main" val="1583483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0850CE53-76C1-E2B5-5FB3-8E1C667623CC}"/>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27ABBB7B-59FA-C481-65E9-F708062DE2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B33C6022-5478-799B-689F-3D25E4621A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Per ragioni di efficienza, il dataset è stato suddiviso in mini-batch, in modo che il singolo aggiornamento dei pesi sia calcolato sulla </a:t>
            </a:r>
            <a:r>
              <a:rPr lang="it-IT" dirty="0" err="1"/>
              <a:t>loss</a:t>
            </a:r>
            <a:r>
              <a:rPr lang="it-IT" dirty="0"/>
              <a:t> media delle predizioni del singolo batch. Ogni DAG corrisponde ad un campione di training.</a:t>
            </a:r>
          </a:p>
          <a:p>
            <a:pPr marL="0" lvl="0" indent="0" algn="l" rtl="0">
              <a:spcBef>
                <a:spcPts val="0"/>
              </a:spcBef>
              <a:spcAft>
                <a:spcPts val="0"/>
              </a:spcAft>
              <a:buNone/>
            </a:pPr>
            <a:r>
              <a:rPr lang="it-IT" dirty="0"/>
              <a:t>A sua volta, il singolo campione si compone di un ugual numero di sotto-campioni positivi e negativi.</a:t>
            </a:r>
          </a:p>
          <a:p>
            <a:pPr marL="0" lvl="0" indent="0" algn="l" rtl="0">
              <a:spcBef>
                <a:spcPts val="0"/>
              </a:spcBef>
              <a:spcAft>
                <a:spcPts val="0"/>
              </a:spcAft>
              <a:buNone/>
            </a:pPr>
            <a:r>
              <a:rPr lang="it-IT" dirty="0"/>
              <a:t>• I sotto-campioni positivi sono gli archi effettivamente presenti nel DAG;</a:t>
            </a:r>
          </a:p>
          <a:p>
            <a:pPr marL="0" lvl="0" indent="0" algn="l" rtl="0">
              <a:spcBef>
                <a:spcPts val="0"/>
              </a:spcBef>
              <a:spcAft>
                <a:spcPts val="0"/>
              </a:spcAft>
              <a:buNone/>
            </a:pPr>
            <a:r>
              <a:rPr lang="it-IT" dirty="0"/>
              <a:t>• I sotto-campioni negativi vengono campionati, in egual numero a quelli positivi, tra gli archi non esistenti nel DAG</a:t>
            </a:r>
            <a:endParaRPr dirty="0"/>
          </a:p>
        </p:txBody>
      </p:sp>
    </p:spTree>
    <p:extLst>
      <p:ext uri="{BB962C8B-B14F-4D97-AF65-F5344CB8AC3E}">
        <p14:creationId xmlns:p14="http://schemas.microsoft.com/office/powerpoint/2010/main" val="449609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6FDBB126-A15A-E6E5-F6FB-8192E2A617AB}"/>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CC25E57E-5C0F-37DA-470A-6A15EBE28B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352E9449-2C45-66FD-3627-805662411B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936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765417E7-3558-7EA9-9187-00324592804C}"/>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AA579F7B-B99A-2302-6C30-6C8CBA9F4C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B1B52518-58F7-063D-884E-B324A469FD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175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CA972E0D-8B20-F2CC-3DE1-ED3AF8A499BD}"/>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04EACA1D-3158-DD20-25E8-80298870D9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B4F17C88-CFE9-DC24-6913-4060773D10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Spiegare che basta avere il metodo </a:t>
            </a:r>
            <a:r>
              <a:rPr lang="it-IT" dirty="0" err="1"/>
              <a:t>predict</a:t>
            </a:r>
            <a:r>
              <a:rPr lang="it-IT" dirty="0"/>
              <a:t> come metodo della classe della NN per utilizzare qualsiasi modello di NN nella nostra pipeline</a:t>
            </a:r>
            <a:endParaRPr dirty="0"/>
          </a:p>
        </p:txBody>
      </p:sp>
    </p:spTree>
    <p:extLst>
      <p:ext uri="{BB962C8B-B14F-4D97-AF65-F5344CB8AC3E}">
        <p14:creationId xmlns:p14="http://schemas.microsoft.com/office/powerpoint/2010/main" val="1725734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1325EBB6-3049-056F-8C53-178C7BAEECA7}"/>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79C712F6-1ACB-A774-BFF7-87FA52692C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35B13459-2B7D-68B9-25A7-C77F985B3D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685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E779BF2A-BDAC-BDB1-7B26-87B607B1548C}"/>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6EB61B0D-097D-9514-8E82-1A8460958C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51C87D3C-C295-86BB-9A67-63C1C55FEA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637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BDE57DF1-A55F-B53D-7BC6-6655EBBB83FC}"/>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9A821B19-F12F-695E-DC0C-2E22AEDB56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33A2337B-E956-A5BA-FB6F-4F98D44694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1854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D3A103AA-8998-0F93-7089-346AC2CEF5EA}"/>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5D4A9C52-4ED4-64C5-6462-D13D17B692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78662EAC-0D16-662D-4654-F753A97E6D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244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50459A8F-D8BB-2E23-7B0F-D98E4DE83AAE}"/>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D97CD567-2793-96CD-58A6-7D0BA0F67B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AFDE3696-DED1-92A9-E32B-0C5ECA6FD3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Spiegare che la prima fase è stata l’analisi del dataset su STAC, MINECRAFT e MOLWENI.</a:t>
            </a:r>
            <a:endParaRPr dirty="0"/>
          </a:p>
        </p:txBody>
      </p:sp>
    </p:spTree>
    <p:extLst>
      <p:ext uri="{BB962C8B-B14F-4D97-AF65-F5344CB8AC3E}">
        <p14:creationId xmlns:p14="http://schemas.microsoft.com/office/powerpoint/2010/main" val="24345508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D973A654-F77A-801D-9DEF-00148981445F}"/>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017EFE4A-B615-D5FD-6E90-7B0F302077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99042D28-5187-C5B9-18D7-78494D034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8853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17296C84-1954-FA37-1387-13A269436058}"/>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ECB9A02B-9253-B2C5-D81D-B77511A00A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ECE511C0-3A15-7486-F0F8-3DF95DA2C2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2507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78B8DF9C-4B4B-48BA-25F9-D82F27001F6D}"/>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3C0CC463-D45B-34FF-B73B-21720599C4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ABA06183-5C20-AFD9-05AD-65EA2B6C34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6254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5BCBCD66-0788-0975-D86A-8262D4111880}"/>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0792E833-EB2E-4B00-52EB-BB07B330F6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66A4D45B-2495-0A5E-A7C9-9F20AF24C7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6957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FDB2F8ED-1B88-CDC1-1F8E-3A626A975C6F}"/>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CC787C4E-E9FF-603D-E668-87ADC623C1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E893E714-A5A2-FFCE-8644-25C971016F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1380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AD228037-092C-DE68-20E1-F24B1AA39625}"/>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A1560038-B82A-C286-F76C-30ADEA8396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0AAA6C3A-F5F9-9616-463A-BCBB7E7A12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prima NN ha lo scopo di generare i </a:t>
            </a:r>
            <a:r>
              <a:rPr lang="it-IT" dirty="0" err="1"/>
              <a:t>node</a:t>
            </a:r>
            <a:r>
              <a:rPr lang="it-IT" dirty="0"/>
              <a:t> </a:t>
            </a:r>
            <a:r>
              <a:rPr lang="it-IT" dirty="0" err="1"/>
              <a:t>embedding</a:t>
            </a:r>
            <a:r>
              <a:rPr lang="it-IT" dirty="0"/>
              <a:t> e ciò avviene attraverso il </a:t>
            </a:r>
            <a:r>
              <a:rPr lang="it-IT" dirty="0" err="1"/>
              <a:t>message</a:t>
            </a:r>
            <a:r>
              <a:rPr lang="it-IT" dirty="0"/>
              <a:t> </a:t>
            </a:r>
            <a:r>
              <a:rPr lang="it-IT" dirty="0" err="1"/>
              <a:t>passing</a:t>
            </a:r>
            <a:endParaRPr dirty="0"/>
          </a:p>
        </p:txBody>
      </p:sp>
    </p:spTree>
    <p:extLst>
      <p:ext uri="{BB962C8B-B14F-4D97-AF65-F5344CB8AC3E}">
        <p14:creationId xmlns:p14="http://schemas.microsoft.com/office/powerpoint/2010/main" val="16222784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877C96E5-8299-418F-9D5B-D0E0CD705D27}"/>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17DF21CF-1337-E73E-9B57-6AE4BC3471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367C6BA6-DB5D-8779-0CB0-63239C86AF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41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9B4689B9-83F9-C30A-064C-D586E3B99642}"/>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C084D82E-4309-7A6B-C793-92CF992A76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8A860B9E-4C5F-F93C-E0B3-A1232AE762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Ogni dataset è formato da una lista di DAG, quindi grafi, con i nodi rappresentati le EDU del dialogo, cioè lo speaker e il contenuto testuale, e gli archi che rappresentano le relazioni tra le EDU.</a:t>
            </a:r>
            <a:endParaRPr dirty="0"/>
          </a:p>
        </p:txBody>
      </p:sp>
    </p:spTree>
    <p:extLst>
      <p:ext uri="{BB962C8B-B14F-4D97-AF65-F5344CB8AC3E}">
        <p14:creationId xmlns:p14="http://schemas.microsoft.com/office/powerpoint/2010/main" val="380159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05DABACA-FE5A-D60B-3093-CDDDB650CC36}"/>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37A7069F-8429-EB86-CEA4-FABC86746A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A69DB55D-959F-133C-AC02-84DCF88C9D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Lo strumento utilizzato per la generazione degli </a:t>
            </a:r>
            <a:r>
              <a:rPr lang="it-IT" dirty="0" err="1"/>
              <a:t>embeddings</a:t>
            </a:r>
            <a:r>
              <a:rPr lang="it-IT" dirty="0"/>
              <a:t> è </a:t>
            </a:r>
            <a:r>
              <a:rPr lang="it-IT" dirty="0" err="1"/>
              <a:t>SentenceTransformer</a:t>
            </a:r>
            <a:r>
              <a:rPr lang="it-IT" dirty="0"/>
              <a:t>, una libreria offerta da offerto da </a:t>
            </a:r>
            <a:r>
              <a:rPr lang="it-IT" dirty="0" err="1"/>
              <a:t>HuggingFace</a:t>
            </a:r>
            <a:r>
              <a:rPr lang="it-IT" dirty="0"/>
              <a:t> e ottimizzata per la creazione di rappresentazioni vettoriali dense a partire da frasi o documenti. </a:t>
            </a:r>
          </a:p>
          <a:p>
            <a:pPr marL="0" lvl="0" indent="0" algn="l" rtl="0">
              <a:spcBef>
                <a:spcPts val="0"/>
              </a:spcBef>
              <a:spcAft>
                <a:spcPts val="0"/>
              </a:spcAft>
              <a:buNone/>
            </a:pPr>
            <a:r>
              <a:rPr lang="it-IT" dirty="0"/>
              <a:t>Dopo un confronto tra i modelli </a:t>
            </a:r>
            <a:r>
              <a:rPr lang="it-IT" dirty="0" err="1"/>
              <a:t>MiniLM</a:t>
            </a:r>
            <a:r>
              <a:rPr lang="it-IT" dirty="0"/>
              <a:t> e </a:t>
            </a:r>
            <a:r>
              <a:rPr lang="it-IT" dirty="0" err="1"/>
              <a:t>MPNet</a:t>
            </a:r>
            <a:r>
              <a:rPr lang="it-IT" dirty="0"/>
              <a:t>, abbiamo utilizzare </a:t>
            </a:r>
            <a:r>
              <a:rPr lang="it-IT" dirty="0" err="1"/>
              <a:t>MPNet</a:t>
            </a:r>
            <a:r>
              <a:rPr lang="it-IT" dirty="0"/>
              <a:t>  per la sua capacità di generare </a:t>
            </a:r>
            <a:r>
              <a:rPr lang="it-IT" dirty="0" err="1"/>
              <a:t>embeddings</a:t>
            </a:r>
            <a:r>
              <a:rPr lang="it-IT" dirty="0"/>
              <a:t> più ricchi e dettagliati.</a:t>
            </a:r>
          </a:p>
        </p:txBody>
      </p:sp>
    </p:spTree>
    <p:extLst>
      <p:ext uri="{BB962C8B-B14F-4D97-AF65-F5344CB8AC3E}">
        <p14:creationId xmlns:p14="http://schemas.microsoft.com/office/powerpoint/2010/main" val="2349858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CDE5F48F-17C7-B2CE-FA75-BE6D8C1242E9}"/>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6262DAB0-0B72-EDEF-4607-A6CD05130B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8D7BCD8A-26D4-B662-0955-AC331D3B28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983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6EB336E1-1708-B083-9BBB-16E5451F9216}"/>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96568E51-C6BD-D8E3-6775-1046F860EA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0F58862E-D269-D53E-C045-387D09B222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Esempio di prompt</a:t>
            </a:r>
            <a:endParaRPr dirty="0"/>
          </a:p>
        </p:txBody>
      </p:sp>
    </p:spTree>
    <p:extLst>
      <p:ext uri="{BB962C8B-B14F-4D97-AF65-F5344CB8AC3E}">
        <p14:creationId xmlns:p14="http://schemas.microsoft.com/office/powerpoint/2010/main" val="3472871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B5177CC7-B664-2A29-D51F-7C2F1A58BD6D}"/>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69BB988A-A83E-8696-F317-20102A7975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97231449-B6EC-5AEF-1B4E-C57D24581B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 modelli testati sono Llama-2 e GPT-4o Mini, una versione compatta del modello GPT-4o di OpenAI. Ma Llama-2 non ha fornito risultati positivi per il compito richiesto.</a:t>
            </a:r>
            <a:br>
              <a:rPr lang="it-IT" dirty="0"/>
            </a:br>
            <a:endParaRPr dirty="0"/>
          </a:p>
        </p:txBody>
      </p:sp>
    </p:spTree>
    <p:extLst>
      <p:ext uri="{BB962C8B-B14F-4D97-AF65-F5344CB8AC3E}">
        <p14:creationId xmlns:p14="http://schemas.microsoft.com/office/powerpoint/2010/main" val="238172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flaticon.com/fr/" TargetMode="External"/><Relationship Id="rId2" Type="http://schemas.openxmlformats.org/officeDocument/2006/relationships/hyperlink" Target="https://slidesgo.com/fr/" TargetMode="External"/><Relationship Id="rId1" Type="http://schemas.openxmlformats.org/officeDocument/2006/relationships/slideMaster" Target="../slideMasters/slideMaster1.xml"/><Relationship Id="rId4" Type="http://schemas.openxmlformats.org/officeDocument/2006/relationships/hyperlink" Target="https://fr.freepik.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5"/>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45"/>
          <p:cNvGrpSpPr/>
          <p:nvPr/>
        </p:nvGrpSpPr>
        <p:grpSpPr>
          <a:xfrm>
            <a:off x="644142" y="649407"/>
            <a:ext cx="1418871" cy="3835846"/>
            <a:chOff x="644142" y="649407"/>
            <a:chExt cx="1418871" cy="3835846"/>
          </a:xfrm>
        </p:grpSpPr>
        <p:grpSp>
          <p:nvGrpSpPr>
            <p:cNvPr id="11" name="Google Shape;11;p45"/>
            <p:cNvGrpSpPr/>
            <p:nvPr/>
          </p:nvGrpSpPr>
          <p:grpSpPr>
            <a:xfrm>
              <a:off x="1924867" y="649407"/>
              <a:ext cx="138146" cy="138146"/>
              <a:chOff x="4315031" y="1267400"/>
              <a:chExt cx="298500" cy="298500"/>
            </a:xfrm>
          </p:grpSpPr>
          <p:sp>
            <p:nvSpPr>
              <p:cNvPr id="12" name="Google Shape;12;p4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4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 name="Google Shape;14;p45"/>
            <p:cNvGrpSpPr/>
            <p:nvPr/>
          </p:nvGrpSpPr>
          <p:grpSpPr>
            <a:xfrm>
              <a:off x="644142" y="4347107"/>
              <a:ext cx="138146" cy="138146"/>
              <a:chOff x="4315031" y="1267400"/>
              <a:chExt cx="298500" cy="298500"/>
            </a:xfrm>
          </p:grpSpPr>
          <p:sp>
            <p:nvSpPr>
              <p:cNvPr id="15" name="Google Shape;15;p4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4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7" name="Google Shape;17;p45"/>
          <p:cNvSpPr txBox="1">
            <a:spLocks noGrp="1"/>
          </p:cNvSpPr>
          <p:nvPr>
            <p:ph type="ctrTitle"/>
          </p:nvPr>
        </p:nvSpPr>
        <p:spPr>
          <a:xfrm>
            <a:off x="713225" y="1194500"/>
            <a:ext cx="4017000" cy="212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3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8" name="Google Shape;18;p45"/>
          <p:cNvSpPr txBox="1">
            <a:spLocks noGrp="1"/>
          </p:cNvSpPr>
          <p:nvPr>
            <p:ph type="subTitle" idx="1"/>
          </p:nvPr>
        </p:nvSpPr>
        <p:spPr>
          <a:xfrm>
            <a:off x="713225" y="3323500"/>
            <a:ext cx="2181600" cy="62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9" name="Google Shape;19;p45"/>
          <p:cNvGrpSpPr/>
          <p:nvPr/>
        </p:nvGrpSpPr>
        <p:grpSpPr>
          <a:xfrm>
            <a:off x="494222" y="401350"/>
            <a:ext cx="660992" cy="138150"/>
            <a:chOff x="3983" y="1908"/>
            <a:chExt cx="389" cy="81"/>
          </a:xfrm>
        </p:grpSpPr>
        <p:sp>
          <p:nvSpPr>
            <p:cNvPr id="20" name="Google Shape;20;p45"/>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45"/>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45"/>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45"/>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45"/>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45"/>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 name="Google Shape;26;p45"/>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70"/>
        <p:cNvGrpSpPr/>
        <p:nvPr/>
      </p:nvGrpSpPr>
      <p:grpSpPr>
        <a:xfrm>
          <a:off x="0" y="0"/>
          <a:ext cx="0" cy="0"/>
          <a:chOff x="0" y="0"/>
          <a:chExt cx="0" cy="0"/>
        </a:xfrm>
      </p:grpSpPr>
      <p:grpSp>
        <p:nvGrpSpPr>
          <p:cNvPr id="471" name="Google Shape;471;p70"/>
          <p:cNvGrpSpPr/>
          <p:nvPr/>
        </p:nvGrpSpPr>
        <p:grpSpPr>
          <a:xfrm>
            <a:off x="-1083725" y="-1455500"/>
            <a:ext cx="11215125" cy="7166125"/>
            <a:chOff x="-1083725" y="-1455500"/>
            <a:chExt cx="11215125" cy="7166125"/>
          </a:xfrm>
        </p:grpSpPr>
        <p:cxnSp>
          <p:nvCxnSpPr>
            <p:cNvPr id="472" name="Google Shape;472;p70"/>
            <p:cNvCxnSpPr/>
            <p:nvPr/>
          </p:nvCxnSpPr>
          <p:spPr>
            <a:xfrm rot="10800000">
              <a:off x="-1083725" y="1134950"/>
              <a:ext cx="2045700" cy="0"/>
            </a:xfrm>
            <a:prstGeom prst="straightConnector1">
              <a:avLst/>
            </a:prstGeom>
            <a:noFill/>
            <a:ln w="9525" cap="flat" cmpd="sng">
              <a:solidFill>
                <a:schemeClr val="lt2"/>
              </a:solidFill>
              <a:prstDash val="dash"/>
              <a:round/>
              <a:headEnd type="none" w="sm" len="sm"/>
              <a:tailEnd type="none" w="sm" len="sm"/>
            </a:ln>
          </p:spPr>
        </p:cxnSp>
        <p:sp>
          <p:nvSpPr>
            <p:cNvPr id="473" name="Google Shape;473;p70"/>
            <p:cNvSpPr/>
            <p:nvPr/>
          </p:nvSpPr>
          <p:spPr>
            <a:xfrm>
              <a:off x="8411200" y="1740125"/>
              <a:ext cx="17202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70"/>
            <p:cNvSpPr/>
            <p:nvPr/>
          </p:nvSpPr>
          <p:spPr>
            <a:xfrm>
              <a:off x="-986525" y="2373500"/>
              <a:ext cx="19485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70"/>
            <p:cNvSpPr/>
            <p:nvPr/>
          </p:nvSpPr>
          <p:spPr>
            <a:xfrm>
              <a:off x="2418975" y="-1455500"/>
              <a:ext cx="72213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6" name="Google Shape;476;p70"/>
            <p:cNvCxnSpPr/>
            <p:nvPr/>
          </p:nvCxnSpPr>
          <p:spPr>
            <a:xfrm rot="-5400000" flipH="1">
              <a:off x="6905500" y="4397472"/>
              <a:ext cx="1681200" cy="326400"/>
            </a:xfrm>
            <a:prstGeom prst="bentConnector2">
              <a:avLst/>
            </a:prstGeom>
            <a:noFill/>
            <a:ln w="9525" cap="flat" cmpd="sng">
              <a:solidFill>
                <a:schemeClr val="lt2"/>
              </a:solidFill>
              <a:prstDash val="dash"/>
              <a:round/>
              <a:headEnd type="none" w="sm" len="sm"/>
              <a:tailEnd type="none" w="sm" len="sm"/>
            </a:ln>
          </p:spPr>
        </p:cxnSp>
        <p:cxnSp>
          <p:nvCxnSpPr>
            <p:cNvPr id="477" name="Google Shape;477;p70"/>
            <p:cNvCxnSpPr/>
            <p:nvPr/>
          </p:nvCxnSpPr>
          <p:spPr>
            <a:xfrm>
              <a:off x="6978572" y="-925288"/>
              <a:ext cx="0" cy="1621500"/>
            </a:xfrm>
            <a:prstGeom prst="straightConnector1">
              <a:avLst/>
            </a:prstGeom>
            <a:noFill/>
            <a:ln w="9525" cap="flat" cmpd="sng">
              <a:solidFill>
                <a:schemeClr val="lt2"/>
              </a:solidFill>
              <a:prstDash val="dash"/>
              <a:round/>
              <a:headEnd type="none" w="sm" len="sm"/>
              <a:tailEnd type="none" w="sm" len="sm"/>
            </a:ln>
          </p:spPr>
        </p:cxnSp>
      </p:grpSp>
      <p:grpSp>
        <p:nvGrpSpPr>
          <p:cNvPr id="478" name="Google Shape;478;p70"/>
          <p:cNvGrpSpPr/>
          <p:nvPr/>
        </p:nvGrpSpPr>
        <p:grpSpPr>
          <a:xfrm>
            <a:off x="713236" y="537228"/>
            <a:ext cx="8009695" cy="4066784"/>
            <a:chOff x="713236" y="537228"/>
            <a:chExt cx="8009695" cy="4066784"/>
          </a:xfrm>
        </p:grpSpPr>
        <p:grpSp>
          <p:nvGrpSpPr>
            <p:cNvPr id="479" name="Google Shape;479;p70"/>
            <p:cNvGrpSpPr/>
            <p:nvPr/>
          </p:nvGrpSpPr>
          <p:grpSpPr>
            <a:xfrm>
              <a:off x="8138198" y="4019284"/>
              <a:ext cx="584733" cy="584728"/>
              <a:chOff x="7846048" y="2642709"/>
              <a:chExt cx="584733" cy="584728"/>
            </a:xfrm>
          </p:grpSpPr>
          <p:sp>
            <p:nvSpPr>
              <p:cNvPr id="480" name="Google Shape;480;p70"/>
              <p:cNvSpPr/>
              <p:nvPr/>
            </p:nvSpPr>
            <p:spPr>
              <a:xfrm>
                <a:off x="7846048" y="2642709"/>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rgbClr val="1186E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1" name="Google Shape;481;p70"/>
              <p:cNvSpPr/>
              <p:nvPr/>
            </p:nvSpPr>
            <p:spPr>
              <a:xfrm>
                <a:off x="7963067" y="2763385"/>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82" name="Google Shape;482;p70"/>
            <p:cNvGrpSpPr/>
            <p:nvPr/>
          </p:nvGrpSpPr>
          <p:grpSpPr>
            <a:xfrm>
              <a:off x="713236" y="3334975"/>
              <a:ext cx="510600" cy="486850"/>
              <a:chOff x="1973" y="306"/>
              <a:chExt cx="71" cy="67"/>
            </a:xfrm>
          </p:grpSpPr>
          <p:sp>
            <p:nvSpPr>
              <p:cNvPr id="483" name="Google Shape;483;p70"/>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Google Shape;484;p70"/>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Google Shape;485;p70"/>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86" name="Google Shape;486;p70"/>
            <p:cNvGrpSpPr/>
            <p:nvPr/>
          </p:nvGrpSpPr>
          <p:grpSpPr>
            <a:xfrm>
              <a:off x="3079651" y="537228"/>
              <a:ext cx="476607" cy="475800"/>
              <a:chOff x="2153" y="8"/>
              <a:chExt cx="45" cy="45"/>
            </a:xfrm>
          </p:grpSpPr>
          <p:sp>
            <p:nvSpPr>
              <p:cNvPr id="487" name="Google Shape;487;p70"/>
              <p:cNvSpPr/>
              <p:nvPr/>
            </p:nvSpPr>
            <p:spPr>
              <a:xfrm>
                <a:off x="2153" y="8"/>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Google Shape;488;p70"/>
              <p:cNvSpPr/>
              <p:nvPr/>
            </p:nvSpPr>
            <p:spPr>
              <a:xfrm>
                <a:off x="2161" y="13"/>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89" name="Google Shape;489;p70"/>
            <p:cNvGrpSpPr/>
            <p:nvPr/>
          </p:nvGrpSpPr>
          <p:grpSpPr>
            <a:xfrm>
              <a:off x="7334177" y="3251362"/>
              <a:ext cx="510600" cy="486850"/>
              <a:chOff x="1120577" y="3451350"/>
              <a:chExt cx="510600" cy="486850"/>
            </a:xfrm>
          </p:grpSpPr>
          <p:sp>
            <p:nvSpPr>
              <p:cNvPr id="490" name="Google Shape;490;p70"/>
              <p:cNvSpPr/>
              <p:nvPr/>
            </p:nvSpPr>
            <p:spPr>
              <a:xfrm>
                <a:off x="1120577" y="3451350"/>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Google Shape;491;p70"/>
              <p:cNvSpPr/>
              <p:nvPr/>
            </p:nvSpPr>
            <p:spPr>
              <a:xfrm>
                <a:off x="1235400" y="3557175"/>
                <a:ext cx="280925" cy="275200"/>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92" name="Google Shape;492;p70"/>
          <p:cNvGrpSpPr/>
          <p:nvPr/>
        </p:nvGrpSpPr>
        <p:grpSpPr>
          <a:xfrm>
            <a:off x="782292" y="696204"/>
            <a:ext cx="7364125" cy="626051"/>
            <a:chOff x="782292" y="696204"/>
            <a:chExt cx="7364125" cy="626051"/>
          </a:xfrm>
        </p:grpSpPr>
        <p:grpSp>
          <p:nvGrpSpPr>
            <p:cNvPr id="493" name="Google Shape;493;p70"/>
            <p:cNvGrpSpPr/>
            <p:nvPr/>
          </p:nvGrpSpPr>
          <p:grpSpPr>
            <a:xfrm>
              <a:off x="782292" y="947642"/>
              <a:ext cx="1418463" cy="374613"/>
              <a:chOff x="4503680" y="1407067"/>
              <a:chExt cx="1418463" cy="374613"/>
            </a:xfrm>
          </p:grpSpPr>
          <p:sp>
            <p:nvSpPr>
              <p:cNvPr id="494" name="Google Shape;494;p70"/>
              <p:cNvSpPr/>
              <p:nvPr/>
            </p:nvSpPr>
            <p:spPr>
              <a:xfrm>
                <a:off x="4503680"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5" name="Google Shape;495;p70"/>
              <p:cNvSpPr/>
              <p:nvPr/>
            </p:nvSpPr>
            <p:spPr>
              <a:xfrm>
                <a:off x="4562607"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6" name="Google Shape;496;p70"/>
              <p:cNvSpPr/>
              <p:nvPr/>
            </p:nvSpPr>
            <p:spPr>
              <a:xfrm>
                <a:off x="4564712"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7" name="Google Shape;497;p70"/>
              <p:cNvSpPr/>
              <p:nvPr/>
            </p:nvSpPr>
            <p:spPr>
              <a:xfrm>
                <a:off x="5579104"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8" name="Google Shape;498;p70"/>
              <p:cNvSpPr/>
              <p:nvPr/>
            </p:nvSpPr>
            <p:spPr>
              <a:xfrm>
                <a:off x="5248690"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99" name="Google Shape;499;p70"/>
            <p:cNvGrpSpPr/>
            <p:nvPr/>
          </p:nvGrpSpPr>
          <p:grpSpPr>
            <a:xfrm>
              <a:off x="6824752" y="696204"/>
              <a:ext cx="1321665" cy="157840"/>
              <a:chOff x="6023164" y="2202592"/>
              <a:chExt cx="1321665" cy="157840"/>
            </a:xfrm>
          </p:grpSpPr>
          <p:sp>
            <p:nvSpPr>
              <p:cNvPr id="500" name="Google Shape;500;p70"/>
              <p:cNvSpPr/>
              <p:nvPr/>
            </p:nvSpPr>
            <p:spPr>
              <a:xfrm>
                <a:off x="6023164"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1" name="Google Shape;501;p70"/>
              <p:cNvSpPr/>
              <p:nvPr/>
            </p:nvSpPr>
            <p:spPr>
              <a:xfrm>
                <a:off x="7189085"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2" name="Google Shape;502;p70"/>
              <p:cNvSpPr/>
              <p:nvPr/>
            </p:nvSpPr>
            <p:spPr>
              <a:xfrm>
                <a:off x="6340951"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3" name="Google Shape;503;p70"/>
              <p:cNvSpPr/>
              <p:nvPr/>
            </p:nvSpPr>
            <p:spPr>
              <a:xfrm>
                <a:off x="6079987"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4" name="Google Shape;504;p70"/>
              <p:cNvSpPr/>
              <p:nvPr/>
            </p:nvSpPr>
            <p:spPr>
              <a:xfrm>
                <a:off x="7203817"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05" name="Google Shape;505;p70"/>
          <p:cNvGrpSpPr/>
          <p:nvPr/>
        </p:nvGrpSpPr>
        <p:grpSpPr>
          <a:xfrm>
            <a:off x="350217" y="241832"/>
            <a:ext cx="8130181" cy="3995913"/>
            <a:chOff x="350217" y="241832"/>
            <a:chExt cx="8130181" cy="3995913"/>
          </a:xfrm>
        </p:grpSpPr>
        <p:grpSp>
          <p:nvGrpSpPr>
            <p:cNvPr id="506" name="Google Shape;506;p70"/>
            <p:cNvGrpSpPr/>
            <p:nvPr/>
          </p:nvGrpSpPr>
          <p:grpSpPr>
            <a:xfrm>
              <a:off x="899442" y="4099599"/>
              <a:ext cx="138146" cy="138146"/>
              <a:chOff x="4315031" y="1267400"/>
              <a:chExt cx="298500" cy="298500"/>
            </a:xfrm>
          </p:grpSpPr>
          <p:sp>
            <p:nvSpPr>
              <p:cNvPr id="507" name="Google Shape;507;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8" name="Google Shape;508;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09" name="Google Shape;509;p70"/>
            <p:cNvGrpSpPr/>
            <p:nvPr/>
          </p:nvGrpSpPr>
          <p:grpSpPr>
            <a:xfrm>
              <a:off x="8342252" y="2112574"/>
              <a:ext cx="138146" cy="138146"/>
              <a:chOff x="4315031" y="1267400"/>
              <a:chExt cx="298500" cy="298500"/>
            </a:xfrm>
          </p:grpSpPr>
          <p:sp>
            <p:nvSpPr>
              <p:cNvPr id="510" name="Google Shape;510;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1" name="Google Shape;511;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12" name="Google Shape;512;p70"/>
            <p:cNvGrpSpPr/>
            <p:nvPr/>
          </p:nvGrpSpPr>
          <p:grpSpPr>
            <a:xfrm>
              <a:off x="3933617" y="706049"/>
              <a:ext cx="138146" cy="138146"/>
              <a:chOff x="4315031" y="1267400"/>
              <a:chExt cx="298500" cy="298500"/>
            </a:xfrm>
          </p:grpSpPr>
          <p:sp>
            <p:nvSpPr>
              <p:cNvPr id="513" name="Google Shape;513;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4" name="Google Shape;514;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15" name="Google Shape;515;p70"/>
            <p:cNvGrpSpPr/>
            <p:nvPr/>
          </p:nvGrpSpPr>
          <p:grpSpPr>
            <a:xfrm>
              <a:off x="7520392" y="4041107"/>
              <a:ext cx="138146" cy="138146"/>
              <a:chOff x="4315031" y="1267400"/>
              <a:chExt cx="298500" cy="298500"/>
            </a:xfrm>
          </p:grpSpPr>
          <p:sp>
            <p:nvSpPr>
              <p:cNvPr id="516" name="Google Shape;516;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7" name="Google Shape;517;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18" name="Google Shape;518;p70"/>
            <p:cNvGrpSpPr/>
            <p:nvPr/>
          </p:nvGrpSpPr>
          <p:grpSpPr>
            <a:xfrm>
              <a:off x="6909492" y="241832"/>
              <a:ext cx="138146" cy="138146"/>
              <a:chOff x="4315031" y="1267400"/>
              <a:chExt cx="298500" cy="298500"/>
            </a:xfrm>
          </p:grpSpPr>
          <p:sp>
            <p:nvSpPr>
              <p:cNvPr id="519" name="Google Shape;519;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0" name="Google Shape;520;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21" name="Google Shape;521;p70"/>
            <p:cNvGrpSpPr/>
            <p:nvPr/>
          </p:nvGrpSpPr>
          <p:grpSpPr>
            <a:xfrm>
              <a:off x="350217" y="1065882"/>
              <a:ext cx="138146" cy="138146"/>
              <a:chOff x="4315031" y="1267400"/>
              <a:chExt cx="298500" cy="298500"/>
            </a:xfrm>
          </p:grpSpPr>
          <p:sp>
            <p:nvSpPr>
              <p:cNvPr id="522" name="Google Shape;522;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3" name="Google Shape;523;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47"/>
          <p:cNvSpPr txBox="1">
            <a:spLocks noGrp="1"/>
          </p:cNvSpPr>
          <p:nvPr>
            <p:ph type="title"/>
          </p:nvPr>
        </p:nvSpPr>
        <p:spPr>
          <a:xfrm>
            <a:off x="713225" y="2371763"/>
            <a:ext cx="4383600" cy="120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2" name="Google Shape;62;p47"/>
          <p:cNvSpPr txBox="1">
            <a:spLocks noGrp="1"/>
          </p:cNvSpPr>
          <p:nvPr>
            <p:ph type="title" idx="2"/>
          </p:nvPr>
        </p:nvSpPr>
        <p:spPr>
          <a:xfrm>
            <a:off x="713225" y="1569038"/>
            <a:ext cx="1750200" cy="841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63" name="Google Shape;63;p47"/>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47"/>
          <p:cNvGrpSpPr/>
          <p:nvPr/>
        </p:nvGrpSpPr>
        <p:grpSpPr>
          <a:xfrm>
            <a:off x="3499492" y="649407"/>
            <a:ext cx="1389771" cy="3835846"/>
            <a:chOff x="3499492" y="649407"/>
            <a:chExt cx="1389771" cy="3835846"/>
          </a:xfrm>
        </p:grpSpPr>
        <p:grpSp>
          <p:nvGrpSpPr>
            <p:cNvPr id="65" name="Google Shape;65;p47"/>
            <p:cNvGrpSpPr/>
            <p:nvPr/>
          </p:nvGrpSpPr>
          <p:grpSpPr>
            <a:xfrm>
              <a:off x="4751117" y="649407"/>
              <a:ext cx="138146" cy="138146"/>
              <a:chOff x="4315031" y="1267400"/>
              <a:chExt cx="298500" cy="298500"/>
            </a:xfrm>
          </p:grpSpPr>
          <p:sp>
            <p:nvSpPr>
              <p:cNvPr id="66" name="Google Shape;66;p47"/>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47"/>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8" name="Google Shape;68;p47"/>
            <p:cNvGrpSpPr/>
            <p:nvPr/>
          </p:nvGrpSpPr>
          <p:grpSpPr>
            <a:xfrm>
              <a:off x="3499492" y="4347107"/>
              <a:ext cx="138146" cy="138146"/>
              <a:chOff x="4315031" y="1267400"/>
              <a:chExt cx="298500" cy="298500"/>
            </a:xfrm>
          </p:grpSpPr>
          <p:sp>
            <p:nvSpPr>
              <p:cNvPr id="69" name="Google Shape;69;p47"/>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47"/>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71" name="Google Shape;71;p47"/>
          <p:cNvGrpSpPr/>
          <p:nvPr/>
        </p:nvGrpSpPr>
        <p:grpSpPr>
          <a:xfrm>
            <a:off x="494222" y="401350"/>
            <a:ext cx="660992" cy="138150"/>
            <a:chOff x="3983" y="1908"/>
            <a:chExt cx="389" cy="81"/>
          </a:xfrm>
        </p:grpSpPr>
        <p:sp>
          <p:nvSpPr>
            <p:cNvPr id="72" name="Google Shape;72;p47"/>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7"/>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7"/>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7"/>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7"/>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7"/>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7"/>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4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grpSp>
        <p:nvGrpSpPr>
          <p:cNvPr id="81" name="Google Shape;81;p48"/>
          <p:cNvGrpSpPr/>
          <p:nvPr/>
        </p:nvGrpSpPr>
        <p:grpSpPr>
          <a:xfrm>
            <a:off x="-749900" y="178017"/>
            <a:ext cx="10576575" cy="5212183"/>
            <a:chOff x="-749900" y="178017"/>
            <a:chExt cx="10576575" cy="5212183"/>
          </a:xfrm>
        </p:grpSpPr>
        <p:sp>
          <p:nvSpPr>
            <p:cNvPr id="82" name="Google Shape;82;p48"/>
            <p:cNvSpPr/>
            <p:nvPr/>
          </p:nvSpPr>
          <p:spPr>
            <a:xfrm>
              <a:off x="-749900" y="539500"/>
              <a:ext cx="1155600" cy="4850700"/>
            </a:xfrm>
            <a:prstGeom prst="roundRect">
              <a:avLst>
                <a:gd name="adj" fmla="val 17471"/>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8"/>
            <p:cNvSpPr/>
            <p:nvPr/>
          </p:nvSpPr>
          <p:spPr>
            <a:xfrm>
              <a:off x="8430775" y="178017"/>
              <a:ext cx="1395900" cy="11067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 name="Google Shape;84;p48"/>
          <p:cNvGrpSpPr/>
          <p:nvPr/>
        </p:nvGrpSpPr>
        <p:grpSpPr>
          <a:xfrm>
            <a:off x="342067" y="756299"/>
            <a:ext cx="8157784" cy="4122871"/>
            <a:chOff x="342067" y="756299"/>
            <a:chExt cx="8157784" cy="4122871"/>
          </a:xfrm>
        </p:grpSpPr>
        <p:grpSp>
          <p:nvGrpSpPr>
            <p:cNvPr id="85" name="Google Shape;85;p48"/>
            <p:cNvGrpSpPr/>
            <p:nvPr/>
          </p:nvGrpSpPr>
          <p:grpSpPr>
            <a:xfrm>
              <a:off x="342080" y="4741024"/>
              <a:ext cx="138146" cy="138146"/>
              <a:chOff x="4315031" y="1267400"/>
              <a:chExt cx="298500" cy="298500"/>
            </a:xfrm>
          </p:grpSpPr>
          <p:sp>
            <p:nvSpPr>
              <p:cNvPr id="86" name="Google Shape;86;p4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4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8" name="Google Shape;88;p48"/>
            <p:cNvGrpSpPr/>
            <p:nvPr/>
          </p:nvGrpSpPr>
          <p:grpSpPr>
            <a:xfrm>
              <a:off x="8361705" y="756299"/>
              <a:ext cx="138146" cy="138146"/>
              <a:chOff x="4315031" y="1267400"/>
              <a:chExt cx="298500" cy="298500"/>
            </a:xfrm>
          </p:grpSpPr>
          <p:sp>
            <p:nvSpPr>
              <p:cNvPr id="89" name="Google Shape;89;p4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4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1" name="Google Shape;91;p48"/>
            <p:cNvGrpSpPr/>
            <p:nvPr/>
          </p:nvGrpSpPr>
          <p:grpSpPr>
            <a:xfrm>
              <a:off x="342067" y="1428699"/>
              <a:ext cx="138146" cy="138146"/>
              <a:chOff x="4315031" y="1267400"/>
              <a:chExt cx="298500" cy="298500"/>
            </a:xfrm>
          </p:grpSpPr>
          <p:sp>
            <p:nvSpPr>
              <p:cNvPr id="92" name="Google Shape;92;p4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4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94" name="Google Shape;94;p48"/>
          <p:cNvGrpSpPr/>
          <p:nvPr/>
        </p:nvGrpSpPr>
        <p:grpSpPr>
          <a:xfrm>
            <a:off x="285689" y="294623"/>
            <a:ext cx="8270537" cy="3828629"/>
            <a:chOff x="285689" y="294623"/>
            <a:chExt cx="8270537" cy="3828629"/>
          </a:xfrm>
        </p:grpSpPr>
        <p:grpSp>
          <p:nvGrpSpPr>
            <p:cNvPr id="95" name="Google Shape;95;p48"/>
            <p:cNvGrpSpPr/>
            <p:nvPr/>
          </p:nvGrpSpPr>
          <p:grpSpPr>
            <a:xfrm>
              <a:off x="8305301" y="294623"/>
              <a:ext cx="250925" cy="239254"/>
              <a:chOff x="1973" y="306"/>
              <a:chExt cx="71" cy="67"/>
            </a:xfrm>
          </p:grpSpPr>
          <p:sp>
            <p:nvSpPr>
              <p:cNvPr id="96" name="Google Shape;96;p48"/>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48"/>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 name="Google Shape;98;p48"/>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9" name="Google Shape;99;p48"/>
            <p:cNvGrpSpPr/>
            <p:nvPr/>
          </p:nvGrpSpPr>
          <p:grpSpPr>
            <a:xfrm>
              <a:off x="285689" y="3883998"/>
              <a:ext cx="250925" cy="239254"/>
              <a:chOff x="1973" y="306"/>
              <a:chExt cx="71" cy="67"/>
            </a:xfrm>
          </p:grpSpPr>
          <p:sp>
            <p:nvSpPr>
              <p:cNvPr id="100" name="Google Shape;100;p48"/>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48"/>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48"/>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37"/>
        <p:cNvGrpSpPr/>
        <p:nvPr/>
      </p:nvGrpSpPr>
      <p:grpSpPr>
        <a:xfrm>
          <a:off x="0" y="0"/>
          <a:ext cx="0" cy="0"/>
          <a:chOff x="0" y="0"/>
          <a:chExt cx="0" cy="0"/>
        </a:xfrm>
      </p:grpSpPr>
      <p:grpSp>
        <p:nvGrpSpPr>
          <p:cNvPr id="338" name="Google Shape;338;p59"/>
          <p:cNvGrpSpPr/>
          <p:nvPr/>
        </p:nvGrpSpPr>
        <p:grpSpPr>
          <a:xfrm>
            <a:off x="-749900" y="-1691000"/>
            <a:ext cx="13890613" cy="8735588"/>
            <a:chOff x="-749900" y="-1691000"/>
            <a:chExt cx="13890613" cy="8735588"/>
          </a:xfrm>
        </p:grpSpPr>
        <p:grpSp>
          <p:nvGrpSpPr>
            <p:cNvPr id="339" name="Google Shape;339;p59"/>
            <p:cNvGrpSpPr/>
            <p:nvPr/>
          </p:nvGrpSpPr>
          <p:grpSpPr>
            <a:xfrm>
              <a:off x="-749900" y="-1691000"/>
              <a:ext cx="10855375" cy="7081275"/>
              <a:chOff x="-749900" y="-1691000"/>
              <a:chExt cx="10855375" cy="7081275"/>
            </a:xfrm>
          </p:grpSpPr>
          <p:sp>
            <p:nvSpPr>
              <p:cNvPr id="340" name="Google Shape;340;p59"/>
              <p:cNvSpPr/>
              <p:nvPr/>
            </p:nvSpPr>
            <p:spPr>
              <a:xfrm>
                <a:off x="-409175" y="-1691000"/>
                <a:ext cx="58386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1" name="Google Shape;341;p59"/>
              <p:cNvGrpSpPr/>
              <p:nvPr/>
            </p:nvGrpSpPr>
            <p:grpSpPr>
              <a:xfrm>
                <a:off x="-749900" y="178017"/>
                <a:ext cx="10855375" cy="5212258"/>
                <a:chOff x="-749900" y="178017"/>
                <a:chExt cx="10855375" cy="5212258"/>
              </a:xfrm>
            </p:grpSpPr>
            <p:sp>
              <p:nvSpPr>
                <p:cNvPr id="342" name="Google Shape;342;p59"/>
                <p:cNvSpPr/>
                <p:nvPr/>
              </p:nvSpPr>
              <p:spPr>
                <a:xfrm>
                  <a:off x="-749900" y="2157775"/>
                  <a:ext cx="1155600" cy="3232500"/>
                </a:xfrm>
                <a:prstGeom prst="roundRect">
                  <a:avLst>
                    <a:gd name="adj" fmla="val 17471"/>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59"/>
                <p:cNvSpPr/>
                <p:nvPr/>
              </p:nvSpPr>
              <p:spPr>
                <a:xfrm>
                  <a:off x="8709575" y="178017"/>
                  <a:ext cx="1395900" cy="11067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4" name="Google Shape;344;p59"/>
            <p:cNvSpPr/>
            <p:nvPr/>
          </p:nvSpPr>
          <p:spPr>
            <a:xfrm>
              <a:off x="7302113" y="4814088"/>
              <a:ext cx="58386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5" name="Google Shape;345;p59"/>
          <p:cNvGrpSpPr/>
          <p:nvPr/>
        </p:nvGrpSpPr>
        <p:grpSpPr>
          <a:xfrm>
            <a:off x="342080" y="473577"/>
            <a:ext cx="3964883" cy="4405593"/>
            <a:chOff x="342080" y="473577"/>
            <a:chExt cx="3964883" cy="4405593"/>
          </a:xfrm>
        </p:grpSpPr>
        <p:grpSp>
          <p:nvGrpSpPr>
            <p:cNvPr id="346" name="Google Shape;346;p59"/>
            <p:cNvGrpSpPr/>
            <p:nvPr/>
          </p:nvGrpSpPr>
          <p:grpSpPr>
            <a:xfrm>
              <a:off x="4168817" y="473577"/>
              <a:ext cx="138146" cy="138146"/>
              <a:chOff x="4315031" y="1267400"/>
              <a:chExt cx="298500" cy="298500"/>
            </a:xfrm>
          </p:grpSpPr>
          <p:sp>
            <p:nvSpPr>
              <p:cNvPr id="347" name="Google Shape;347;p5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8" name="Google Shape;348;p5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49" name="Google Shape;349;p59"/>
            <p:cNvGrpSpPr/>
            <p:nvPr/>
          </p:nvGrpSpPr>
          <p:grpSpPr>
            <a:xfrm>
              <a:off x="342080" y="4741024"/>
              <a:ext cx="138146" cy="138146"/>
              <a:chOff x="4315031" y="1267400"/>
              <a:chExt cx="298500" cy="298500"/>
            </a:xfrm>
          </p:grpSpPr>
          <p:sp>
            <p:nvSpPr>
              <p:cNvPr id="350" name="Google Shape;350;p5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1" name="Google Shape;351;p5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52" name="Google Shape;352;p59"/>
          <p:cNvGrpSpPr/>
          <p:nvPr/>
        </p:nvGrpSpPr>
        <p:grpSpPr>
          <a:xfrm>
            <a:off x="285689" y="299228"/>
            <a:ext cx="4764522" cy="3824024"/>
            <a:chOff x="285689" y="299228"/>
            <a:chExt cx="4764522" cy="3824024"/>
          </a:xfrm>
        </p:grpSpPr>
        <p:grpSp>
          <p:nvGrpSpPr>
            <p:cNvPr id="353" name="Google Shape;353;p59"/>
            <p:cNvGrpSpPr/>
            <p:nvPr/>
          </p:nvGrpSpPr>
          <p:grpSpPr>
            <a:xfrm>
              <a:off x="4539611" y="299228"/>
              <a:ext cx="510600" cy="486850"/>
              <a:chOff x="1973" y="306"/>
              <a:chExt cx="71" cy="67"/>
            </a:xfrm>
          </p:grpSpPr>
          <p:sp>
            <p:nvSpPr>
              <p:cNvPr id="354" name="Google Shape;354;p59"/>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5" name="Google Shape;355;p59"/>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6" name="Google Shape;356;p59"/>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57" name="Google Shape;357;p59"/>
            <p:cNvGrpSpPr/>
            <p:nvPr/>
          </p:nvGrpSpPr>
          <p:grpSpPr>
            <a:xfrm>
              <a:off x="285689" y="3883998"/>
              <a:ext cx="250925" cy="239254"/>
              <a:chOff x="1973" y="306"/>
              <a:chExt cx="71" cy="67"/>
            </a:xfrm>
          </p:grpSpPr>
          <p:sp>
            <p:nvSpPr>
              <p:cNvPr id="358" name="Google Shape;358;p59"/>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9" name="Google Shape;359;p59"/>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0" name="Google Shape;360;p59"/>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61" name="Google Shape;361;p59"/>
          <p:cNvSpPr txBox="1">
            <a:spLocks noGrp="1"/>
          </p:cNvSpPr>
          <p:nvPr>
            <p:ph type="title"/>
          </p:nvPr>
        </p:nvSpPr>
        <p:spPr>
          <a:xfrm>
            <a:off x="713265" y="723000"/>
            <a:ext cx="3593700" cy="8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2" name="Google Shape;362;p59"/>
          <p:cNvSpPr txBox="1">
            <a:spLocks noGrp="1"/>
          </p:cNvSpPr>
          <p:nvPr>
            <p:ph type="subTitle" idx="1"/>
          </p:nvPr>
        </p:nvSpPr>
        <p:spPr>
          <a:xfrm>
            <a:off x="713225" y="1543948"/>
            <a:ext cx="3593700" cy="110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363" name="Google Shape;363;p59"/>
          <p:cNvSpPr txBox="1"/>
          <p:nvPr/>
        </p:nvSpPr>
        <p:spPr>
          <a:xfrm>
            <a:off x="713225" y="3628786"/>
            <a:ext cx="3822900" cy="59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000"/>
              <a:buFont typeface="Arial"/>
              <a:buNone/>
            </a:pPr>
            <a:r>
              <a:rPr lang="fr" sz="1000" b="1" i="0" u="none" strike="noStrike" cap="none">
                <a:solidFill>
                  <a:schemeClr val="dk1"/>
                </a:solidFill>
                <a:latin typeface="Urbanist"/>
                <a:ea typeface="Urbanist"/>
                <a:cs typeface="Urbanist"/>
                <a:sym typeface="Urbanist"/>
              </a:rPr>
              <a:t>CRÉDITS : </a:t>
            </a:r>
            <a:r>
              <a:rPr lang="fr" sz="1000" b="0" i="0" u="none" strike="noStrike" cap="none">
                <a:solidFill>
                  <a:schemeClr val="dk1"/>
                </a:solidFill>
                <a:latin typeface="Urbanist"/>
                <a:ea typeface="Urbanist"/>
                <a:cs typeface="Urbanist"/>
                <a:sym typeface="Urbanist"/>
              </a:rPr>
              <a:t>Ce modèle de présentation a été créé par </a:t>
            </a:r>
            <a:r>
              <a:rPr lang="fr" sz="1000" b="1" i="0" u="sng" strike="noStrike" cap="none">
                <a:solidFill>
                  <a:schemeClr val="dk1"/>
                </a:solidFill>
                <a:latin typeface="Urbanist"/>
                <a:ea typeface="Urbanist"/>
                <a:cs typeface="Urbanist"/>
                <a:sym typeface="Urbanist"/>
                <a:hlinkClick r:id="rId2">
                  <a:extLst>
                    <a:ext uri="{A12FA001-AC4F-418D-AE19-62706E023703}">
                      <ahyp:hlinkClr xmlns:ahyp="http://schemas.microsoft.com/office/drawing/2018/hyperlinkcolor" val="tx"/>
                    </a:ext>
                  </a:extLst>
                </a:hlinkClick>
              </a:rPr>
              <a:t>Slidesgo</a:t>
            </a:r>
            <a:r>
              <a:rPr lang="fr" sz="1000" b="1" i="0" u="none" strike="noStrike" cap="none">
                <a:solidFill>
                  <a:schemeClr val="dk1"/>
                </a:solidFill>
                <a:latin typeface="Urbanist"/>
                <a:ea typeface="Urbanist"/>
                <a:cs typeface="Urbanist"/>
                <a:sym typeface="Urbanist"/>
              </a:rPr>
              <a:t>, </a:t>
            </a:r>
            <a:r>
              <a:rPr lang="fr" sz="1000" b="0" i="0" u="none" strike="noStrike" cap="none">
                <a:solidFill>
                  <a:schemeClr val="dk1"/>
                </a:solidFill>
                <a:latin typeface="Urbanist"/>
                <a:ea typeface="Urbanist"/>
                <a:cs typeface="Urbanist"/>
                <a:sym typeface="Urbanist"/>
              </a:rPr>
              <a:t>comprenant des icônes de</a:t>
            </a:r>
            <a:r>
              <a:rPr lang="fr" sz="1000" b="1" i="0" u="none" strike="noStrike" cap="none">
                <a:solidFill>
                  <a:schemeClr val="dk1"/>
                </a:solidFill>
                <a:latin typeface="Urbanist"/>
                <a:ea typeface="Urbanist"/>
                <a:cs typeface="Urbanist"/>
                <a:sym typeface="Urbanist"/>
              </a:rPr>
              <a:t> </a:t>
            </a:r>
            <a:r>
              <a:rPr lang="fr" sz="1000" b="1" i="0" u="sng" strike="noStrike" cap="none">
                <a:solidFill>
                  <a:schemeClr val="dk1"/>
                </a:solidFill>
                <a:latin typeface="Urbanist"/>
                <a:ea typeface="Urbanist"/>
                <a:cs typeface="Urbanist"/>
                <a:sym typeface="Urbanist"/>
                <a:hlinkClick r:id="rId3">
                  <a:extLst>
                    <a:ext uri="{A12FA001-AC4F-418D-AE19-62706E023703}">
                      <ahyp:hlinkClr xmlns:ahyp="http://schemas.microsoft.com/office/drawing/2018/hyperlinkcolor" val="tx"/>
                    </a:ext>
                  </a:extLst>
                </a:hlinkClick>
              </a:rPr>
              <a:t>Flaticon</a:t>
            </a:r>
            <a:r>
              <a:rPr lang="fr" sz="1000" b="1" i="0" u="none" strike="noStrike" cap="none">
                <a:solidFill>
                  <a:schemeClr val="dk1"/>
                </a:solidFill>
                <a:latin typeface="Urbanist"/>
                <a:ea typeface="Urbanist"/>
                <a:cs typeface="Urbanist"/>
                <a:sym typeface="Urbanist"/>
              </a:rPr>
              <a:t>, </a:t>
            </a:r>
            <a:r>
              <a:rPr lang="fr" sz="1000" b="0" i="0" u="none" strike="noStrike" cap="none">
                <a:solidFill>
                  <a:schemeClr val="dk1"/>
                </a:solidFill>
                <a:latin typeface="Urbanist"/>
                <a:ea typeface="Urbanist"/>
                <a:cs typeface="Urbanist"/>
                <a:sym typeface="Urbanist"/>
              </a:rPr>
              <a:t>des infographies et des images de </a:t>
            </a:r>
            <a:r>
              <a:rPr lang="fr" sz="1000" b="1" i="0" u="sng" strike="noStrike" cap="none">
                <a:solidFill>
                  <a:schemeClr val="dk1"/>
                </a:solidFill>
                <a:latin typeface="Urbanist"/>
                <a:ea typeface="Urbanist"/>
                <a:cs typeface="Urbanist"/>
                <a:sym typeface="Urbanist"/>
                <a:hlinkClick r:id="rId4">
                  <a:extLst>
                    <a:ext uri="{A12FA001-AC4F-418D-AE19-62706E023703}">
                      <ahyp:hlinkClr xmlns:ahyp="http://schemas.microsoft.com/office/drawing/2018/hyperlinkcolor" val="tx"/>
                    </a:ext>
                  </a:extLst>
                </a:hlinkClick>
              </a:rPr>
              <a:t>Freepik</a:t>
            </a:r>
            <a:endParaRPr sz="1000" b="1" i="0" u="sng" strike="noStrike" cap="none">
              <a:solidFill>
                <a:schemeClr val="dk1"/>
              </a:solidFill>
              <a:latin typeface="Urbanist"/>
              <a:ea typeface="Urbanist"/>
              <a:cs typeface="Urbanist"/>
              <a:sym typeface="Urbanis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9"/>
        <p:cNvGrpSpPr/>
        <p:nvPr/>
      </p:nvGrpSpPr>
      <p:grpSpPr>
        <a:xfrm>
          <a:off x="0" y="0"/>
          <a:ext cx="0" cy="0"/>
          <a:chOff x="0" y="0"/>
          <a:chExt cx="0" cy="0"/>
        </a:xfrm>
      </p:grpSpPr>
      <p:sp>
        <p:nvSpPr>
          <p:cNvPr id="410" name="Google Shape;410;p65"/>
          <p:cNvSpPr txBox="1">
            <a:spLocks noGrp="1"/>
          </p:cNvSpPr>
          <p:nvPr>
            <p:ph type="title"/>
          </p:nvPr>
        </p:nvSpPr>
        <p:spPr>
          <a:xfrm>
            <a:off x="1711500" y="1307100"/>
            <a:ext cx="57210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411" name="Google Shape;411;p65"/>
          <p:cNvGrpSpPr/>
          <p:nvPr/>
        </p:nvGrpSpPr>
        <p:grpSpPr>
          <a:xfrm>
            <a:off x="-986525" y="-124976"/>
            <a:ext cx="10813200" cy="5835601"/>
            <a:chOff x="-986525" y="-124976"/>
            <a:chExt cx="10813200" cy="5835601"/>
          </a:xfrm>
        </p:grpSpPr>
        <p:sp>
          <p:nvSpPr>
            <p:cNvPr id="412" name="Google Shape;412;p65"/>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65"/>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65"/>
          <p:cNvGrpSpPr/>
          <p:nvPr/>
        </p:nvGrpSpPr>
        <p:grpSpPr>
          <a:xfrm>
            <a:off x="276673" y="279386"/>
            <a:ext cx="8409392" cy="4280839"/>
            <a:chOff x="276673" y="279386"/>
            <a:chExt cx="8409392" cy="4280839"/>
          </a:xfrm>
        </p:grpSpPr>
        <p:grpSp>
          <p:nvGrpSpPr>
            <p:cNvPr id="415" name="Google Shape;415;p65"/>
            <p:cNvGrpSpPr/>
            <p:nvPr/>
          </p:nvGrpSpPr>
          <p:grpSpPr>
            <a:xfrm>
              <a:off x="8175465" y="4073375"/>
              <a:ext cx="510600" cy="486850"/>
              <a:chOff x="7894190" y="924075"/>
              <a:chExt cx="510600" cy="486850"/>
            </a:xfrm>
          </p:grpSpPr>
          <p:sp>
            <p:nvSpPr>
              <p:cNvPr id="416" name="Google Shape;416;p65"/>
              <p:cNvSpPr/>
              <p:nvPr/>
            </p:nvSpPr>
            <p:spPr>
              <a:xfrm>
                <a:off x="7894190" y="924075"/>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7" name="Google Shape;417;p65"/>
              <p:cNvSpPr/>
              <p:nvPr/>
            </p:nvSpPr>
            <p:spPr>
              <a:xfrm>
                <a:off x="7986973" y="1181891"/>
                <a:ext cx="62907" cy="115330"/>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8" name="Google Shape;418;p65"/>
              <p:cNvSpPr/>
              <p:nvPr/>
            </p:nvSpPr>
            <p:spPr>
              <a:xfrm>
                <a:off x="8249088" y="1181891"/>
                <a:ext cx="62907" cy="115330"/>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9" name="Google Shape;419;p65"/>
              <p:cNvSpPr/>
              <p:nvPr/>
            </p:nvSpPr>
            <p:spPr>
              <a:xfrm>
                <a:off x="8034154" y="1024622"/>
                <a:ext cx="230663" cy="157269"/>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20" name="Google Shape;420;p65"/>
            <p:cNvGrpSpPr/>
            <p:nvPr/>
          </p:nvGrpSpPr>
          <p:grpSpPr>
            <a:xfrm>
              <a:off x="276673" y="279386"/>
              <a:ext cx="250926" cy="250500"/>
              <a:chOff x="8631948" y="289000"/>
              <a:chExt cx="250926" cy="250500"/>
            </a:xfrm>
          </p:grpSpPr>
          <p:sp>
            <p:nvSpPr>
              <p:cNvPr id="421" name="Google Shape;421;p65"/>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2" name="Google Shape;422;p65"/>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23" name="Google Shape;423;p65"/>
          <p:cNvGrpSpPr/>
          <p:nvPr/>
        </p:nvGrpSpPr>
        <p:grpSpPr>
          <a:xfrm>
            <a:off x="342067" y="1428699"/>
            <a:ext cx="8157771" cy="2219896"/>
            <a:chOff x="342067" y="1428699"/>
            <a:chExt cx="8157771" cy="2219896"/>
          </a:xfrm>
        </p:grpSpPr>
        <p:grpSp>
          <p:nvGrpSpPr>
            <p:cNvPr id="424" name="Google Shape;424;p65"/>
            <p:cNvGrpSpPr/>
            <p:nvPr/>
          </p:nvGrpSpPr>
          <p:grpSpPr>
            <a:xfrm>
              <a:off x="342067" y="1428699"/>
              <a:ext cx="138146" cy="138146"/>
              <a:chOff x="4315031" y="1267400"/>
              <a:chExt cx="298500" cy="298500"/>
            </a:xfrm>
          </p:grpSpPr>
          <p:sp>
            <p:nvSpPr>
              <p:cNvPr id="425" name="Google Shape;425;p6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6" name="Google Shape;426;p6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27" name="Google Shape;427;p65"/>
            <p:cNvGrpSpPr/>
            <p:nvPr/>
          </p:nvGrpSpPr>
          <p:grpSpPr>
            <a:xfrm>
              <a:off x="8361692" y="3510449"/>
              <a:ext cx="138146" cy="138146"/>
              <a:chOff x="4315031" y="1267400"/>
              <a:chExt cx="298500" cy="298500"/>
            </a:xfrm>
          </p:grpSpPr>
          <p:sp>
            <p:nvSpPr>
              <p:cNvPr id="428" name="Google Shape;428;p6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9" name="Google Shape;429;p6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0"/>
        <p:cNvGrpSpPr/>
        <p:nvPr/>
      </p:nvGrpSpPr>
      <p:grpSpPr>
        <a:xfrm>
          <a:off x="0" y="0"/>
          <a:ext cx="0" cy="0"/>
          <a:chOff x="0" y="0"/>
          <a:chExt cx="0" cy="0"/>
        </a:xfrm>
      </p:grpSpPr>
      <p:sp>
        <p:nvSpPr>
          <p:cNvPr id="431" name="Google Shape;431;p66"/>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66"/>
          <p:cNvSpPr txBox="1">
            <a:spLocks noGrp="1"/>
          </p:cNvSpPr>
          <p:nvPr>
            <p:ph type="title"/>
          </p:nvPr>
        </p:nvSpPr>
        <p:spPr>
          <a:xfrm>
            <a:off x="2135550" y="1255525"/>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33" name="Google Shape;433;p66"/>
          <p:cNvSpPr txBox="1">
            <a:spLocks noGrp="1"/>
          </p:cNvSpPr>
          <p:nvPr>
            <p:ph type="subTitle" idx="1"/>
          </p:nvPr>
        </p:nvSpPr>
        <p:spPr>
          <a:xfrm>
            <a:off x="2135550" y="3219925"/>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grpSp>
        <p:nvGrpSpPr>
          <p:cNvPr id="434" name="Google Shape;434;p66"/>
          <p:cNvGrpSpPr/>
          <p:nvPr/>
        </p:nvGrpSpPr>
        <p:grpSpPr>
          <a:xfrm>
            <a:off x="644142" y="649407"/>
            <a:ext cx="1418871" cy="3835846"/>
            <a:chOff x="644142" y="649407"/>
            <a:chExt cx="1418871" cy="3835846"/>
          </a:xfrm>
        </p:grpSpPr>
        <p:grpSp>
          <p:nvGrpSpPr>
            <p:cNvPr id="435" name="Google Shape;435;p66"/>
            <p:cNvGrpSpPr/>
            <p:nvPr/>
          </p:nvGrpSpPr>
          <p:grpSpPr>
            <a:xfrm>
              <a:off x="1924867" y="649407"/>
              <a:ext cx="138146" cy="138146"/>
              <a:chOff x="4315031" y="1267400"/>
              <a:chExt cx="298500" cy="298500"/>
            </a:xfrm>
          </p:grpSpPr>
          <p:sp>
            <p:nvSpPr>
              <p:cNvPr id="436" name="Google Shape;436;p6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7" name="Google Shape;437;p6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38" name="Google Shape;438;p66"/>
            <p:cNvGrpSpPr/>
            <p:nvPr/>
          </p:nvGrpSpPr>
          <p:grpSpPr>
            <a:xfrm>
              <a:off x="644142" y="4347107"/>
              <a:ext cx="138146" cy="138146"/>
              <a:chOff x="4315031" y="1267400"/>
              <a:chExt cx="298500" cy="298500"/>
            </a:xfrm>
          </p:grpSpPr>
          <p:sp>
            <p:nvSpPr>
              <p:cNvPr id="439" name="Google Shape;439;p6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0" name="Google Shape;440;p6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41" name="Google Shape;441;p66"/>
          <p:cNvGrpSpPr/>
          <p:nvPr/>
        </p:nvGrpSpPr>
        <p:grpSpPr>
          <a:xfrm>
            <a:off x="494222" y="401350"/>
            <a:ext cx="660992" cy="138150"/>
            <a:chOff x="3983" y="1908"/>
            <a:chExt cx="389" cy="81"/>
          </a:xfrm>
        </p:grpSpPr>
        <p:sp>
          <p:nvSpPr>
            <p:cNvPr id="442" name="Google Shape;442;p66"/>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3" name="Google Shape;443;p66"/>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4" name="Google Shape;444;p66"/>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5" name="Google Shape;445;p66"/>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6" name="Google Shape;446;p66"/>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7" name="Google Shape;447;p66"/>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8" name="Google Shape;448;p66"/>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9"/>
        <p:cNvGrpSpPr/>
        <p:nvPr/>
      </p:nvGrpSpPr>
      <p:grpSpPr>
        <a:xfrm>
          <a:off x="0" y="0"/>
          <a:ext cx="0" cy="0"/>
          <a:chOff x="0" y="0"/>
          <a:chExt cx="0" cy="0"/>
        </a:xfrm>
      </p:grpSpPr>
      <p:sp>
        <p:nvSpPr>
          <p:cNvPr id="450" name="Google Shape;450;p67"/>
          <p:cNvSpPr>
            <a:spLocks noGrp="1"/>
          </p:cNvSpPr>
          <p:nvPr>
            <p:ph type="pic" idx="2"/>
          </p:nvPr>
        </p:nvSpPr>
        <p:spPr>
          <a:xfrm>
            <a:off x="-19600" y="-19600"/>
            <a:ext cx="9163500" cy="5163000"/>
          </a:xfrm>
          <a:prstGeom prst="rect">
            <a:avLst/>
          </a:prstGeom>
          <a:noFill/>
          <a:ln>
            <a:noFill/>
          </a:ln>
        </p:spPr>
      </p:sp>
      <p:sp>
        <p:nvSpPr>
          <p:cNvPr id="451" name="Google Shape;451;p67"/>
          <p:cNvSpPr txBox="1">
            <a:spLocks noGrp="1"/>
          </p:cNvSpPr>
          <p:nvPr>
            <p:ph type="title"/>
          </p:nvPr>
        </p:nvSpPr>
        <p:spPr>
          <a:xfrm>
            <a:off x="720000" y="4014450"/>
            <a:ext cx="7704000" cy="572700"/>
          </a:xfrm>
          <a:prstGeom prst="rect">
            <a:avLst/>
          </a:prstGeom>
          <a:solidFill>
            <a:schemeClr val="lt1"/>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3"/>
        <p:cNvGrpSpPr/>
        <p:nvPr/>
      </p:nvGrpSpPr>
      <p:grpSpPr>
        <a:xfrm>
          <a:off x="0" y="0"/>
          <a:ext cx="0" cy="0"/>
          <a:chOff x="0" y="0"/>
          <a:chExt cx="0" cy="0"/>
        </a:xfrm>
      </p:grpSpPr>
      <p:sp>
        <p:nvSpPr>
          <p:cNvPr id="454" name="Google Shape;454;p69"/>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5" name="Google Shape;455;p69"/>
          <p:cNvGrpSpPr/>
          <p:nvPr/>
        </p:nvGrpSpPr>
        <p:grpSpPr>
          <a:xfrm>
            <a:off x="644142" y="649407"/>
            <a:ext cx="1418871" cy="3835846"/>
            <a:chOff x="644142" y="649407"/>
            <a:chExt cx="1418871" cy="3835846"/>
          </a:xfrm>
        </p:grpSpPr>
        <p:grpSp>
          <p:nvGrpSpPr>
            <p:cNvPr id="456" name="Google Shape;456;p69"/>
            <p:cNvGrpSpPr/>
            <p:nvPr/>
          </p:nvGrpSpPr>
          <p:grpSpPr>
            <a:xfrm>
              <a:off x="1924867" y="649407"/>
              <a:ext cx="138146" cy="138146"/>
              <a:chOff x="4315031" y="1267400"/>
              <a:chExt cx="298500" cy="298500"/>
            </a:xfrm>
          </p:grpSpPr>
          <p:sp>
            <p:nvSpPr>
              <p:cNvPr id="457" name="Google Shape;457;p6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8" name="Google Shape;458;p6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59" name="Google Shape;459;p69"/>
            <p:cNvGrpSpPr/>
            <p:nvPr/>
          </p:nvGrpSpPr>
          <p:grpSpPr>
            <a:xfrm>
              <a:off x="644142" y="4347107"/>
              <a:ext cx="138146" cy="138146"/>
              <a:chOff x="4315031" y="1267400"/>
              <a:chExt cx="298500" cy="298500"/>
            </a:xfrm>
          </p:grpSpPr>
          <p:sp>
            <p:nvSpPr>
              <p:cNvPr id="460" name="Google Shape;460;p6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1" name="Google Shape;461;p6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62" name="Google Shape;462;p69"/>
          <p:cNvGrpSpPr/>
          <p:nvPr/>
        </p:nvGrpSpPr>
        <p:grpSpPr>
          <a:xfrm>
            <a:off x="494222" y="401350"/>
            <a:ext cx="660992" cy="138150"/>
            <a:chOff x="3983" y="1908"/>
            <a:chExt cx="389" cy="81"/>
          </a:xfrm>
        </p:grpSpPr>
        <p:sp>
          <p:nvSpPr>
            <p:cNvPr id="463" name="Google Shape;463;p69"/>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69"/>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5" name="Google Shape;465;p69"/>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6" name="Google Shape;466;p69"/>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7" name="Google Shape;467;p69"/>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Google Shape;468;p69"/>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Google Shape;469;p69"/>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lexandria ExtraBold"/>
              <a:buNone/>
              <a:defRPr sz="2800" b="0" i="0" u="none" strike="noStrike" cap="none">
                <a:solidFill>
                  <a:schemeClr val="dk1"/>
                </a:solidFill>
                <a:latin typeface="Alexandria ExtraBold"/>
                <a:ea typeface="Alexandria ExtraBold"/>
                <a:cs typeface="Alexandria ExtraBold"/>
                <a:sym typeface="Alexandria ExtraBold"/>
              </a:defRPr>
            </a:lvl1pPr>
            <a:lvl2pPr marR="0" lvl="1"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2pPr>
            <a:lvl3pPr marR="0" lvl="2"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3pPr>
            <a:lvl4pPr marR="0" lvl="3"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4pPr>
            <a:lvl5pPr marR="0" lvl="4"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5pPr>
            <a:lvl6pPr marR="0" lvl="5"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6pPr>
            <a:lvl7pPr marR="0" lvl="6"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7pPr>
            <a:lvl8pPr marR="0" lvl="7"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8pPr>
            <a:lvl9pPr marR="0" lvl="8"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9pPr>
          </a:lstStyle>
          <a:p>
            <a:endParaRPr/>
          </a:p>
        </p:txBody>
      </p:sp>
      <p:sp>
        <p:nvSpPr>
          <p:cNvPr id="7" name="Google Shape;7;p44"/>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1pPr>
            <a:lvl2pPr marL="914400" marR="0" lvl="1"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2pPr>
            <a:lvl3pPr marL="1371600" marR="0" lvl="2"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3pPr>
            <a:lvl4pPr marL="1828800" marR="0" lvl="3"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4pPr>
            <a:lvl5pPr marL="2286000" marR="0" lvl="4"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5pPr>
            <a:lvl6pPr marL="2743200" marR="0" lvl="5"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6pPr>
            <a:lvl7pPr marL="3200400" marR="0" lvl="6"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7pPr>
            <a:lvl8pPr marL="3657600" marR="0" lvl="7"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8pPr>
            <a:lvl9pPr marL="4114800" marR="0" lvl="8" indent="-304800" algn="l" rtl="0">
              <a:lnSpc>
                <a:spcPct val="100000"/>
              </a:lnSpc>
              <a:spcBef>
                <a:spcPts val="1600"/>
              </a:spcBef>
              <a:spcAft>
                <a:spcPts val="160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63" r:id="rId4"/>
    <p:sldLayoutId id="2147483666"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0.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0.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2.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12.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1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8.gif"/><Relationship Id="rId5" Type="http://schemas.openxmlformats.org/officeDocument/2006/relationships/image" Target="../media/image12.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8.gif"/><Relationship Id="rId5" Type="http://schemas.openxmlformats.org/officeDocument/2006/relationships/image" Target="../media/image12.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8.gif"/><Relationship Id="rId5" Type="http://schemas.openxmlformats.org/officeDocument/2006/relationships/image" Target="../media/image1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12.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1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1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12.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9.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1.wdp"/><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11"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39.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43.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44.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17.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6.jpg"/><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0.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0"/>
          <p:cNvSpPr txBox="1">
            <a:spLocks noGrp="1"/>
          </p:cNvSpPr>
          <p:nvPr>
            <p:ph type="ctrTitle"/>
          </p:nvPr>
        </p:nvSpPr>
        <p:spPr>
          <a:xfrm>
            <a:off x="498764" y="978912"/>
            <a:ext cx="4272115" cy="2128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it-IT" sz="1800" dirty="0"/>
              <a:t>DATA AUGMENTATION DI STRUTTURE DI DIALOGHI MULTI-PARTY CON GENERAZIONE VINCOLATA E VALIDAZIONE GNN</a:t>
            </a:r>
          </a:p>
        </p:txBody>
      </p:sp>
      <p:sp>
        <p:nvSpPr>
          <p:cNvPr id="572" name="Google Shape;572;p30"/>
          <p:cNvSpPr txBox="1">
            <a:spLocks noGrp="1"/>
          </p:cNvSpPr>
          <p:nvPr>
            <p:ph type="subTitle" idx="1"/>
          </p:nvPr>
        </p:nvSpPr>
        <p:spPr>
          <a:xfrm>
            <a:off x="713225" y="3323500"/>
            <a:ext cx="2181600" cy="6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400" dirty="0"/>
              <a:t>Simona Lo Conte</a:t>
            </a:r>
          </a:p>
          <a:p>
            <a:pPr marL="0" lvl="0" indent="0" algn="l" rtl="0">
              <a:spcBef>
                <a:spcPts val="0"/>
              </a:spcBef>
              <a:spcAft>
                <a:spcPts val="0"/>
              </a:spcAft>
              <a:buNone/>
            </a:pPr>
            <a:r>
              <a:rPr lang="fr" sz="1400" dirty="0"/>
              <a:t>Francesco Giorgione</a:t>
            </a:r>
          </a:p>
          <a:p>
            <a:pPr marL="0" lvl="0" indent="0" algn="l" rtl="0">
              <a:spcBef>
                <a:spcPts val="0"/>
              </a:spcBef>
              <a:spcAft>
                <a:spcPts val="0"/>
              </a:spcAft>
              <a:buNone/>
            </a:pPr>
            <a:r>
              <a:rPr lang="fr" sz="1400" dirty="0"/>
              <a:t>Marta Napolillo</a:t>
            </a:r>
            <a:endParaRPr dirty="0"/>
          </a:p>
        </p:txBody>
      </p:sp>
      <p:grpSp>
        <p:nvGrpSpPr>
          <p:cNvPr id="668" name="Google Shape;668;p30"/>
          <p:cNvGrpSpPr/>
          <p:nvPr/>
        </p:nvGrpSpPr>
        <p:grpSpPr>
          <a:xfrm>
            <a:off x="4676742" y="1178182"/>
            <a:ext cx="138146" cy="138146"/>
            <a:chOff x="4315031" y="1267400"/>
            <a:chExt cx="298500" cy="298500"/>
          </a:xfrm>
        </p:grpSpPr>
        <p:sp>
          <p:nvSpPr>
            <p:cNvPr id="669" name="Google Shape;669;p3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Immagine 4" descr="Immagine che contiene testo, logo, emblema, simbolo&#10;&#10;Descrizione generata automaticamente">
            <a:extLst>
              <a:ext uri="{FF2B5EF4-FFF2-40B4-BE49-F238E27FC236}">
                <a16:creationId xmlns:a16="http://schemas.microsoft.com/office/drawing/2014/main" id="{52A9D1A8-4463-7EE2-8610-AA6056004D95}"/>
              </a:ext>
            </a:extLst>
          </p:cNvPr>
          <p:cNvPicPr>
            <a:picLocks noChangeAspect="1"/>
          </p:cNvPicPr>
          <p:nvPr/>
        </p:nvPicPr>
        <p:blipFill rotWithShape="1">
          <a:blip r:embed="rId3">
            <a:clrChange>
              <a:clrFrom>
                <a:srgbClr val="FFFFFF"/>
              </a:clrFrom>
              <a:clrTo>
                <a:srgbClr val="FFFFFF">
                  <a:alpha val="0"/>
                </a:srgbClr>
              </a:clrTo>
            </a:clrChange>
          </a:blip>
          <a:srcRect t="9620" b="15873"/>
          <a:stretch/>
        </p:blipFill>
        <p:spPr>
          <a:xfrm>
            <a:off x="71273" y="4496044"/>
            <a:ext cx="1511785" cy="471444"/>
          </a:xfrm>
          <a:prstGeom prst="rect">
            <a:avLst/>
          </a:prstGeom>
        </p:spPr>
      </p:pic>
      <p:pic>
        <p:nvPicPr>
          <p:cNvPr id="9" name="Immagine 8" descr="Immagine che contiene testo, Carattere, logo, cerchio&#10;&#10;Descrizione generata automaticamente">
            <a:extLst>
              <a:ext uri="{FF2B5EF4-FFF2-40B4-BE49-F238E27FC236}">
                <a16:creationId xmlns:a16="http://schemas.microsoft.com/office/drawing/2014/main" id="{F6993B7C-47F0-5884-7645-606943BC396E}"/>
              </a:ext>
            </a:extLst>
          </p:cNvPr>
          <p:cNvPicPr>
            <a:picLocks noChangeAspect="1"/>
          </p:cNvPicPr>
          <p:nvPr/>
        </p:nvPicPr>
        <p:blipFill rotWithShape="1">
          <a:blip r:embed="rId4">
            <a:clrChange>
              <a:clrFrom>
                <a:srgbClr val="FFFFFF"/>
              </a:clrFrom>
              <a:clrTo>
                <a:srgbClr val="FFFFFF">
                  <a:alpha val="0"/>
                </a:srgbClr>
              </a:clrTo>
            </a:clrChange>
          </a:blip>
          <a:srcRect b="38057"/>
          <a:stretch/>
        </p:blipFill>
        <p:spPr>
          <a:xfrm>
            <a:off x="1581416" y="4488645"/>
            <a:ext cx="877294" cy="516318"/>
          </a:xfrm>
          <a:prstGeom prst="rect">
            <a:avLst/>
          </a:prstGeom>
        </p:spPr>
      </p:pic>
      <p:grpSp>
        <p:nvGrpSpPr>
          <p:cNvPr id="2" name="Gruppo 1">
            <a:extLst>
              <a:ext uri="{FF2B5EF4-FFF2-40B4-BE49-F238E27FC236}">
                <a16:creationId xmlns:a16="http://schemas.microsoft.com/office/drawing/2014/main" id="{7A92501E-7147-DE04-EAAB-B3FDCEADFE68}"/>
              </a:ext>
            </a:extLst>
          </p:cNvPr>
          <p:cNvGrpSpPr/>
          <p:nvPr/>
        </p:nvGrpSpPr>
        <p:grpSpPr>
          <a:xfrm>
            <a:off x="4739250" y="538400"/>
            <a:ext cx="3691575" cy="4065600"/>
            <a:chOff x="4739250" y="538400"/>
            <a:chExt cx="3691575" cy="4065600"/>
          </a:xfrm>
        </p:grpSpPr>
        <p:sp>
          <p:nvSpPr>
            <p:cNvPr id="574" name="Google Shape;574;p30"/>
            <p:cNvSpPr/>
            <p:nvPr/>
          </p:nvSpPr>
          <p:spPr>
            <a:xfrm>
              <a:off x="5508825" y="538400"/>
              <a:ext cx="2922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6204105" y="3469538"/>
              <a:ext cx="574534" cy="393553"/>
            </a:xfrm>
            <a:custGeom>
              <a:avLst/>
              <a:gdLst/>
              <a:ahLst/>
              <a:cxnLst/>
              <a:rect l="l" t="t" r="r" b="b"/>
              <a:pathLst>
                <a:path w="3689" h="2528" extrusionOk="0">
                  <a:moveTo>
                    <a:pt x="3689" y="2359"/>
                  </a:moveTo>
                  <a:cubicBezTo>
                    <a:pt x="3689" y="2528"/>
                    <a:pt x="3689" y="2528"/>
                    <a:pt x="3689" y="2528"/>
                  </a:cubicBezTo>
                  <a:cubicBezTo>
                    <a:pt x="868" y="2528"/>
                    <a:pt x="868" y="2528"/>
                    <a:pt x="868" y="2528"/>
                  </a:cubicBezTo>
                  <a:cubicBezTo>
                    <a:pt x="0" y="2528"/>
                    <a:pt x="127" y="1732"/>
                    <a:pt x="127" y="1732"/>
                  </a:cubicBezTo>
                  <a:cubicBezTo>
                    <a:pt x="265" y="169"/>
                    <a:pt x="265" y="169"/>
                    <a:pt x="265" y="169"/>
                  </a:cubicBezTo>
                  <a:cubicBezTo>
                    <a:pt x="494" y="0"/>
                    <a:pt x="494" y="0"/>
                    <a:pt x="494" y="0"/>
                  </a:cubicBezTo>
                  <a:cubicBezTo>
                    <a:pt x="2856" y="169"/>
                    <a:pt x="2856" y="169"/>
                    <a:pt x="2856" y="169"/>
                  </a:cubicBezTo>
                  <a:cubicBezTo>
                    <a:pt x="2457" y="2331"/>
                    <a:pt x="2457" y="2331"/>
                    <a:pt x="2457" y="2331"/>
                  </a:cubicBezTo>
                  <a:lnTo>
                    <a:pt x="3689" y="23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0"/>
            <p:cNvSpPr/>
            <p:nvPr/>
          </p:nvSpPr>
          <p:spPr>
            <a:xfrm>
              <a:off x="6231464" y="3469538"/>
              <a:ext cx="547175" cy="368299"/>
            </a:xfrm>
            <a:custGeom>
              <a:avLst/>
              <a:gdLst/>
              <a:ahLst/>
              <a:cxnLst/>
              <a:rect l="l" t="t" r="r" b="b"/>
              <a:pathLst>
                <a:path w="3520" h="2359" extrusionOk="0">
                  <a:moveTo>
                    <a:pt x="745" y="2359"/>
                  </a:moveTo>
                  <a:cubicBezTo>
                    <a:pt x="0" y="2359"/>
                    <a:pt x="188" y="1562"/>
                    <a:pt x="188" y="1562"/>
                  </a:cubicBezTo>
                  <a:cubicBezTo>
                    <a:pt x="325" y="0"/>
                    <a:pt x="325" y="0"/>
                    <a:pt x="325" y="0"/>
                  </a:cubicBezTo>
                  <a:cubicBezTo>
                    <a:pt x="2916" y="0"/>
                    <a:pt x="2916" y="0"/>
                    <a:pt x="2916" y="0"/>
                  </a:cubicBezTo>
                  <a:cubicBezTo>
                    <a:pt x="2778" y="1562"/>
                    <a:pt x="2778" y="1562"/>
                    <a:pt x="2778" y="1562"/>
                  </a:cubicBezTo>
                  <a:cubicBezTo>
                    <a:pt x="2778" y="1562"/>
                    <a:pt x="2651" y="2359"/>
                    <a:pt x="3520" y="2359"/>
                  </a:cubicBezTo>
                  <a:lnTo>
                    <a:pt x="745" y="235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0"/>
            <p:cNvSpPr/>
            <p:nvPr/>
          </p:nvSpPr>
          <p:spPr>
            <a:xfrm>
              <a:off x="6481906" y="3837836"/>
              <a:ext cx="433500" cy="25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0"/>
            <p:cNvSpPr/>
            <p:nvPr/>
          </p:nvSpPr>
          <p:spPr>
            <a:xfrm>
              <a:off x="5341240" y="1560700"/>
              <a:ext cx="2161380" cy="1938309"/>
            </a:xfrm>
            <a:custGeom>
              <a:avLst/>
              <a:gdLst/>
              <a:ahLst/>
              <a:cxnLst/>
              <a:rect l="l" t="t" r="r" b="b"/>
              <a:pathLst>
                <a:path w="13869" h="12450" extrusionOk="0">
                  <a:moveTo>
                    <a:pt x="12412" y="12429"/>
                  </a:moveTo>
                  <a:cubicBezTo>
                    <a:pt x="720" y="12429"/>
                    <a:pt x="720" y="12429"/>
                    <a:pt x="720" y="12429"/>
                  </a:cubicBezTo>
                  <a:cubicBezTo>
                    <a:pt x="148" y="12434"/>
                    <a:pt x="0" y="12314"/>
                    <a:pt x="1" y="11912"/>
                  </a:cubicBezTo>
                  <a:cubicBezTo>
                    <a:pt x="30" y="554"/>
                    <a:pt x="30" y="554"/>
                    <a:pt x="30" y="554"/>
                  </a:cubicBezTo>
                  <a:cubicBezTo>
                    <a:pt x="27" y="305"/>
                    <a:pt x="300" y="0"/>
                    <a:pt x="888" y="0"/>
                  </a:cubicBezTo>
                  <a:cubicBezTo>
                    <a:pt x="893" y="0"/>
                    <a:pt x="1067" y="2"/>
                    <a:pt x="1072" y="2"/>
                  </a:cubicBezTo>
                  <a:cubicBezTo>
                    <a:pt x="13302" y="334"/>
                    <a:pt x="13302" y="334"/>
                    <a:pt x="13302" y="334"/>
                  </a:cubicBezTo>
                  <a:cubicBezTo>
                    <a:pt x="13359" y="336"/>
                    <a:pt x="13401" y="377"/>
                    <a:pt x="13404" y="433"/>
                  </a:cubicBezTo>
                  <a:cubicBezTo>
                    <a:pt x="13868" y="11515"/>
                    <a:pt x="13868" y="11515"/>
                    <a:pt x="13868" y="11515"/>
                  </a:cubicBezTo>
                  <a:cubicBezTo>
                    <a:pt x="13869" y="11525"/>
                    <a:pt x="13868" y="11537"/>
                    <a:pt x="13865" y="11548"/>
                  </a:cubicBezTo>
                  <a:cubicBezTo>
                    <a:pt x="13669" y="12450"/>
                    <a:pt x="13074" y="12450"/>
                    <a:pt x="12412" y="1242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0"/>
            <p:cNvSpPr/>
            <p:nvPr/>
          </p:nvSpPr>
          <p:spPr>
            <a:xfrm>
              <a:off x="5419108" y="1560700"/>
              <a:ext cx="2085639" cy="1881485"/>
            </a:xfrm>
            <a:custGeom>
              <a:avLst/>
              <a:gdLst/>
              <a:ahLst/>
              <a:cxnLst/>
              <a:rect l="l" t="t" r="r" b="b"/>
              <a:pathLst>
                <a:path w="13386" h="12092" extrusionOk="0">
                  <a:moveTo>
                    <a:pt x="12962" y="12092"/>
                  </a:moveTo>
                  <a:cubicBezTo>
                    <a:pt x="283" y="12092"/>
                    <a:pt x="283" y="12092"/>
                    <a:pt x="283" y="12092"/>
                  </a:cubicBezTo>
                  <a:cubicBezTo>
                    <a:pt x="119" y="12092"/>
                    <a:pt x="0" y="11975"/>
                    <a:pt x="0" y="11814"/>
                  </a:cubicBezTo>
                  <a:cubicBezTo>
                    <a:pt x="16" y="401"/>
                    <a:pt x="16" y="401"/>
                    <a:pt x="16" y="401"/>
                  </a:cubicBezTo>
                  <a:cubicBezTo>
                    <a:pt x="16" y="192"/>
                    <a:pt x="212" y="0"/>
                    <a:pt x="425" y="0"/>
                  </a:cubicBezTo>
                  <a:cubicBezTo>
                    <a:pt x="13103" y="0"/>
                    <a:pt x="13103" y="0"/>
                    <a:pt x="13103" y="0"/>
                  </a:cubicBezTo>
                  <a:cubicBezTo>
                    <a:pt x="13267" y="0"/>
                    <a:pt x="13386" y="117"/>
                    <a:pt x="13386" y="278"/>
                  </a:cubicBezTo>
                  <a:cubicBezTo>
                    <a:pt x="13371" y="11691"/>
                    <a:pt x="13371" y="11691"/>
                    <a:pt x="13371" y="11691"/>
                  </a:cubicBezTo>
                  <a:cubicBezTo>
                    <a:pt x="13370" y="11900"/>
                    <a:pt x="13174" y="12092"/>
                    <a:pt x="12962" y="1209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0"/>
            <p:cNvSpPr/>
            <p:nvPr/>
          </p:nvSpPr>
          <p:spPr>
            <a:xfrm>
              <a:off x="5461199" y="1621733"/>
              <a:ext cx="1999339" cy="1426904"/>
            </a:xfrm>
            <a:custGeom>
              <a:avLst/>
              <a:gdLst/>
              <a:ahLst/>
              <a:cxnLst/>
              <a:rect l="l" t="t" r="r" b="b"/>
              <a:pathLst>
                <a:path w="12842" h="9164" extrusionOk="0">
                  <a:moveTo>
                    <a:pt x="12561" y="9164"/>
                  </a:moveTo>
                  <a:cubicBezTo>
                    <a:pt x="223" y="9164"/>
                    <a:pt x="223" y="9164"/>
                    <a:pt x="223" y="9164"/>
                  </a:cubicBezTo>
                  <a:cubicBezTo>
                    <a:pt x="110" y="9164"/>
                    <a:pt x="29" y="9084"/>
                    <a:pt x="28" y="8974"/>
                  </a:cubicBezTo>
                  <a:cubicBezTo>
                    <a:pt x="0" y="277"/>
                    <a:pt x="0" y="277"/>
                    <a:pt x="0" y="277"/>
                  </a:cubicBezTo>
                  <a:cubicBezTo>
                    <a:pt x="0" y="133"/>
                    <a:pt x="134" y="0"/>
                    <a:pt x="281" y="0"/>
                  </a:cubicBezTo>
                  <a:cubicBezTo>
                    <a:pt x="12619" y="0"/>
                    <a:pt x="12619" y="0"/>
                    <a:pt x="12619" y="0"/>
                  </a:cubicBezTo>
                  <a:cubicBezTo>
                    <a:pt x="12731" y="0"/>
                    <a:pt x="12813" y="80"/>
                    <a:pt x="12814" y="191"/>
                  </a:cubicBezTo>
                  <a:cubicBezTo>
                    <a:pt x="12842" y="8887"/>
                    <a:pt x="12842" y="8887"/>
                    <a:pt x="12842" y="8887"/>
                  </a:cubicBezTo>
                  <a:cubicBezTo>
                    <a:pt x="12842" y="9031"/>
                    <a:pt x="12707" y="9164"/>
                    <a:pt x="12561" y="9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0"/>
            <p:cNvSpPr/>
            <p:nvPr/>
          </p:nvSpPr>
          <p:spPr>
            <a:xfrm>
              <a:off x="5501186" y="1649092"/>
              <a:ext cx="1921455" cy="1370075"/>
            </a:xfrm>
            <a:custGeom>
              <a:avLst/>
              <a:gdLst/>
              <a:ahLst/>
              <a:cxnLst/>
              <a:rect l="l" t="t" r="r" b="b"/>
              <a:pathLst>
                <a:path w="12336" h="8802" extrusionOk="0">
                  <a:moveTo>
                    <a:pt x="12170" y="8802"/>
                  </a:moveTo>
                  <a:cubicBezTo>
                    <a:pt x="143" y="8802"/>
                    <a:pt x="143" y="8802"/>
                    <a:pt x="143" y="8802"/>
                  </a:cubicBezTo>
                  <a:cubicBezTo>
                    <a:pt x="76" y="8802"/>
                    <a:pt x="28" y="8755"/>
                    <a:pt x="28" y="8690"/>
                  </a:cubicBezTo>
                  <a:cubicBezTo>
                    <a:pt x="9" y="2971"/>
                    <a:pt x="9" y="2971"/>
                    <a:pt x="9" y="2971"/>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7" y="2971"/>
                    <a:pt x="12317" y="2971"/>
                    <a:pt x="12317" y="2971"/>
                  </a:cubicBezTo>
                  <a:cubicBezTo>
                    <a:pt x="12336" y="8639"/>
                    <a:pt x="12336" y="8639"/>
                    <a:pt x="12336" y="8639"/>
                  </a:cubicBezTo>
                  <a:cubicBezTo>
                    <a:pt x="12336" y="8724"/>
                    <a:pt x="12256" y="8802"/>
                    <a:pt x="12170" y="880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0"/>
            <p:cNvSpPr/>
            <p:nvPr/>
          </p:nvSpPr>
          <p:spPr>
            <a:xfrm>
              <a:off x="5576949" y="2421466"/>
              <a:ext cx="860755" cy="31568"/>
            </a:xfrm>
            <a:custGeom>
              <a:avLst/>
              <a:gdLst/>
              <a:ahLst/>
              <a:cxnLst/>
              <a:rect l="l" t="t" r="r" b="b"/>
              <a:pathLst>
                <a:path w="5529" h="199" extrusionOk="0">
                  <a:moveTo>
                    <a:pt x="5401" y="199"/>
                  </a:moveTo>
                  <a:cubicBezTo>
                    <a:pt x="91" y="199"/>
                    <a:pt x="91" y="199"/>
                    <a:pt x="91" y="199"/>
                  </a:cubicBezTo>
                  <a:cubicBezTo>
                    <a:pt x="36" y="199"/>
                    <a:pt x="0" y="155"/>
                    <a:pt x="10" y="100"/>
                  </a:cubicBezTo>
                  <a:cubicBezTo>
                    <a:pt x="20" y="45"/>
                    <a:pt x="73" y="0"/>
                    <a:pt x="128" y="0"/>
                  </a:cubicBezTo>
                  <a:cubicBezTo>
                    <a:pt x="5438" y="0"/>
                    <a:pt x="5438" y="0"/>
                    <a:pt x="5438" y="0"/>
                  </a:cubicBezTo>
                  <a:cubicBezTo>
                    <a:pt x="5493" y="0"/>
                    <a:pt x="5529" y="45"/>
                    <a:pt x="5519" y="100"/>
                  </a:cubicBezTo>
                  <a:cubicBezTo>
                    <a:pt x="5509" y="155"/>
                    <a:pt x="5456" y="199"/>
                    <a:pt x="5401"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0"/>
            <p:cNvSpPr/>
            <p:nvPr/>
          </p:nvSpPr>
          <p:spPr>
            <a:xfrm>
              <a:off x="5576949" y="2520380"/>
              <a:ext cx="1765709" cy="29463"/>
            </a:xfrm>
            <a:custGeom>
              <a:avLst/>
              <a:gdLst/>
              <a:ahLst/>
              <a:cxnLst/>
              <a:rect l="l" t="t" r="r" b="b"/>
              <a:pathLst>
                <a:path w="11337" h="199" extrusionOk="0">
                  <a:moveTo>
                    <a:pt x="11209" y="199"/>
                  </a:moveTo>
                  <a:cubicBezTo>
                    <a:pt x="91" y="199"/>
                    <a:pt x="91" y="199"/>
                    <a:pt x="91" y="199"/>
                  </a:cubicBezTo>
                  <a:cubicBezTo>
                    <a:pt x="36" y="199"/>
                    <a:pt x="0" y="154"/>
                    <a:pt x="10" y="100"/>
                  </a:cubicBezTo>
                  <a:cubicBezTo>
                    <a:pt x="20" y="45"/>
                    <a:pt x="73" y="0"/>
                    <a:pt x="128" y="0"/>
                  </a:cubicBezTo>
                  <a:cubicBezTo>
                    <a:pt x="11246" y="0"/>
                    <a:pt x="11246" y="0"/>
                    <a:pt x="11246" y="0"/>
                  </a:cubicBezTo>
                  <a:cubicBezTo>
                    <a:pt x="11301" y="0"/>
                    <a:pt x="11337" y="45"/>
                    <a:pt x="11327" y="100"/>
                  </a:cubicBezTo>
                  <a:cubicBezTo>
                    <a:pt x="11317" y="154"/>
                    <a:pt x="11264" y="199"/>
                    <a:pt x="11209"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0"/>
            <p:cNvSpPr/>
            <p:nvPr/>
          </p:nvSpPr>
          <p:spPr>
            <a:xfrm>
              <a:off x="5579054" y="2621399"/>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0"/>
            <p:cNvSpPr/>
            <p:nvPr/>
          </p:nvSpPr>
          <p:spPr>
            <a:xfrm>
              <a:off x="5576949" y="2722418"/>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0"/>
            <p:cNvSpPr/>
            <p:nvPr/>
          </p:nvSpPr>
          <p:spPr>
            <a:xfrm>
              <a:off x="5501186" y="1649092"/>
              <a:ext cx="1917266" cy="500878"/>
            </a:xfrm>
            <a:custGeom>
              <a:avLst/>
              <a:gdLst/>
              <a:ahLst/>
              <a:cxnLst/>
              <a:rect l="l" t="t" r="r" b="b"/>
              <a:pathLst>
                <a:path w="12318" h="3214" extrusionOk="0">
                  <a:moveTo>
                    <a:pt x="12318" y="3214"/>
                  </a:moveTo>
                  <a:cubicBezTo>
                    <a:pt x="10" y="3198"/>
                    <a:pt x="10" y="3198"/>
                    <a:pt x="10" y="3198"/>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8" y="3214"/>
                    <a:pt x="12318" y="3214"/>
                    <a:pt x="12318" y="3214"/>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0"/>
            <p:cNvSpPr/>
            <p:nvPr/>
          </p:nvSpPr>
          <p:spPr>
            <a:xfrm>
              <a:off x="6300914" y="2070004"/>
              <a:ext cx="1075436" cy="31568"/>
            </a:xfrm>
            <a:custGeom>
              <a:avLst/>
              <a:gdLst/>
              <a:ahLst/>
              <a:cxnLst/>
              <a:rect l="l" t="t" r="r" b="b"/>
              <a:pathLst>
                <a:path w="6905" h="199" extrusionOk="0">
                  <a:moveTo>
                    <a:pt x="6814" y="0"/>
                  </a:moveTo>
                  <a:cubicBezTo>
                    <a:pt x="128" y="0"/>
                    <a:pt x="128" y="0"/>
                    <a:pt x="128" y="0"/>
                  </a:cubicBezTo>
                  <a:cubicBezTo>
                    <a:pt x="73" y="0"/>
                    <a:pt x="21" y="45"/>
                    <a:pt x="10" y="99"/>
                  </a:cubicBezTo>
                  <a:cubicBezTo>
                    <a:pt x="0" y="154"/>
                    <a:pt x="36" y="199"/>
                    <a:pt x="91" y="199"/>
                  </a:cubicBezTo>
                  <a:cubicBezTo>
                    <a:pt x="6777" y="199"/>
                    <a:pt x="6777" y="199"/>
                    <a:pt x="6777" y="199"/>
                  </a:cubicBezTo>
                  <a:cubicBezTo>
                    <a:pt x="6832" y="199"/>
                    <a:pt x="6885" y="154"/>
                    <a:pt x="6895" y="99"/>
                  </a:cubicBezTo>
                  <a:cubicBezTo>
                    <a:pt x="6905" y="45"/>
                    <a:pt x="6869" y="0"/>
                    <a:pt x="6814"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0"/>
            <p:cNvSpPr/>
            <p:nvPr/>
          </p:nvSpPr>
          <p:spPr>
            <a:xfrm>
              <a:off x="6271451" y="1859548"/>
              <a:ext cx="692398" cy="31568"/>
            </a:xfrm>
            <a:custGeom>
              <a:avLst/>
              <a:gdLst/>
              <a:ahLst/>
              <a:cxnLst/>
              <a:rect l="l" t="t" r="r" b="b"/>
              <a:pathLst>
                <a:path w="4447" h="199" extrusionOk="0">
                  <a:moveTo>
                    <a:pt x="4355" y="0"/>
                  </a:moveTo>
                  <a:cubicBezTo>
                    <a:pt x="128" y="0"/>
                    <a:pt x="128" y="0"/>
                    <a:pt x="128" y="0"/>
                  </a:cubicBezTo>
                  <a:cubicBezTo>
                    <a:pt x="73" y="0"/>
                    <a:pt x="21" y="44"/>
                    <a:pt x="10" y="99"/>
                  </a:cubicBezTo>
                  <a:cubicBezTo>
                    <a:pt x="0" y="154"/>
                    <a:pt x="37" y="199"/>
                    <a:pt x="92" y="199"/>
                  </a:cubicBezTo>
                  <a:cubicBezTo>
                    <a:pt x="4319" y="199"/>
                    <a:pt x="4319" y="199"/>
                    <a:pt x="4319" y="199"/>
                  </a:cubicBezTo>
                  <a:cubicBezTo>
                    <a:pt x="4373" y="199"/>
                    <a:pt x="4426" y="154"/>
                    <a:pt x="4436" y="99"/>
                  </a:cubicBezTo>
                  <a:cubicBezTo>
                    <a:pt x="4447" y="44"/>
                    <a:pt x="4410" y="0"/>
                    <a:pt x="435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0"/>
            <p:cNvSpPr/>
            <p:nvPr/>
          </p:nvSpPr>
          <p:spPr>
            <a:xfrm>
              <a:off x="6263032" y="1724856"/>
              <a:ext cx="589274" cy="92601"/>
            </a:xfrm>
            <a:custGeom>
              <a:avLst/>
              <a:gdLst/>
              <a:ahLst/>
              <a:cxnLst/>
              <a:rect l="l" t="t" r="r" b="b"/>
              <a:pathLst>
                <a:path w="3778" h="595" extrusionOk="0">
                  <a:moveTo>
                    <a:pt x="3505" y="0"/>
                  </a:moveTo>
                  <a:cubicBezTo>
                    <a:pt x="383" y="0"/>
                    <a:pt x="383" y="0"/>
                    <a:pt x="383" y="0"/>
                  </a:cubicBezTo>
                  <a:cubicBezTo>
                    <a:pt x="219" y="0"/>
                    <a:pt x="61" y="133"/>
                    <a:pt x="31" y="297"/>
                  </a:cubicBezTo>
                  <a:cubicBezTo>
                    <a:pt x="0" y="462"/>
                    <a:pt x="109" y="595"/>
                    <a:pt x="273" y="595"/>
                  </a:cubicBezTo>
                  <a:cubicBezTo>
                    <a:pt x="3395" y="595"/>
                    <a:pt x="3395" y="595"/>
                    <a:pt x="3395" y="595"/>
                  </a:cubicBezTo>
                  <a:cubicBezTo>
                    <a:pt x="3559" y="595"/>
                    <a:pt x="3717" y="462"/>
                    <a:pt x="3747" y="297"/>
                  </a:cubicBezTo>
                  <a:cubicBezTo>
                    <a:pt x="3778" y="133"/>
                    <a:pt x="3669" y="0"/>
                    <a:pt x="350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0"/>
            <p:cNvSpPr/>
            <p:nvPr/>
          </p:nvSpPr>
          <p:spPr>
            <a:xfrm>
              <a:off x="5606413" y="1693288"/>
              <a:ext cx="536653" cy="408290"/>
            </a:xfrm>
            <a:custGeom>
              <a:avLst/>
              <a:gdLst/>
              <a:ahLst/>
              <a:cxnLst/>
              <a:rect l="l" t="t" r="r" b="b"/>
              <a:pathLst>
                <a:path w="3437" h="2626" extrusionOk="0">
                  <a:moveTo>
                    <a:pt x="3148" y="0"/>
                  </a:moveTo>
                  <a:cubicBezTo>
                    <a:pt x="265" y="0"/>
                    <a:pt x="265" y="0"/>
                    <a:pt x="265" y="0"/>
                  </a:cubicBezTo>
                  <a:cubicBezTo>
                    <a:pt x="118" y="0"/>
                    <a:pt x="0" y="119"/>
                    <a:pt x="1" y="266"/>
                  </a:cubicBezTo>
                  <a:cubicBezTo>
                    <a:pt x="21" y="2360"/>
                    <a:pt x="21" y="2360"/>
                    <a:pt x="21" y="2360"/>
                  </a:cubicBezTo>
                  <a:cubicBezTo>
                    <a:pt x="22" y="2507"/>
                    <a:pt x="142" y="2626"/>
                    <a:pt x="289" y="2626"/>
                  </a:cubicBezTo>
                  <a:cubicBezTo>
                    <a:pt x="3172" y="2626"/>
                    <a:pt x="3172" y="2626"/>
                    <a:pt x="3172" y="2626"/>
                  </a:cubicBezTo>
                  <a:cubicBezTo>
                    <a:pt x="3319" y="2626"/>
                    <a:pt x="3437" y="2507"/>
                    <a:pt x="3436" y="2360"/>
                  </a:cubicBezTo>
                  <a:cubicBezTo>
                    <a:pt x="3416" y="266"/>
                    <a:pt x="3416" y="266"/>
                    <a:pt x="3416" y="266"/>
                  </a:cubicBezTo>
                  <a:cubicBezTo>
                    <a:pt x="3415" y="119"/>
                    <a:pt x="3295" y="0"/>
                    <a:pt x="3148"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0"/>
            <p:cNvSpPr/>
            <p:nvPr/>
          </p:nvSpPr>
          <p:spPr>
            <a:xfrm>
              <a:off x="7250066" y="1447054"/>
              <a:ext cx="984934" cy="542981"/>
            </a:xfrm>
            <a:custGeom>
              <a:avLst/>
              <a:gdLst/>
              <a:ahLst/>
              <a:cxnLst/>
              <a:rect l="l" t="t" r="r" b="b"/>
              <a:pathLst>
                <a:path w="6323" h="3484" extrusionOk="0">
                  <a:moveTo>
                    <a:pt x="5933" y="3484"/>
                  </a:moveTo>
                  <a:cubicBezTo>
                    <a:pt x="391" y="3484"/>
                    <a:pt x="391" y="3484"/>
                    <a:pt x="391" y="3484"/>
                  </a:cubicBezTo>
                  <a:cubicBezTo>
                    <a:pt x="176" y="3484"/>
                    <a:pt x="2" y="3310"/>
                    <a:pt x="1" y="3094"/>
                  </a:cubicBezTo>
                  <a:cubicBezTo>
                    <a:pt x="0" y="389"/>
                    <a:pt x="0" y="389"/>
                    <a:pt x="0" y="389"/>
                  </a:cubicBezTo>
                  <a:cubicBezTo>
                    <a:pt x="0" y="174"/>
                    <a:pt x="174" y="0"/>
                    <a:pt x="389" y="0"/>
                  </a:cubicBezTo>
                  <a:cubicBezTo>
                    <a:pt x="5931" y="0"/>
                    <a:pt x="5931" y="0"/>
                    <a:pt x="5931" y="0"/>
                  </a:cubicBezTo>
                  <a:cubicBezTo>
                    <a:pt x="6147" y="0"/>
                    <a:pt x="6321" y="174"/>
                    <a:pt x="6321" y="389"/>
                  </a:cubicBezTo>
                  <a:cubicBezTo>
                    <a:pt x="6323" y="3094"/>
                    <a:pt x="6323" y="3094"/>
                    <a:pt x="6323" y="3094"/>
                  </a:cubicBezTo>
                  <a:cubicBezTo>
                    <a:pt x="6323" y="3310"/>
                    <a:pt x="6149" y="3484"/>
                    <a:pt x="5933" y="34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0"/>
            <p:cNvSpPr/>
            <p:nvPr/>
          </p:nvSpPr>
          <p:spPr>
            <a:xfrm>
              <a:off x="7321621" y="1594373"/>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0"/>
            <p:cNvSpPr/>
            <p:nvPr/>
          </p:nvSpPr>
          <p:spPr>
            <a:xfrm>
              <a:off x="7321621" y="1594373"/>
              <a:ext cx="498771" cy="25255"/>
            </a:xfrm>
            <a:custGeom>
              <a:avLst/>
              <a:gdLst/>
              <a:ahLst/>
              <a:cxnLst/>
              <a:rect l="l" t="t" r="r" b="b"/>
              <a:pathLst>
                <a:path w="3195" h="156" extrusionOk="0">
                  <a:moveTo>
                    <a:pt x="3195" y="0"/>
                  </a:moveTo>
                  <a:cubicBezTo>
                    <a:pt x="3165" y="156"/>
                    <a:pt x="3165" y="156"/>
                    <a:pt x="3165" y="156"/>
                  </a:cubicBezTo>
                  <a:cubicBezTo>
                    <a:pt x="78" y="156"/>
                    <a:pt x="78" y="156"/>
                    <a:pt x="78" y="156"/>
                  </a:cubicBezTo>
                  <a:cubicBezTo>
                    <a:pt x="35" y="156"/>
                    <a:pt x="0" y="121"/>
                    <a:pt x="0" y="78"/>
                  </a:cubicBezTo>
                  <a:cubicBezTo>
                    <a:pt x="0" y="73"/>
                    <a:pt x="1" y="68"/>
                    <a:pt x="2" y="63"/>
                  </a:cubicBezTo>
                  <a:cubicBezTo>
                    <a:pt x="9" y="27"/>
                    <a:pt x="40" y="0"/>
                    <a:pt x="78" y="0"/>
                  </a:cubicBezTo>
                  <a:lnTo>
                    <a:pt x="319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0"/>
            <p:cNvSpPr/>
            <p:nvPr/>
          </p:nvSpPr>
          <p:spPr>
            <a:xfrm>
              <a:off x="7786726" y="1579641"/>
              <a:ext cx="54719" cy="48405"/>
            </a:xfrm>
            <a:custGeom>
              <a:avLst/>
              <a:gdLst/>
              <a:ahLst/>
              <a:cxnLst/>
              <a:rect l="l" t="t" r="r" b="b"/>
              <a:pathLst>
                <a:path w="349" h="316" extrusionOk="0">
                  <a:moveTo>
                    <a:pt x="333" y="158"/>
                  </a:moveTo>
                  <a:cubicBezTo>
                    <a:pt x="316" y="246"/>
                    <a:pt x="231" y="316"/>
                    <a:pt x="144" y="316"/>
                  </a:cubicBezTo>
                  <a:cubicBezTo>
                    <a:pt x="57" y="316"/>
                    <a:pt x="0" y="246"/>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0"/>
            <p:cNvSpPr/>
            <p:nvPr/>
          </p:nvSpPr>
          <p:spPr>
            <a:xfrm>
              <a:off x="7321621" y="1527027"/>
              <a:ext cx="282007" cy="37882"/>
            </a:xfrm>
            <a:custGeom>
              <a:avLst/>
              <a:gdLst/>
              <a:ahLst/>
              <a:cxnLst/>
              <a:rect l="l" t="t" r="r" b="b"/>
              <a:pathLst>
                <a:path w="1808" h="246" extrusionOk="0">
                  <a:moveTo>
                    <a:pt x="1685" y="246"/>
                  </a:moveTo>
                  <a:cubicBezTo>
                    <a:pt x="123" y="246"/>
                    <a:pt x="123" y="246"/>
                    <a:pt x="123" y="246"/>
                  </a:cubicBezTo>
                  <a:cubicBezTo>
                    <a:pt x="55" y="246"/>
                    <a:pt x="0" y="191"/>
                    <a:pt x="0" y="123"/>
                  </a:cubicBezTo>
                  <a:cubicBezTo>
                    <a:pt x="0" y="55"/>
                    <a:pt x="55" y="0"/>
                    <a:pt x="123" y="0"/>
                  </a:cubicBezTo>
                  <a:cubicBezTo>
                    <a:pt x="1685" y="0"/>
                    <a:pt x="1685" y="0"/>
                    <a:pt x="1685" y="0"/>
                  </a:cubicBezTo>
                  <a:cubicBezTo>
                    <a:pt x="1753" y="0"/>
                    <a:pt x="1808" y="55"/>
                    <a:pt x="1808" y="123"/>
                  </a:cubicBezTo>
                  <a:cubicBezTo>
                    <a:pt x="1808" y="123"/>
                    <a:pt x="1808" y="123"/>
                    <a:pt x="1808" y="123"/>
                  </a:cubicBezTo>
                  <a:cubicBezTo>
                    <a:pt x="1808" y="191"/>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0"/>
            <p:cNvSpPr/>
            <p:nvPr/>
          </p:nvSpPr>
          <p:spPr>
            <a:xfrm>
              <a:off x="7321621" y="1741693"/>
              <a:ext cx="841811" cy="23150"/>
            </a:xfrm>
            <a:custGeom>
              <a:avLst/>
              <a:gdLst/>
              <a:ahLst/>
              <a:cxnLst/>
              <a:rect l="l" t="t" r="r" b="b"/>
              <a:pathLst>
                <a:path w="5397" h="157" extrusionOk="0">
                  <a:moveTo>
                    <a:pt x="5396" y="93"/>
                  </a:moveTo>
                  <a:cubicBezTo>
                    <a:pt x="5389" y="129"/>
                    <a:pt x="5357" y="157"/>
                    <a:pt x="5319" y="157"/>
                  </a:cubicBezTo>
                  <a:cubicBezTo>
                    <a:pt x="78" y="157"/>
                    <a:pt x="78" y="157"/>
                    <a:pt x="78" y="157"/>
                  </a:cubicBezTo>
                  <a:cubicBezTo>
                    <a:pt x="35" y="157"/>
                    <a:pt x="0" y="122"/>
                    <a:pt x="0" y="78"/>
                  </a:cubicBezTo>
                  <a:cubicBezTo>
                    <a:pt x="0" y="73"/>
                    <a:pt x="0" y="68"/>
                    <a:pt x="1" y="63"/>
                  </a:cubicBezTo>
                  <a:cubicBezTo>
                    <a:pt x="8" y="27"/>
                    <a:pt x="40" y="0"/>
                    <a:pt x="78" y="0"/>
                  </a:cubicBezTo>
                  <a:cubicBezTo>
                    <a:pt x="5319" y="0"/>
                    <a:pt x="5319" y="0"/>
                    <a:pt x="5319" y="0"/>
                  </a:cubicBezTo>
                  <a:cubicBezTo>
                    <a:pt x="5362" y="0"/>
                    <a:pt x="5397" y="36"/>
                    <a:pt x="5397" y="78"/>
                  </a:cubicBezTo>
                  <a:cubicBezTo>
                    <a:pt x="5397" y="83"/>
                    <a:pt x="5397" y="89"/>
                    <a:pt x="5396"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0"/>
            <p:cNvSpPr/>
            <p:nvPr/>
          </p:nvSpPr>
          <p:spPr>
            <a:xfrm>
              <a:off x="7321621" y="1741693"/>
              <a:ext cx="715556" cy="23150"/>
            </a:xfrm>
            <a:custGeom>
              <a:avLst/>
              <a:gdLst/>
              <a:ahLst/>
              <a:cxnLst/>
              <a:rect l="l" t="t" r="r" b="b"/>
              <a:pathLst>
                <a:path w="4588" h="157" extrusionOk="0">
                  <a:moveTo>
                    <a:pt x="4588" y="0"/>
                  </a:moveTo>
                  <a:cubicBezTo>
                    <a:pt x="4558" y="157"/>
                    <a:pt x="4558" y="157"/>
                    <a:pt x="4558" y="157"/>
                  </a:cubicBezTo>
                  <a:cubicBezTo>
                    <a:pt x="78" y="157"/>
                    <a:pt x="78" y="157"/>
                    <a:pt x="78" y="157"/>
                  </a:cubicBezTo>
                  <a:cubicBezTo>
                    <a:pt x="35" y="157"/>
                    <a:pt x="0" y="122"/>
                    <a:pt x="0" y="78"/>
                  </a:cubicBezTo>
                  <a:cubicBezTo>
                    <a:pt x="0" y="73"/>
                    <a:pt x="0" y="68"/>
                    <a:pt x="1" y="63"/>
                  </a:cubicBezTo>
                  <a:cubicBezTo>
                    <a:pt x="8" y="27"/>
                    <a:pt x="40" y="0"/>
                    <a:pt x="78" y="0"/>
                  </a:cubicBezTo>
                  <a:lnTo>
                    <a:pt x="458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0"/>
            <p:cNvSpPr/>
            <p:nvPr/>
          </p:nvSpPr>
          <p:spPr>
            <a:xfrm>
              <a:off x="8001390" y="1729065"/>
              <a:ext cx="52614" cy="48404"/>
            </a:xfrm>
            <a:custGeom>
              <a:avLst/>
              <a:gdLst/>
              <a:ahLst/>
              <a:cxnLst/>
              <a:rect l="l" t="t" r="r" b="b"/>
              <a:pathLst>
                <a:path w="350" h="315" extrusionOk="0">
                  <a:moveTo>
                    <a:pt x="333" y="158"/>
                  </a:moveTo>
                  <a:cubicBezTo>
                    <a:pt x="316" y="245"/>
                    <a:pt x="232" y="315"/>
                    <a:pt x="145" y="315"/>
                  </a:cubicBezTo>
                  <a:cubicBezTo>
                    <a:pt x="57" y="315"/>
                    <a:pt x="0" y="245"/>
                    <a:pt x="17" y="158"/>
                  </a:cubicBezTo>
                  <a:cubicBezTo>
                    <a:pt x="34" y="70"/>
                    <a:pt x="119" y="0"/>
                    <a:pt x="206" y="0"/>
                  </a:cubicBezTo>
                  <a:cubicBezTo>
                    <a:pt x="293" y="0"/>
                    <a:pt x="350" y="70"/>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0"/>
            <p:cNvSpPr/>
            <p:nvPr/>
          </p:nvSpPr>
          <p:spPr>
            <a:xfrm>
              <a:off x="7321621" y="1672242"/>
              <a:ext cx="282007" cy="39987"/>
            </a:xfrm>
            <a:custGeom>
              <a:avLst/>
              <a:gdLst/>
              <a:ahLst/>
              <a:cxnLst/>
              <a:rect l="l" t="t" r="r" b="b"/>
              <a:pathLst>
                <a:path w="1808" h="246" extrusionOk="0">
                  <a:moveTo>
                    <a:pt x="1686" y="246"/>
                  </a:moveTo>
                  <a:cubicBezTo>
                    <a:pt x="123" y="246"/>
                    <a:pt x="123" y="246"/>
                    <a:pt x="123" y="246"/>
                  </a:cubicBezTo>
                  <a:cubicBezTo>
                    <a:pt x="56" y="246"/>
                    <a:pt x="0" y="191"/>
                    <a:pt x="0" y="123"/>
                  </a:cubicBezTo>
                  <a:cubicBezTo>
                    <a:pt x="0" y="55"/>
                    <a:pt x="55" y="0"/>
                    <a:pt x="123" y="0"/>
                  </a:cubicBezTo>
                  <a:cubicBezTo>
                    <a:pt x="1685" y="0"/>
                    <a:pt x="1685" y="0"/>
                    <a:pt x="1685" y="0"/>
                  </a:cubicBezTo>
                  <a:cubicBezTo>
                    <a:pt x="1753" y="0"/>
                    <a:pt x="1808" y="55"/>
                    <a:pt x="1808" y="123"/>
                  </a:cubicBezTo>
                  <a:cubicBezTo>
                    <a:pt x="1808" y="191"/>
                    <a:pt x="1753" y="246"/>
                    <a:pt x="1686"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0"/>
            <p:cNvSpPr/>
            <p:nvPr/>
          </p:nvSpPr>
          <p:spPr>
            <a:xfrm>
              <a:off x="7321621" y="1886907"/>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0"/>
            <p:cNvSpPr/>
            <p:nvPr/>
          </p:nvSpPr>
          <p:spPr>
            <a:xfrm>
              <a:off x="7321621" y="1886907"/>
              <a:ext cx="582968" cy="25255"/>
            </a:xfrm>
            <a:custGeom>
              <a:avLst/>
              <a:gdLst/>
              <a:ahLst/>
              <a:cxnLst/>
              <a:rect l="l" t="t" r="r" b="b"/>
              <a:pathLst>
                <a:path w="3735" h="156" extrusionOk="0">
                  <a:moveTo>
                    <a:pt x="3735" y="0"/>
                  </a:moveTo>
                  <a:cubicBezTo>
                    <a:pt x="3704" y="156"/>
                    <a:pt x="3704" y="156"/>
                    <a:pt x="3704" y="156"/>
                  </a:cubicBezTo>
                  <a:cubicBezTo>
                    <a:pt x="78" y="156"/>
                    <a:pt x="78" y="156"/>
                    <a:pt x="78" y="156"/>
                  </a:cubicBezTo>
                  <a:cubicBezTo>
                    <a:pt x="35" y="156"/>
                    <a:pt x="0" y="121"/>
                    <a:pt x="0" y="78"/>
                  </a:cubicBezTo>
                  <a:cubicBezTo>
                    <a:pt x="0" y="73"/>
                    <a:pt x="1" y="68"/>
                    <a:pt x="2" y="63"/>
                  </a:cubicBezTo>
                  <a:cubicBezTo>
                    <a:pt x="9" y="27"/>
                    <a:pt x="40" y="0"/>
                    <a:pt x="78" y="0"/>
                  </a:cubicBezTo>
                  <a:lnTo>
                    <a:pt x="373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0"/>
            <p:cNvSpPr/>
            <p:nvPr/>
          </p:nvSpPr>
          <p:spPr>
            <a:xfrm>
              <a:off x="7868804" y="1874280"/>
              <a:ext cx="52613" cy="48405"/>
            </a:xfrm>
            <a:custGeom>
              <a:avLst/>
              <a:gdLst/>
              <a:ahLst/>
              <a:cxnLst/>
              <a:rect l="l" t="t" r="r" b="b"/>
              <a:pathLst>
                <a:path w="349" h="316" extrusionOk="0">
                  <a:moveTo>
                    <a:pt x="333" y="158"/>
                  </a:moveTo>
                  <a:cubicBezTo>
                    <a:pt x="316" y="245"/>
                    <a:pt x="231" y="316"/>
                    <a:pt x="144" y="316"/>
                  </a:cubicBezTo>
                  <a:cubicBezTo>
                    <a:pt x="57" y="316"/>
                    <a:pt x="0" y="245"/>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0"/>
            <p:cNvSpPr/>
            <p:nvPr/>
          </p:nvSpPr>
          <p:spPr>
            <a:xfrm>
              <a:off x="7321621" y="1819561"/>
              <a:ext cx="282007" cy="37882"/>
            </a:xfrm>
            <a:custGeom>
              <a:avLst/>
              <a:gdLst/>
              <a:ahLst/>
              <a:cxnLst/>
              <a:rect l="l" t="t" r="r" b="b"/>
              <a:pathLst>
                <a:path w="1808" h="246" extrusionOk="0">
                  <a:moveTo>
                    <a:pt x="1685" y="246"/>
                  </a:moveTo>
                  <a:cubicBezTo>
                    <a:pt x="123" y="246"/>
                    <a:pt x="123" y="246"/>
                    <a:pt x="123" y="246"/>
                  </a:cubicBezTo>
                  <a:cubicBezTo>
                    <a:pt x="55" y="246"/>
                    <a:pt x="0" y="190"/>
                    <a:pt x="0" y="123"/>
                  </a:cubicBezTo>
                  <a:cubicBezTo>
                    <a:pt x="0" y="55"/>
                    <a:pt x="55" y="0"/>
                    <a:pt x="123" y="0"/>
                  </a:cubicBezTo>
                  <a:cubicBezTo>
                    <a:pt x="1685" y="0"/>
                    <a:pt x="1685" y="0"/>
                    <a:pt x="1685" y="0"/>
                  </a:cubicBezTo>
                  <a:cubicBezTo>
                    <a:pt x="1753" y="0"/>
                    <a:pt x="1808" y="55"/>
                    <a:pt x="1808" y="123"/>
                  </a:cubicBezTo>
                  <a:cubicBezTo>
                    <a:pt x="1808" y="190"/>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0"/>
            <p:cNvSpPr/>
            <p:nvPr/>
          </p:nvSpPr>
          <p:spPr>
            <a:xfrm>
              <a:off x="4991885" y="2004859"/>
              <a:ext cx="1052273" cy="1138376"/>
            </a:xfrm>
            <a:custGeom>
              <a:avLst/>
              <a:gdLst/>
              <a:ahLst/>
              <a:cxnLst/>
              <a:rect l="l" t="t" r="r" b="b"/>
              <a:pathLst>
                <a:path w="6754" h="8031" extrusionOk="0">
                  <a:moveTo>
                    <a:pt x="6469" y="8031"/>
                  </a:moveTo>
                  <a:cubicBezTo>
                    <a:pt x="289" y="8031"/>
                    <a:pt x="289" y="8031"/>
                    <a:pt x="289" y="8031"/>
                  </a:cubicBezTo>
                  <a:cubicBezTo>
                    <a:pt x="132" y="8031"/>
                    <a:pt x="4" y="7904"/>
                    <a:pt x="4" y="7746"/>
                  </a:cubicBezTo>
                  <a:cubicBezTo>
                    <a:pt x="0" y="285"/>
                    <a:pt x="0" y="285"/>
                    <a:pt x="0" y="285"/>
                  </a:cubicBezTo>
                  <a:cubicBezTo>
                    <a:pt x="0" y="127"/>
                    <a:pt x="127" y="0"/>
                    <a:pt x="284" y="0"/>
                  </a:cubicBezTo>
                  <a:cubicBezTo>
                    <a:pt x="6465" y="0"/>
                    <a:pt x="6465" y="0"/>
                    <a:pt x="6465" y="0"/>
                  </a:cubicBezTo>
                  <a:cubicBezTo>
                    <a:pt x="6622" y="0"/>
                    <a:pt x="6749" y="127"/>
                    <a:pt x="6750" y="285"/>
                  </a:cubicBezTo>
                  <a:cubicBezTo>
                    <a:pt x="6754" y="7746"/>
                    <a:pt x="6754" y="7746"/>
                    <a:pt x="6754" y="7746"/>
                  </a:cubicBezTo>
                  <a:cubicBezTo>
                    <a:pt x="6754" y="7904"/>
                    <a:pt x="6627" y="8031"/>
                    <a:pt x="6469" y="8031"/>
                  </a:cubicBezTo>
                  <a:close/>
                </a:path>
              </a:pathLst>
            </a:custGeom>
            <a:solidFill>
              <a:srgbClr val="E5F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30"/>
            <p:cNvSpPr/>
            <p:nvPr/>
          </p:nvSpPr>
          <p:spPr>
            <a:xfrm>
              <a:off x="5760045" y="2979175"/>
              <a:ext cx="12627" cy="31568"/>
            </a:xfrm>
            <a:custGeom>
              <a:avLst/>
              <a:gdLst/>
              <a:ahLst/>
              <a:cxnLst/>
              <a:rect l="l" t="t" r="r" b="b"/>
              <a:pathLst>
                <a:path w="75" h="209" extrusionOk="0">
                  <a:moveTo>
                    <a:pt x="17" y="209"/>
                  </a:moveTo>
                  <a:cubicBezTo>
                    <a:pt x="13" y="209"/>
                    <a:pt x="9" y="207"/>
                    <a:pt x="6" y="204"/>
                  </a:cubicBezTo>
                  <a:cubicBezTo>
                    <a:pt x="1" y="197"/>
                    <a:pt x="2" y="188"/>
                    <a:pt x="8" y="183"/>
                  </a:cubicBezTo>
                  <a:cubicBezTo>
                    <a:pt x="32" y="164"/>
                    <a:pt x="45" y="136"/>
                    <a:pt x="45" y="105"/>
                  </a:cubicBezTo>
                  <a:cubicBezTo>
                    <a:pt x="45" y="75"/>
                    <a:pt x="32" y="47"/>
                    <a:pt x="8" y="28"/>
                  </a:cubicBezTo>
                  <a:cubicBezTo>
                    <a:pt x="2" y="23"/>
                    <a:pt x="0" y="13"/>
                    <a:pt x="6" y="7"/>
                  </a:cubicBezTo>
                  <a:cubicBezTo>
                    <a:pt x="11" y="1"/>
                    <a:pt x="20" y="0"/>
                    <a:pt x="27" y="5"/>
                  </a:cubicBezTo>
                  <a:cubicBezTo>
                    <a:pt x="57" y="29"/>
                    <a:pt x="75" y="66"/>
                    <a:pt x="75" y="105"/>
                  </a:cubicBezTo>
                  <a:cubicBezTo>
                    <a:pt x="75" y="145"/>
                    <a:pt x="57" y="181"/>
                    <a:pt x="27" y="206"/>
                  </a:cubicBezTo>
                  <a:cubicBezTo>
                    <a:pt x="24" y="208"/>
                    <a:pt x="21" y="209"/>
                    <a:pt x="17" y="20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0"/>
            <p:cNvSpPr/>
            <p:nvPr/>
          </p:nvSpPr>
          <p:spPr>
            <a:xfrm>
              <a:off x="6688151"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0"/>
            <p:cNvSpPr/>
            <p:nvPr/>
          </p:nvSpPr>
          <p:spPr>
            <a:xfrm>
              <a:off x="7854072"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0"/>
            <p:cNvSpPr/>
            <p:nvPr/>
          </p:nvSpPr>
          <p:spPr>
            <a:xfrm>
              <a:off x="7005938"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0"/>
            <p:cNvSpPr/>
            <p:nvPr/>
          </p:nvSpPr>
          <p:spPr>
            <a:xfrm>
              <a:off x="6744974"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0"/>
            <p:cNvSpPr/>
            <p:nvPr/>
          </p:nvSpPr>
          <p:spPr>
            <a:xfrm>
              <a:off x="7868804"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0"/>
            <p:cNvSpPr/>
            <p:nvPr/>
          </p:nvSpPr>
          <p:spPr>
            <a:xfrm>
              <a:off x="5168667"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0"/>
            <p:cNvSpPr/>
            <p:nvPr/>
          </p:nvSpPr>
          <p:spPr>
            <a:xfrm>
              <a:off x="5227594"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0"/>
            <p:cNvSpPr/>
            <p:nvPr/>
          </p:nvSpPr>
          <p:spPr>
            <a:xfrm>
              <a:off x="5229699"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0"/>
            <p:cNvSpPr/>
            <p:nvPr/>
          </p:nvSpPr>
          <p:spPr>
            <a:xfrm>
              <a:off x="6244091"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0"/>
            <p:cNvSpPr/>
            <p:nvPr/>
          </p:nvSpPr>
          <p:spPr>
            <a:xfrm>
              <a:off x="5913677"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9" name="Google Shape;649;p30"/>
            <p:cNvGrpSpPr/>
            <p:nvPr/>
          </p:nvGrpSpPr>
          <p:grpSpPr>
            <a:xfrm>
              <a:off x="8100389" y="2547672"/>
              <a:ext cx="211524" cy="932645"/>
              <a:chOff x="5703957" y="2852807"/>
              <a:chExt cx="583675" cy="2573525"/>
            </a:xfrm>
          </p:grpSpPr>
          <p:sp>
            <p:nvSpPr>
              <p:cNvPr id="650" name="Google Shape;650;p30"/>
              <p:cNvSpPr/>
              <p:nvPr/>
            </p:nvSpPr>
            <p:spPr>
              <a:xfrm>
                <a:off x="5703957" y="2852807"/>
                <a:ext cx="583675" cy="539471"/>
              </a:xfrm>
              <a:custGeom>
                <a:avLst/>
                <a:gdLst/>
                <a:ahLst/>
                <a:cxnLst/>
                <a:rect l="l" t="t" r="r" b="b"/>
                <a:pathLst>
                  <a:path w="885" h="815" extrusionOk="0">
                    <a:moveTo>
                      <a:pt x="720" y="0"/>
                    </a:moveTo>
                    <a:cubicBezTo>
                      <a:pt x="164" y="0"/>
                      <a:pt x="164" y="0"/>
                      <a:pt x="164" y="0"/>
                    </a:cubicBezTo>
                    <a:cubicBezTo>
                      <a:pt x="73" y="0"/>
                      <a:pt x="0" y="74"/>
                      <a:pt x="0" y="165"/>
                    </a:cubicBezTo>
                    <a:cubicBezTo>
                      <a:pt x="0" y="651"/>
                      <a:pt x="0" y="651"/>
                      <a:pt x="0" y="651"/>
                    </a:cubicBezTo>
                    <a:cubicBezTo>
                      <a:pt x="0" y="742"/>
                      <a:pt x="73" y="815"/>
                      <a:pt x="164" y="815"/>
                    </a:cubicBezTo>
                    <a:cubicBezTo>
                      <a:pt x="720" y="815"/>
                      <a:pt x="720" y="815"/>
                      <a:pt x="720" y="815"/>
                    </a:cubicBezTo>
                    <a:cubicBezTo>
                      <a:pt x="811" y="815"/>
                      <a:pt x="885" y="742"/>
                      <a:pt x="885" y="651"/>
                    </a:cubicBezTo>
                    <a:cubicBezTo>
                      <a:pt x="885" y="165"/>
                      <a:pt x="885" y="165"/>
                      <a:pt x="885" y="165"/>
                    </a:cubicBezTo>
                    <a:cubicBezTo>
                      <a:pt x="885" y="74"/>
                      <a:pt x="811" y="0"/>
                      <a:pt x="7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0"/>
              <p:cNvSpPr/>
              <p:nvPr/>
            </p:nvSpPr>
            <p:spPr>
              <a:xfrm>
                <a:off x="5978107" y="2958932"/>
                <a:ext cx="26530" cy="247624"/>
              </a:xfrm>
              <a:custGeom>
                <a:avLst/>
                <a:gdLst/>
                <a:ahLst/>
                <a:cxnLst/>
                <a:rect l="l" t="t" r="r" b="b"/>
                <a:pathLst>
                  <a:path w="37" h="379" extrusionOk="0">
                    <a:moveTo>
                      <a:pt x="19" y="0"/>
                    </a:moveTo>
                    <a:cubicBezTo>
                      <a:pt x="29" y="0"/>
                      <a:pt x="37" y="8"/>
                      <a:pt x="37" y="19"/>
                    </a:cubicBezTo>
                    <a:cubicBezTo>
                      <a:pt x="37" y="361"/>
                      <a:pt x="37" y="361"/>
                      <a:pt x="37" y="361"/>
                    </a:cubicBezTo>
                    <a:cubicBezTo>
                      <a:pt x="37" y="371"/>
                      <a:pt x="29" y="379"/>
                      <a:pt x="19" y="379"/>
                    </a:cubicBezTo>
                    <a:cubicBezTo>
                      <a:pt x="9" y="379"/>
                      <a:pt x="0" y="371"/>
                      <a:pt x="0" y="361"/>
                    </a:cubicBezTo>
                    <a:cubicBezTo>
                      <a:pt x="0" y="19"/>
                      <a:pt x="0" y="19"/>
                      <a:pt x="0" y="19"/>
                    </a:cubicBezTo>
                    <a:cubicBezTo>
                      <a:pt x="0" y="8"/>
                      <a:pt x="9" y="0"/>
                      <a:pt x="1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0"/>
              <p:cNvSpPr/>
              <p:nvPr/>
            </p:nvSpPr>
            <p:spPr>
              <a:xfrm>
                <a:off x="5871985" y="3268462"/>
                <a:ext cx="247620" cy="17688"/>
              </a:xfrm>
              <a:custGeom>
                <a:avLst/>
                <a:gdLst/>
                <a:ahLst/>
                <a:cxnLst/>
                <a:rect l="l" t="t" r="r" b="b"/>
                <a:pathLst>
                  <a:path w="379" h="36" extrusionOk="0">
                    <a:moveTo>
                      <a:pt x="18" y="0"/>
                    </a:moveTo>
                    <a:cubicBezTo>
                      <a:pt x="361" y="0"/>
                      <a:pt x="361" y="0"/>
                      <a:pt x="361" y="0"/>
                    </a:cubicBezTo>
                    <a:cubicBezTo>
                      <a:pt x="371" y="0"/>
                      <a:pt x="379" y="8"/>
                      <a:pt x="379" y="18"/>
                    </a:cubicBezTo>
                    <a:cubicBezTo>
                      <a:pt x="379" y="28"/>
                      <a:pt x="371" y="36"/>
                      <a:pt x="361" y="36"/>
                    </a:cubicBezTo>
                    <a:cubicBezTo>
                      <a:pt x="18" y="36"/>
                      <a:pt x="18" y="36"/>
                      <a:pt x="18" y="36"/>
                    </a:cubicBezTo>
                    <a:cubicBezTo>
                      <a:pt x="8" y="36"/>
                      <a:pt x="0" y="28"/>
                      <a:pt x="0" y="18"/>
                    </a:cubicBezTo>
                    <a:cubicBezTo>
                      <a:pt x="0" y="8"/>
                      <a:pt x="8" y="0"/>
                      <a:pt x="1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0"/>
              <p:cNvSpPr/>
              <p:nvPr/>
            </p:nvSpPr>
            <p:spPr>
              <a:xfrm>
                <a:off x="5871985" y="3082744"/>
                <a:ext cx="247621" cy="123813"/>
              </a:xfrm>
              <a:custGeom>
                <a:avLst/>
                <a:gdLst/>
                <a:ahLst/>
                <a:cxnLst/>
                <a:rect l="l" t="t" r="r" b="b"/>
                <a:pathLst>
                  <a:path w="381" h="191" extrusionOk="0">
                    <a:moveTo>
                      <a:pt x="193" y="191"/>
                    </a:moveTo>
                    <a:cubicBezTo>
                      <a:pt x="188" y="191"/>
                      <a:pt x="184" y="190"/>
                      <a:pt x="180" y="187"/>
                    </a:cubicBezTo>
                    <a:cubicBezTo>
                      <a:pt x="8" y="34"/>
                      <a:pt x="8" y="34"/>
                      <a:pt x="8" y="34"/>
                    </a:cubicBezTo>
                    <a:cubicBezTo>
                      <a:pt x="1" y="27"/>
                      <a:pt x="0" y="15"/>
                      <a:pt x="7" y="8"/>
                    </a:cubicBezTo>
                    <a:cubicBezTo>
                      <a:pt x="14" y="0"/>
                      <a:pt x="25" y="0"/>
                      <a:pt x="33" y="6"/>
                    </a:cubicBezTo>
                    <a:cubicBezTo>
                      <a:pt x="192" y="148"/>
                      <a:pt x="192" y="148"/>
                      <a:pt x="192" y="148"/>
                    </a:cubicBezTo>
                    <a:cubicBezTo>
                      <a:pt x="348" y="6"/>
                      <a:pt x="348" y="6"/>
                      <a:pt x="348" y="6"/>
                    </a:cubicBezTo>
                    <a:cubicBezTo>
                      <a:pt x="356" y="0"/>
                      <a:pt x="367" y="0"/>
                      <a:pt x="374" y="8"/>
                    </a:cubicBezTo>
                    <a:cubicBezTo>
                      <a:pt x="381" y="15"/>
                      <a:pt x="380" y="27"/>
                      <a:pt x="373" y="34"/>
                    </a:cubicBezTo>
                    <a:cubicBezTo>
                      <a:pt x="205" y="186"/>
                      <a:pt x="205" y="186"/>
                      <a:pt x="205" y="186"/>
                    </a:cubicBezTo>
                    <a:cubicBezTo>
                      <a:pt x="201" y="190"/>
                      <a:pt x="197" y="191"/>
                      <a:pt x="193" y="19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0"/>
              <p:cNvSpPr/>
              <p:nvPr/>
            </p:nvSpPr>
            <p:spPr>
              <a:xfrm>
                <a:off x="5703957" y="3524930"/>
                <a:ext cx="583675" cy="539471"/>
              </a:xfrm>
              <a:custGeom>
                <a:avLst/>
                <a:gdLst/>
                <a:ahLst/>
                <a:cxnLst/>
                <a:rect l="l" t="t" r="r" b="b"/>
                <a:pathLst>
                  <a:path w="885" h="815" extrusionOk="0">
                    <a:moveTo>
                      <a:pt x="164" y="815"/>
                    </a:moveTo>
                    <a:cubicBezTo>
                      <a:pt x="720" y="815"/>
                      <a:pt x="720" y="815"/>
                      <a:pt x="720" y="815"/>
                    </a:cubicBezTo>
                    <a:cubicBezTo>
                      <a:pt x="811" y="815"/>
                      <a:pt x="885" y="741"/>
                      <a:pt x="885" y="650"/>
                    </a:cubicBezTo>
                    <a:cubicBezTo>
                      <a:pt x="885" y="165"/>
                      <a:pt x="885" y="165"/>
                      <a:pt x="885" y="165"/>
                    </a:cubicBezTo>
                    <a:cubicBezTo>
                      <a:pt x="885" y="74"/>
                      <a:pt x="811" y="0"/>
                      <a:pt x="720" y="0"/>
                    </a:cubicBezTo>
                    <a:cubicBezTo>
                      <a:pt x="164" y="0"/>
                      <a:pt x="164" y="0"/>
                      <a:pt x="164" y="0"/>
                    </a:cubicBezTo>
                    <a:cubicBezTo>
                      <a:pt x="73" y="0"/>
                      <a:pt x="0" y="74"/>
                      <a:pt x="0" y="165"/>
                    </a:cubicBezTo>
                    <a:cubicBezTo>
                      <a:pt x="0" y="650"/>
                      <a:pt x="0" y="650"/>
                      <a:pt x="0" y="650"/>
                    </a:cubicBezTo>
                    <a:cubicBezTo>
                      <a:pt x="0" y="741"/>
                      <a:pt x="73" y="815"/>
                      <a:pt x="164" y="81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0"/>
              <p:cNvSpPr/>
              <p:nvPr/>
            </p:nvSpPr>
            <p:spPr>
              <a:xfrm>
                <a:off x="5978107" y="3710649"/>
                <a:ext cx="26531" cy="247624"/>
              </a:xfrm>
              <a:custGeom>
                <a:avLst/>
                <a:gdLst/>
                <a:ahLst/>
                <a:cxnLst/>
                <a:rect l="l" t="t" r="r" b="b"/>
                <a:pathLst>
                  <a:path w="36" h="379" extrusionOk="0">
                    <a:moveTo>
                      <a:pt x="18" y="379"/>
                    </a:moveTo>
                    <a:cubicBezTo>
                      <a:pt x="8" y="379"/>
                      <a:pt x="0" y="371"/>
                      <a:pt x="0" y="361"/>
                    </a:cubicBezTo>
                    <a:cubicBezTo>
                      <a:pt x="0" y="18"/>
                      <a:pt x="0" y="18"/>
                      <a:pt x="0" y="18"/>
                    </a:cubicBezTo>
                    <a:cubicBezTo>
                      <a:pt x="0" y="8"/>
                      <a:pt x="8" y="0"/>
                      <a:pt x="18" y="0"/>
                    </a:cubicBezTo>
                    <a:cubicBezTo>
                      <a:pt x="28" y="0"/>
                      <a:pt x="36" y="8"/>
                      <a:pt x="36" y="18"/>
                    </a:cubicBezTo>
                    <a:cubicBezTo>
                      <a:pt x="36" y="361"/>
                      <a:pt x="36" y="361"/>
                      <a:pt x="36" y="361"/>
                    </a:cubicBezTo>
                    <a:cubicBezTo>
                      <a:pt x="36" y="371"/>
                      <a:pt x="28" y="379"/>
                      <a:pt x="18" y="37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0"/>
              <p:cNvSpPr/>
              <p:nvPr/>
            </p:nvSpPr>
            <p:spPr>
              <a:xfrm>
                <a:off x="5871985" y="3631055"/>
                <a:ext cx="247620" cy="17688"/>
              </a:xfrm>
              <a:custGeom>
                <a:avLst/>
                <a:gdLst/>
                <a:ahLst/>
                <a:cxnLst/>
                <a:rect l="l" t="t" r="r" b="b"/>
                <a:pathLst>
                  <a:path w="379" h="36" extrusionOk="0">
                    <a:moveTo>
                      <a:pt x="361" y="36"/>
                    </a:moveTo>
                    <a:cubicBezTo>
                      <a:pt x="19" y="36"/>
                      <a:pt x="19" y="36"/>
                      <a:pt x="19" y="36"/>
                    </a:cubicBezTo>
                    <a:cubicBezTo>
                      <a:pt x="8" y="36"/>
                      <a:pt x="0" y="28"/>
                      <a:pt x="0" y="18"/>
                    </a:cubicBezTo>
                    <a:cubicBezTo>
                      <a:pt x="0" y="8"/>
                      <a:pt x="8" y="0"/>
                      <a:pt x="19" y="0"/>
                    </a:cubicBezTo>
                    <a:cubicBezTo>
                      <a:pt x="361" y="0"/>
                      <a:pt x="361" y="0"/>
                      <a:pt x="361" y="0"/>
                    </a:cubicBezTo>
                    <a:cubicBezTo>
                      <a:pt x="371" y="0"/>
                      <a:pt x="379" y="8"/>
                      <a:pt x="379" y="18"/>
                    </a:cubicBezTo>
                    <a:cubicBezTo>
                      <a:pt x="379" y="28"/>
                      <a:pt x="371" y="36"/>
                      <a:pt x="361" y="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0"/>
              <p:cNvSpPr/>
              <p:nvPr/>
            </p:nvSpPr>
            <p:spPr>
              <a:xfrm>
                <a:off x="5871985" y="3710649"/>
                <a:ext cx="247617" cy="123812"/>
              </a:xfrm>
              <a:custGeom>
                <a:avLst/>
                <a:gdLst/>
                <a:ahLst/>
                <a:cxnLst/>
                <a:rect l="l" t="t" r="r" b="b"/>
                <a:pathLst>
                  <a:path w="380" h="192" extrusionOk="0">
                    <a:moveTo>
                      <a:pt x="188" y="0"/>
                    </a:moveTo>
                    <a:cubicBezTo>
                      <a:pt x="192" y="0"/>
                      <a:pt x="197" y="2"/>
                      <a:pt x="200" y="5"/>
                    </a:cubicBezTo>
                    <a:cubicBezTo>
                      <a:pt x="372" y="157"/>
                      <a:pt x="372" y="157"/>
                      <a:pt x="372" y="157"/>
                    </a:cubicBezTo>
                    <a:cubicBezTo>
                      <a:pt x="380" y="164"/>
                      <a:pt x="380" y="176"/>
                      <a:pt x="374" y="183"/>
                    </a:cubicBezTo>
                    <a:cubicBezTo>
                      <a:pt x="367" y="191"/>
                      <a:pt x="355" y="192"/>
                      <a:pt x="347" y="185"/>
                    </a:cubicBezTo>
                    <a:cubicBezTo>
                      <a:pt x="188" y="43"/>
                      <a:pt x="188" y="43"/>
                      <a:pt x="188" y="43"/>
                    </a:cubicBezTo>
                    <a:cubicBezTo>
                      <a:pt x="32" y="185"/>
                      <a:pt x="32" y="185"/>
                      <a:pt x="32" y="185"/>
                    </a:cubicBezTo>
                    <a:cubicBezTo>
                      <a:pt x="25" y="192"/>
                      <a:pt x="13" y="191"/>
                      <a:pt x="6" y="184"/>
                    </a:cubicBezTo>
                    <a:cubicBezTo>
                      <a:pt x="0" y="176"/>
                      <a:pt x="0" y="164"/>
                      <a:pt x="8" y="157"/>
                    </a:cubicBezTo>
                    <a:cubicBezTo>
                      <a:pt x="176" y="5"/>
                      <a:pt x="176" y="5"/>
                      <a:pt x="176" y="5"/>
                    </a:cubicBezTo>
                    <a:cubicBezTo>
                      <a:pt x="179" y="2"/>
                      <a:pt x="184" y="0"/>
                      <a:pt x="18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0"/>
              <p:cNvSpPr/>
              <p:nvPr/>
            </p:nvSpPr>
            <p:spPr>
              <a:xfrm>
                <a:off x="5730488" y="4170522"/>
                <a:ext cx="530608" cy="583679"/>
              </a:xfrm>
              <a:custGeom>
                <a:avLst/>
                <a:gdLst/>
                <a:ahLst/>
                <a:cxnLst/>
                <a:rect l="l" t="t" r="r" b="b"/>
                <a:pathLst>
                  <a:path w="815" h="886" extrusionOk="0">
                    <a:moveTo>
                      <a:pt x="0" y="165"/>
                    </a:moveTo>
                    <a:cubicBezTo>
                      <a:pt x="0" y="721"/>
                      <a:pt x="0" y="721"/>
                      <a:pt x="0" y="721"/>
                    </a:cubicBezTo>
                    <a:cubicBezTo>
                      <a:pt x="0" y="812"/>
                      <a:pt x="73" y="886"/>
                      <a:pt x="164" y="886"/>
                    </a:cubicBezTo>
                    <a:cubicBezTo>
                      <a:pt x="650" y="886"/>
                      <a:pt x="650" y="886"/>
                      <a:pt x="650" y="886"/>
                    </a:cubicBezTo>
                    <a:cubicBezTo>
                      <a:pt x="741" y="886"/>
                      <a:pt x="815" y="812"/>
                      <a:pt x="815" y="721"/>
                    </a:cubicBezTo>
                    <a:cubicBezTo>
                      <a:pt x="815" y="165"/>
                      <a:pt x="815" y="165"/>
                      <a:pt x="815" y="165"/>
                    </a:cubicBezTo>
                    <a:cubicBezTo>
                      <a:pt x="815" y="74"/>
                      <a:pt x="741" y="0"/>
                      <a:pt x="650" y="0"/>
                    </a:cubicBezTo>
                    <a:cubicBezTo>
                      <a:pt x="164" y="0"/>
                      <a:pt x="164" y="0"/>
                      <a:pt x="164" y="0"/>
                    </a:cubicBezTo>
                    <a:cubicBezTo>
                      <a:pt x="73" y="0"/>
                      <a:pt x="0" y="74"/>
                      <a:pt x="0" y="16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0"/>
              <p:cNvSpPr/>
              <p:nvPr/>
            </p:nvSpPr>
            <p:spPr>
              <a:xfrm>
                <a:off x="5933889" y="4338553"/>
                <a:ext cx="123809" cy="247622"/>
              </a:xfrm>
              <a:custGeom>
                <a:avLst/>
                <a:gdLst/>
                <a:ahLst/>
                <a:cxnLst/>
                <a:rect l="l" t="t" r="r" b="b"/>
                <a:pathLst>
                  <a:path w="192" h="380" extrusionOk="0">
                    <a:moveTo>
                      <a:pt x="192" y="188"/>
                    </a:moveTo>
                    <a:cubicBezTo>
                      <a:pt x="192" y="192"/>
                      <a:pt x="191" y="197"/>
                      <a:pt x="187" y="200"/>
                    </a:cubicBezTo>
                    <a:cubicBezTo>
                      <a:pt x="35" y="372"/>
                      <a:pt x="35" y="372"/>
                      <a:pt x="35" y="372"/>
                    </a:cubicBezTo>
                    <a:cubicBezTo>
                      <a:pt x="28" y="380"/>
                      <a:pt x="16" y="380"/>
                      <a:pt x="9" y="374"/>
                    </a:cubicBezTo>
                    <a:cubicBezTo>
                      <a:pt x="1" y="367"/>
                      <a:pt x="0" y="355"/>
                      <a:pt x="7" y="347"/>
                    </a:cubicBezTo>
                    <a:cubicBezTo>
                      <a:pt x="149" y="188"/>
                      <a:pt x="149" y="188"/>
                      <a:pt x="149" y="188"/>
                    </a:cubicBezTo>
                    <a:cubicBezTo>
                      <a:pt x="7" y="32"/>
                      <a:pt x="7" y="32"/>
                      <a:pt x="7" y="32"/>
                    </a:cubicBezTo>
                    <a:cubicBezTo>
                      <a:pt x="0" y="25"/>
                      <a:pt x="1" y="13"/>
                      <a:pt x="9" y="6"/>
                    </a:cubicBezTo>
                    <a:cubicBezTo>
                      <a:pt x="16" y="0"/>
                      <a:pt x="28" y="0"/>
                      <a:pt x="35" y="8"/>
                    </a:cubicBezTo>
                    <a:cubicBezTo>
                      <a:pt x="187" y="176"/>
                      <a:pt x="187" y="176"/>
                      <a:pt x="187" y="176"/>
                    </a:cubicBezTo>
                    <a:cubicBezTo>
                      <a:pt x="190" y="179"/>
                      <a:pt x="192" y="184"/>
                      <a:pt x="192" y="1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0"/>
              <p:cNvSpPr/>
              <p:nvPr/>
            </p:nvSpPr>
            <p:spPr>
              <a:xfrm>
                <a:off x="5730488" y="4842645"/>
                <a:ext cx="530608" cy="583686"/>
              </a:xfrm>
              <a:custGeom>
                <a:avLst/>
                <a:gdLst/>
                <a:ahLst/>
                <a:cxnLst/>
                <a:rect l="l" t="t" r="r" b="b"/>
                <a:pathLst>
                  <a:path w="815" h="885" extrusionOk="0">
                    <a:moveTo>
                      <a:pt x="815" y="720"/>
                    </a:moveTo>
                    <a:cubicBezTo>
                      <a:pt x="815" y="165"/>
                      <a:pt x="815" y="165"/>
                      <a:pt x="815" y="165"/>
                    </a:cubicBezTo>
                    <a:cubicBezTo>
                      <a:pt x="815" y="74"/>
                      <a:pt x="741" y="0"/>
                      <a:pt x="650" y="0"/>
                    </a:cubicBezTo>
                    <a:cubicBezTo>
                      <a:pt x="164" y="0"/>
                      <a:pt x="164" y="0"/>
                      <a:pt x="164" y="0"/>
                    </a:cubicBezTo>
                    <a:cubicBezTo>
                      <a:pt x="73" y="0"/>
                      <a:pt x="0" y="74"/>
                      <a:pt x="0" y="165"/>
                    </a:cubicBezTo>
                    <a:cubicBezTo>
                      <a:pt x="0" y="720"/>
                      <a:pt x="0" y="720"/>
                      <a:pt x="0" y="720"/>
                    </a:cubicBezTo>
                    <a:cubicBezTo>
                      <a:pt x="0" y="811"/>
                      <a:pt x="73" y="885"/>
                      <a:pt x="164" y="885"/>
                    </a:cubicBezTo>
                    <a:cubicBezTo>
                      <a:pt x="650" y="885"/>
                      <a:pt x="650" y="885"/>
                      <a:pt x="650" y="885"/>
                    </a:cubicBezTo>
                    <a:cubicBezTo>
                      <a:pt x="741" y="885"/>
                      <a:pt x="815" y="811"/>
                      <a:pt x="815" y="7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0"/>
              <p:cNvSpPr/>
              <p:nvPr/>
            </p:nvSpPr>
            <p:spPr>
              <a:xfrm>
                <a:off x="5933889" y="5010676"/>
                <a:ext cx="123809" cy="247626"/>
              </a:xfrm>
              <a:custGeom>
                <a:avLst/>
                <a:gdLst/>
                <a:ahLst/>
                <a:cxnLst/>
                <a:rect l="l" t="t" r="r" b="b"/>
                <a:pathLst>
                  <a:path w="192" h="381" extrusionOk="0">
                    <a:moveTo>
                      <a:pt x="0" y="192"/>
                    </a:moveTo>
                    <a:cubicBezTo>
                      <a:pt x="0" y="188"/>
                      <a:pt x="2" y="184"/>
                      <a:pt x="5" y="180"/>
                    </a:cubicBezTo>
                    <a:cubicBezTo>
                      <a:pt x="158" y="8"/>
                      <a:pt x="158" y="8"/>
                      <a:pt x="158" y="8"/>
                    </a:cubicBezTo>
                    <a:cubicBezTo>
                      <a:pt x="165" y="1"/>
                      <a:pt x="176" y="0"/>
                      <a:pt x="184" y="7"/>
                    </a:cubicBezTo>
                    <a:cubicBezTo>
                      <a:pt x="191" y="14"/>
                      <a:pt x="192" y="25"/>
                      <a:pt x="185" y="33"/>
                    </a:cubicBezTo>
                    <a:cubicBezTo>
                      <a:pt x="44" y="192"/>
                      <a:pt x="44" y="192"/>
                      <a:pt x="44" y="192"/>
                    </a:cubicBezTo>
                    <a:cubicBezTo>
                      <a:pt x="185" y="348"/>
                      <a:pt x="185" y="348"/>
                      <a:pt x="185" y="348"/>
                    </a:cubicBezTo>
                    <a:cubicBezTo>
                      <a:pt x="192" y="355"/>
                      <a:pt x="192" y="367"/>
                      <a:pt x="184" y="374"/>
                    </a:cubicBezTo>
                    <a:cubicBezTo>
                      <a:pt x="176" y="381"/>
                      <a:pt x="165" y="380"/>
                      <a:pt x="158" y="373"/>
                    </a:cubicBezTo>
                    <a:cubicBezTo>
                      <a:pt x="5" y="205"/>
                      <a:pt x="5" y="205"/>
                      <a:pt x="5" y="205"/>
                    </a:cubicBezTo>
                    <a:cubicBezTo>
                      <a:pt x="2" y="201"/>
                      <a:pt x="0" y="197"/>
                      <a:pt x="0" y="1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2" name="Google Shape;662;p30"/>
            <p:cNvSpPr/>
            <p:nvPr/>
          </p:nvSpPr>
          <p:spPr>
            <a:xfrm>
              <a:off x="4893364" y="3540950"/>
              <a:ext cx="398175" cy="390075"/>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667" name="Google Shape;667;p30"/>
            <p:cNvCxnSpPr/>
            <p:nvPr/>
          </p:nvCxnSpPr>
          <p:spPr>
            <a:xfrm rot="16200000" flipH="1">
              <a:off x="4061850" y="1686947"/>
              <a:ext cx="1681200" cy="326400"/>
            </a:xfrm>
            <a:prstGeom prst="bentConnector2">
              <a:avLst/>
            </a:prstGeom>
            <a:noFill/>
            <a:ln w="9525" cap="flat" cmpd="sng">
              <a:solidFill>
                <a:schemeClr val="lt2"/>
              </a:solidFill>
              <a:prstDash val="dash"/>
              <a:round/>
              <a:headEnd type="none" w="med" len="med"/>
              <a:tailEnd type="none" w="med" len="med"/>
            </a:ln>
          </p:spPr>
        </p:cxnSp>
        <p:cxnSp>
          <p:nvCxnSpPr>
            <p:cNvPr id="671" name="Google Shape;671;p30"/>
            <p:cNvCxnSpPr>
              <a:cxnSpLocks/>
              <a:stCxn id="640" idx="4"/>
            </p:cNvCxnSpPr>
            <p:nvPr/>
          </p:nvCxnSpPr>
          <p:spPr>
            <a:xfrm>
              <a:off x="7912872" y="2339437"/>
              <a:ext cx="0" cy="1621500"/>
            </a:xfrm>
            <a:prstGeom prst="straightConnector1">
              <a:avLst/>
            </a:prstGeom>
            <a:noFill/>
            <a:ln w="9525" cap="flat" cmpd="sng">
              <a:solidFill>
                <a:schemeClr val="lt2"/>
              </a:solidFill>
              <a:prstDash val="dash"/>
              <a:round/>
              <a:headEnd type="none" w="med" len="med"/>
              <a:tailEnd type="none" w="med" len="med"/>
            </a:ln>
          </p:spPr>
        </p:cxnSp>
        <p:grpSp>
          <p:nvGrpSpPr>
            <p:cNvPr id="672" name="Google Shape;672;p30"/>
            <p:cNvGrpSpPr/>
            <p:nvPr/>
          </p:nvGrpSpPr>
          <p:grpSpPr>
            <a:xfrm>
              <a:off x="7681476" y="3815950"/>
              <a:ext cx="476607" cy="475800"/>
              <a:chOff x="2153" y="22"/>
              <a:chExt cx="45" cy="45"/>
            </a:xfrm>
          </p:grpSpPr>
          <p:sp>
            <p:nvSpPr>
              <p:cNvPr id="673" name="Google Shape;673;p30"/>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30"/>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675" name="Google Shape;675;p30"/>
            <p:cNvGrpSpPr/>
            <p:nvPr/>
          </p:nvGrpSpPr>
          <p:grpSpPr>
            <a:xfrm>
              <a:off x="7843792" y="3540957"/>
              <a:ext cx="138146" cy="138146"/>
              <a:chOff x="4315031" y="1267400"/>
              <a:chExt cx="298500" cy="298500"/>
            </a:xfrm>
          </p:grpSpPr>
          <p:sp>
            <p:nvSpPr>
              <p:cNvPr id="676" name="Google Shape;676;p3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Immagine 3" descr="Immagine che contiene Elementi grafici, clipart, grafica, Carattere&#10;&#10;Descrizione generata automaticamente">
              <a:extLst>
                <a:ext uri="{FF2B5EF4-FFF2-40B4-BE49-F238E27FC236}">
                  <a16:creationId xmlns:a16="http://schemas.microsoft.com/office/drawing/2014/main" id="{8A05CF8B-946A-8889-1C19-D33241D0F072}"/>
                </a:ext>
              </a:extLst>
            </p:cNvPr>
            <p:cNvPicPr>
              <a:picLocks noChangeAspect="1"/>
            </p:cNvPicPr>
            <p:nvPr/>
          </p:nvPicPr>
          <p:blipFill>
            <a:blip r:embed="rId5"/>
            <a:stretch>
              <a:fillRect/>
            </a:stretch>
          </p:blipFill>
          <p:spPr>
            <a:xfrm>
              <a:off x="5171365" y="2194166"/>
              <a:ext cx="753546" cy="753546"/>
            </a:xfrm>
            <a:prstGeom prst="rect">
              <a:avLst/>
            </a:prstGeom>
          </p:spPr>
        </p:pic>
      </p:grpSp>
      <p:pic>
        <p:nvPicPr>
          <p:cNvPr id="7" name="Immagine 6" descr="Immagine che contiene nero, oscurità&#10;&#10;Descrizione generata automaticamente">
            <a:extLst>
              <a:ext uri="{FF2B5EF4-FFF2-40B4-BE49-F238E27FC236}">
                <a16:creationId xmlns:a16="http://schemas.microsoft.com/office/drawing/2014/main" id="{3078C78F-32AD-01F5-A050-9DD7E95A5884}"/>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4488208" y="489927"/>
            <a:ext cx="503677" cy="499230"/>
          </a:xfrm>
          <a:prstGeom prst="rect">
            <a:avLst/>
          </a:prstGeom>
        </p:spPr>
      </p:pic>
      <p:grpSp>
        <p:nvGrpSpPr>
          <p:cNvPr id="3" name="Gruppo 2">
            <a:extLst>
              <a:ext uri="{FF2B5EF4-FFF2-40B4-BE49-F238E27FC236}">
                <a16:creationId xmlns:a16="http://schemas.microsoft.com/office/drawing/2014/main" id="{815CE5F3-1D35-9F1F-9A04-40ABA4B237BB}"/>
              </a:ext>
            </a:extLst>
          </p:cNvPr>
          <p:cNvGrpSpPr/>
          <p:nvPr/>
        </p:nvGrpSpPr>
        <p:grpSpPr>
          <a:xfrm>
            <a:off x="7961991" y="690710"/>
            <a:ext cx="841176" cy="442772"/>
            <a:chOff x="7813837" y="1841006"/>
            <a:chExt cx="841176" cy="442772"/>
          </a:xfrm>
        </p:grpSpPr>
        <p:sp>
          <p:nvSpPr>
            <p:cNvPr id="6" name="Google Shape;1460;p49">
              <a:extLst>
                <a:ext uri="{FF2B5EF4-FFF2-40B4-BE49-F238E27FC236}">
                  <a16:creationId xmlns:a16="http://schemas.microsoft.com/office/drawing/2014/main" id="{EEAED735-5426-4F6C-6C44-4434CB4A6E6C}"/>
                </a:ext>
              </a:extLst>
            </p:cNvPr>
            <p:cNvSpPr/>
            <p:nvPr/>
          </p:nvSpPr>
          <p:spPr>
            <a:xfrm>
              <a:off x="7968163" y="1970964"/>
              <a:ext cx="686850" cy="312814"/>
            </a:xfrm>
            <a:custGeom>
              <a:avLst/>
              <a:gdLst/>
              <a:ahLst/>
              <a:cxnLst/>
              <a:rect l="l" t="t" r="r" b="b"/>
              <a:pathLst>
                <a:path w="2255" h="1027" extrusionOk="0">
                  <a:moveTo>
                    <a:pt x="1741" y="0"/>
                  </a:moveTo>
                  <a:cubicBezTo>
                    <a:pt x="514" y="0"/>
                    <a:pt x="514" y="0"/>
                    <a:pt x="514" y="0"/>
                  </a:cubicBezTo>
                  <a:cubicBezTo>
                    <a:pt x="230" y="0"/>
                    <a:pt x="0" y="230"/>
                    <a:pt x="0" y="513"/>
                  </a:cubicBezTo>
                  <a:cubicBezTo>
                    <a:pt x="0" y="513"/>
                    <a:pt x="0" y="513"/>
                    <a:pt x="0" y="513"/>
                  </a:cubicBezTo>
                  <a:cubicBezTo>
                    <a:pt x="0" y="797"/>
                    <a:pt x="230" y="1027"/>
                    <a:pt x="514" y="1027"/>
                  </a:cubicBezTo>
                  <a:cubicBezTo>
                    <a:pt x="1741" y="1027"/>
                    <a:pt x="1741" y="1027"/>
                    <a:pt x="1741" y="1027"/>
                  </a:cubicBezTo>
                  <a:cubicBezTo>
                    <a:pt x="2025" y="1027"/>
                    <a:pt x="2255" y="797"/>
                    <a:pt x="2255" y="513"/>
                  </a:cubicBezTo>
                  <a:cubicBezTo>
                    <a:pt x="2255" y="513"/>
                    <a:pt x="2255" y="513"/>
                    <a:pt x="2255" y="513"/>
                  </a:cubicBezTo>
                  <a:cubicBezTo>
                    <a:pt x="2255" y="230"/>
                    <a:pt x="2025" y="0"/>
                    <a:pt x="1741" y="0"/>
                  </a:cubicBezTo>
                </a:path>
              </a:pathLst>
            </a:custGeom>
            <a:solidFill>
              <a:srgbClr val="91CCFF">
                <a:alpha val="481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461;p49">
              <a:extLst>
                <a:ext uri="{FF2B5EF4-FFF2-40B4-BE49-F238E27FC236}">
                  <a16:creationId xmlns:a16="http://schemas.microsoft.com/office/drawing/2014/main" id="{65E2E306-A3CF-AA0A-0E65-D4E325C37FAA}"/>
                </a:ext>
              </a:extLst>
            </p:cNvPr>
            <p:cNvSpPr/>
            <p:nvPr/>
          </p:nvSpPr>
          <p:spPr>
            <a:xfrm>
              <a:off x="7813837" y="1841006"/>
              <a:ext cx="686850" cy="313119"/>
            </a:xfrm>
            <a:custGeom>
              <a:avLst/>
              <a:gdLst/>
              <a:ahLst/>
              <a:cxnLst/>
              <a:rect l="l" t="t" r="r" b="b"/>
              <a:pathLst>
                <a:path w="2255" h="1028" extrusionOk="0">
                  <a:moveTo>
                    <a:pt x="1741" y="0"/>
                  </a:moveTo>
                  <a:cubicBezTo>
                    <a:pt x="514" y="0"/>
                    <a:pt x="514" y="0"/>
                    <a:pt x="514" y="0"/>
                  </a:cubicBezTo>
                  <a:cubicBezTo>
                    <a:pt x="230" y="0"/>
                    <a:pt x="0" y="230"/>
                    <a:pt x="0" y="514"/>
                  </a:cubicBezTo>
                  <a:cubicBezTo>
                    <a:pt x="0" y="797"/>
                    <a:pt x="230" y="1028"/>
                    <a:pt x="514" y="1028"/>
                  </a:cubicBezTo>
                  <a:cubicBezTo>
                    <a:pt x="1741" y="1028"/>
                    <a:pt x="1741" y="1028"/>
                    <a:pt x="1741" y="1028"/>
                  </a:cubicBezTo>
                  <a:cubicBezTo>
                    <a:pt x="2025" y="1028"/>
                    <a:pt x="2255" y="797"/>
                    <a:pt x="2255" y="514"/>
                  </a:cubicBezTo>
                  <a:cubicBezTo>
                    <a:pt x="2255" y="230"/>
                    <a:pt x="2025" y="0"/>
                    <a:pt x="1741"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462;p49">
              <a:extLst>
                <a:ext uri="{FF2B5EF4-FFF2-40B4-BE49-F238E27FC236}">
                  <a16:creationId xmlns:a16="http://schemas.microsoft.com/office/drawing/2014/main" id="{1F04690D-AD6D-1DDB-AB68-DA2185D58E36}"/>
                </a:ext>
              </a:extLst>
            </p:cNvPr>
            <p:cNvSpPr/>
            <p:nvPr/>
          </p:nvSpPr>
          <p:spPr>
            <a:xfrm>
              <a:off x="7964102" y="1950658"/>
              <a:ext cx="113714" cy="129958"/>
            </a:xfrm>
            <a:custGeom>
              <a:avLst/>
              <a:gdLst/>
              <a:ahLst/>
              <a:cxnLst/>
              <a:rect l="l" t="t" r="r" b="b"/>
              <a:pathLst>
                <a:path w="28" h="32" extrusionOk="0">
                  <a:moveTo>
                    <a:pt x="0" y="15"/>
                  </a:moveTo>
                  <a:lnTo>
                    <a:pt x="28" y="0"/>
                  </a:lnTo>
                  <a:lnTo>
                    <a:pt x="28" y="5"/>
                  </a:lnTo>
                  <a:lnTo>
                    <a:pt x="4" y="16"/>
                  </a:lnTo>
                  <a:lnTo>
                    <a:pt x="4" y="16"/>
                  </a:lnTo>
                  <a:lnTo>
                    <a:pt x="28" y="28"/>
                  </a:lnTo>
                  <a:lnTo>
                    <a:pt x="28" y="32"/>
                  </a:lnTo>
                  <a:lnTo>
                    <a:pt x="0" y="18"/>
                  </a:lnTo>
                  <a:lnTo>
                    <a:pt x="0" y="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463;p49">
              <a:extLst>
                <a:ext uri="{FF2B5EF4-FFF2-40B4-BE49-F238E27FC236}">
                  <a16:creationId xmlns:a16="http://schemas.microsoft.com/office/drawing/2014/main" id="{0649721D-1A18-E151-D87E-9B505FBE4211}"/>
                </a:ext>
              </a:extLst>
            </p:cNvPr>
            <p:cNvSpPr/>
            <p:nvPr/>
          </p:nvSpPr>
          <p:spPr>
            <a:xfrm>
              <a:off x="8094061" y="1914107"/>
              <a:ext cx="85285" cy="178692"/>
            </a:xfrm>
            <a:custGeom>
              <a:avLst/>
              <a:gdLst/>
              <a:ahLst/>
              <a:cxnLst/>
              <a:rect l="l" t="t" r="r" b="b"/>
              <a:pathLst>
                <a:path w="21" h="44" extrusionOk="0">
                  <a:moveTo>
                    <a:pt x="0" y="44"/>
                  </a:moveTo>
                  <a:lnTo>
                    <a:pt x="16" y="0"/>
                  </a:lnTo>
                  <a:lnTo>
                    <a:pt x="21" y="0"/>
                  </a:lnTo>
                  <a:lnTo>
                    <a:pt x="4" y="44"/>
                  </a:lnTo>
                  <a:lnTo>
                    <a:pt x="0" y="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464;p49">
              <a:extLst>
                <a:ext uri="{FF2B5EF4-FFF2-40B4-BE49-F238E27FC236}">
                  <a16:creationId xmlns:a16="http://schemas.microsoft.com/office/drawing/2014/main" id="{6E935C37-50E2-C8E9-8487-F1DF78D53E4D}"/>
                </a:ext>
              </a:extLst>
            </p:cNvPr>
            <p:cNvSpPr/>
            <p:nvPr/>
          </p:nvSpPr>
          <p:spPr>
            <a:xfrm>
              <a:off x="8191530" y="1950658"/>
              <a:ext cx="113714" cy="129958"/>
            </a:xfrm>
            <a:custGeom>
              <a:avLst/>
              <a:gdLst/>
              <a:ahLst/>
              <a:cxnLst/>
              <a:rect l="l" t="t" r="r" b="b"/>
              <a:pathLst>
                <a:path w="28" h="32" extrusionOk="0">
                  <a:moveTo>
                    <a:pt x="28" y="18"/>
                  </a:moveTo>
                  <a:lnTo>
                    <a:pt x="0" y="32"/>
                  </a:lnTo>
                  <a:lnTo>
                    <a:pt x="0" y="28"/>
                  </a:lnTo>
                  <a:lnTo>
                    <a:pt x="24" y="16"/>
                  </a:lnTo>
                  <a:lnTo>
                    <a:pt x="24" y="16"/>
                  </a:lnTo>
                  <a:lnTo>
                    <a:pt x="0" y="5"/>
                  </a:lnTo>
                  <a:lnTo>
                    <a:pt x="0" y="0"/>
                  </a:lnTo>
                  <a:lnTo>
                    <a:pt x="28" y="15"/>
                  </a:lnTo>
                  <a:lnTo>
                    <a:pt x="28" y="1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39625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12B46AAE-4749-A485-E2D7-0195D27B3CED}"/>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2927460C-B902-CBB7-7E1B-694D6A4EF5C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DIALOGO COME DAG</a:t>
            </a:r>
            <a:endParaRPr dirty="0"/>
          </a:p>
        </p:txBody>
      </p:sp>
      <p:grpSp>
        <p:nvGrpSpPr>
          <p:cNvPr id="4" name="Gruppo 3">
            <a:extLst>
              <a:ext uri="{FF2B5EF4-FFF2-40B4-BE49-F238E27FC236}">
                <a16:creationId xmlns:a16="http://schemas.microsoft.com/office/drawing/2014/main" id="{E6599C4B-0EDB-BB69-7FF5-35D1379A85E3}"/>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28DC64AF-9313-B0A4-727F-1890573A67F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12CBD5BA-D5E1-7B30-C263-2DCF0CE280E8}"/>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6F4FBCCA-17AD-2177-CCCF-6CD1D74082CF}"/>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4B41301C-321B-3732-49D7-70EC18D9668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B3EFA4C9-03E6-5ED4-81B9-ED65CF766FBA}"/>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5AEC4B58-E577-740C-4EF5-F790AEEBD655}"/>
              </a:ext>
            </a:extLst>
          </p:cNvPr>
          <p:cNvPicPr>
            <a:picLocks noChangeAspect="1"/>
          </p:cNvPicPr>
          <p:nvPr/>
        </p:nvPicPr>
        <p:blipFill>
          <a:blip r:embed="rId5"/>
          <a:srcRect/>
          <a:stretch/>
        </p:blipFill>
        <p:spPr>
          <a:xfrm>
            <a:off x="6452162" y="272976"/>
            <a:ext cx="757148" cy="757148"/>
          </a:xfrm>
          <a:prstGeom prst="rect">
            <a:avLst/>
          </a:prstGeom>
        </p:spPr>
      </p:pic>
      <p:grpSp>
        <p:nvGrpSpPr>
          <p:cNvPr id="3" name="Gruppo 2">
            <a:extLst>
              <a:ext uri="{FF2B5EF4-FFF2-40B4-BE49-F238E27FC236}">
                <a16:creationId xmlns:a16="http://schemas.microsoft.com/office/drawing/2014/main" id="{26E8EEE4-F75F-CD9F-596F-920151C797F7}"/>
              </a:ext>
            </a:extLst>
          </p:cNvPr>
          <p:cNvGrpSpPr/>
          <p:nvPr/>
        </p:nvGrpSpPr>
        <p:grpSpPr>
          <a:xfrm>
            <a:off x="3450006" y="1534468"/>
            <a:ext cx="2243987" cy="2074563"/>
            <a:chOff x="5087297" y="2214907"/>
            <a:chExt cx="2243987" cy="2074563"/>
          </a:xfrm>
        </p:grpSpPr>
        <p:sp>
          <p:nvSpPr>
            <p:cNvPr id="13" name="Ovale 12">
              <a:extLst>
                <a:ext uri="{FF2B5EF4-FFF2-40B4-BE49-F238E27FC236}">
                  <a16:creationId xmlns:a16="http://schemas.microsoft.com/office/drawing/2014/main" id="{BCACB48E-E27C-3061-376E-1FBD3E281FD9}"/>
                </a:ext>
              </a:extLst>
            </p:cNvPr>
            <p:cNvSpPr/>
            <p:nvPr/>
          </p:nvSpPr>
          <p:spPr>
            <a:xfrm>
              <a:off x="5087297" y="3347951"/>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5" name="Ovale 14">
              <a:extLst>
                <a:ext uri="{FF2B5EF4-FFF2-40B4-BE49-F238E27FC236}">
                  <a16:creationId xmlns:a16="http://schemas.microsoft.com/office/drawing/2014/main" id="{4A3EAAF5-ABA2-7C2B-C79D-1100A00C57C4}"/>
                </a:ext>
              </a:extLst>
            </p:cNvPr>
            <p:cNvSpPr/>
            <p:nvPr/>
          </p:nvSpPr>
          <p:spPr>
            <a:xfrm>
              <a:off x="6603061" y="3373550"/>
              <a:ext cx="292308" cy="307777"/>
            </a:xfrm>
            <a:prstGeom prst="ellipse">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7" name="Ovale 16">
              <a:extLst>
                <a:ext uri="{FF2B5EF4-FFF2-40B4-BE49-F238E27FC236}">
                  <a16:creationId xmlns:a16="http://schemas.microsoft.com/office/drawing/2014/main" id="{CCC58F1D-27EC-04C5-41C6-5BC6C93AF3D8}"/>
                </a:ext>
              </a:extLst>
            </p:cNvPr>
            <p:cNvSpPr/>
            <p:nvPr/>
          </p:nvSpPr>
          <p:spPr>
            <a:xfrm>
              <a:off x="5953444" y="3813583"/>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8" name="Connettore diritto 17">
              <a:extLst>
                <a:ext uri="{FF2B5EF4-FFF2-40B4-BE49-F238E27FC236}">
                  <a16:creationId xmlns:a16="http://schemas.microsoft.com/office/drawing/2014/main" id="{1F3FE4CE-879C-656D-6CAE-1C4AFA310CA2}"/>
                </a:ext>
              </a:extLst>
            </p:cNvPr>
            <p:cNvCxnSpPr>
              <a:cxnSpLocks/>
              <a:stCxn id="13" idx="5"/>
              <a:endCxn id="17" idx="2"/>
            </p:cNvCxnSpPr>
            <p:nvPr/>
          </p:nvCxnSpPr>
          <p:spPr>
            <a:xfrm>
              <a:off x="5336797" y="3610655"/>
              <a:ext cx="616647" cy="35681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9B88FC76-B5E2-E02A-9F52-0D8EA25EC4CC}"/>
                </a:ext>
              </a:extLst>
            </p:cNvPr>
            <p:cNvCxnSpPr>
              <a:cxnSpLocks/>
              <a:stCxn id="17" idx="7"/>
              <a:endCxn id="15" idx="3"/>
            </p:cNvCxnSpPr>
            <p:nvPr/>
          </p:nvCxnSpPr>
          <p:spPr>
            <a:xfrm flipV="1">
              <a:off x="6202944" y="3636254"/>
              <a:ext cx="442925" cy="222402"/>
            </a:xfrm>
            <a:prstGeom prst="line">
              <a:avLst/>
            </a:prstGeom>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9DAE393D-3852-83A7-BCA8-002DA7138A78}"/>
                </a:ext>
              </a:extLst>
            </p:cNvPr>
            <p:cNvSpPr/>
            <p:nvPr/>
          </p:nvSpPr>
          <p:spPr>
            <a:xfrm>
              <a:off x="5949189" y="2943118"/>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21" name="Connettore diritto 20">
              <a:extLst>
                <a:ext uri="{FF2B5EF4-FFF2-40B4-BE49-F238E27FC236}">
                  <a16:creationId xmlns:a16="http://schemas.microsoft.com/office/drawing/2014/main" id="{B830C37C-8024-ED5B-6BC8-EF32EEFB31EF}"/>
                </a:ext>
              </a:extLst>
            </p:cNvPr>
            <p:cNvCxnSpPr>
              <a:cxnSpLocks/>
              <a:stCxn id="13" idx="7"/>
              <a:endCxn id="20" idx="2"/>
            </p:cNvCxnSpPr>
            <p:nvPr/>
          </p:nvCxnSpPr>
          <p:spPr>
            <a:xfrm flipV="1">
              <a:off x="5336797" y="3097007"/>
              <a:ext cx="612392" cy="296017"/>
            </a:xfrm>
            <a:prstGeom prst="line">
              <a:avLst/>
            </a:prstGeom>
            <a:ln/>
          </p:spPr>
          <p:style>
            <a:lnRef idx="1">
              <a:schemeClr val="accent1"/>
            </a:lnRef>
            <a:fillRef idx="0">
              <a:schemeClr val="accent1"/>
            </a:fillRef>
            <a:effectRef idx="0">
              <a:schemeClr val="accent1"/>
            </a:effectRef>
            <a:fontRef idx="minor">
              <a:schemeClr val="tx1"/>
            </a:fontRef>
          </p:style>
        </p:cxnSp>
        <p:sp>
          <p:nvSpPr>
            <p:cNvPr id="23" name="Ovale 22">
              <a:extLst>
                <a:ext uri="{FF2B5EF4-FFF2-40B4-BE49-F238E27FC236}">
                  <a16:creationId xmlns:a16="http://schemas.microsoft.com/office/drawing/2014/main" id="{4FB349C7-A552-BB4B-ADFF-3ED07F2EA32D}"/>
                </a:ext>
              </a:extLst>
            </p:cNvPr>
            <p:cNvSpPr/>
            <p:nvPr/>
          </p:nvSpPr>
          <p:spPr>
            <a:xfrm>
              <a:off x="7038976" y="3981693"/>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5</a:t>
              </a:r>
            </a:p>
          </p:txBody>
        </p:sp>
        <p:cxnSp>
          <p:nvCxnSpPr>
            <p:cNvPr id="29" name="Connettore diritto 28">
              <a:extLst>
                <a:ext uri="{FF2B5EF4-FFF2-40B4-BE49-F238E27FC236}">
                  <a16:creationId xmlns:a16="http://schemas.microsoft.com/office/drawing/2014/main" id="{A28A40A1-D6E7-43E8-2E05-BCE1198ADEEF}"/>
                </a:ext>
              </a:extLst>
            </p:cNvPr>
            <p:cNvCxnSpPr>
              <a:cxnSpLocks/>
              <a:stCxn id="23" idx="0"/>
              <a:endCxn id="15" idx="5"/>
            </p:cNvCxnSpPr>
            <p:nvPr/>
          </p:nvCxnSpPr>
          <p:spPr>
            <a:xfrm flipH="1" flipV="1">
              <a:off x="6852561" y="3636254"/>
              <a:ext cx="332569" cy="34543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Connettore diritto 43">
              <a:extLst>
                <a:ext uri="{FF2B5EF4-FFF2-40B4-BE49-F238E27FC236}">
                  <a16:creationId xmlns:a16="http://schemas.microsoft.com/office/drawing/2014/main" id="{DB57C7A9-7DD9-A7DA-AAF0-D702276750E4}"/>
                </a:ext>
              </a:extLst>
            </p:cNvPr>
            <p:cNvCxnSpPr>
              <a:cxnSpLocks/>
              <a:stCxn id="20" idx="4"/>
            </p:cNvCxnSpPr>
            <p:nvPr/>
          </p:nvCxnSpPr>
          <p:spPr>
            <a:xfrm flipV="1">
              <a:off x="6095343" y="3249407"/>
              <a:ext cx="6246" cy="148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EEDA579C-719E-4123-78B0-3E96C11FE77A}"/>
                </a:ext>
              </a:extLst>
            </p:cNvPr>
            <p:cNvCxnSpPr>
              <a:cxnSpLocks/>
              <a:stCxn id="48" idx="2"/>
              <a:endCxn id="20" idx="7"/>
            </p:cNvCxnSpPr>
            <p:nvPr/>
          </p:nvCxnSpPr>
          <p:spPr>
            <a:xfrm flipH="1">
              <a:off x="6198689" y="2748783"/>
              <a:ext cx="653872" cy="239408"/>
            </a:xfrm>
            <a:prstGeom prst="line">
              <a:avLst/>
            </a:prstGeom>
            <a:ln/>
          </p:spPr>
          <p:style>
            <a:lnRef idx="1">
              <a:schemeClr val="accent1"/>
            </a:lnRef>
            <a:fillRef idx="0">
              <a:schemeClr val="accent1"/>
            </a:fillRef>
            <a:effectRef idx="0">
              <a:schemeClr val="accent1"/>
            </a:effectRef>
            <a:fontRef idx="minor">
              <a:schemeClr val="tx1"/>
            </a:fontRef>
          </p:style>
        </p:cxnSp>
        <p:sp>
          <p:nvSpPr>
            <p:cNvPr id="48" name="Ovale 47">
              <a:extLst>
                <a:ext uri="{FF2B5EF4-FFF2-40B4-BE49-F238E27FC236}">
                  <a16:creationId xmlns:a16="http://schemas.microsoft.com/office/drawing/2014/main" id="{394D8569-21D5-DFFC-94F8-12C869464ECE}"/>
                </a:ext>
              </a:extLst>
            </p:cNvPr>
            <p:cNvSpPr/>
            <p:nvPr/>
          </p:nvSpPr>
          <p:spPr>
            <a:xfrm>
              <a:off x="6852561" y="2594894"/>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6</a:t>
              </a:r>
            </a:p>
          </p:txBody>
        </p:sp>
        <p:cxnSp>
          <p:nvCxnSpPr>
            <p:cNvPr id="56" name="Connettore diritto 55">
              <a:extLst>
                <a:ext uri="{FF2B5EF4-FFF2-40B4-BE49-F238E27FC236}">
                  <a16:creationId xmlns:a16="http://schemas.microsoft.com/office/drawing/2014/main" id="{2EC64EA5-3646-A267-CE33-9CFF1750DB36}"/>
                </a:ext>
              </a:extLst>
            </p:cNvPr>
            <p:cNvCxnSpPr>
              <a:cxnSpLocks/>
              <a:stCxn id="57" idx="4"/>
              <a:endCxn id="20" idx="0"/>
            </p:cNvCxnSpPr>
            <p:nvPr/>
          </p:nvCxnSpPr>
          <p:spPr>
            <a:xfrm flipH="1">
              <a:off x="6095343" y="2522684"/>
              <a:ext cx="4295" cy="420434"/>
            </a:xfrm>
            <a:prstGeom prst="line">
              <a:avLst/>
            </a:prstGeom>
            <a:ln/>
          </p:spPr>
          <p:style>
            <a:lnRef idx="1">
              <a:schemeClr val="accent1"/>
            </a:lnRef>
            <a:fillRef idx="0">
              <a:schemeClr val="accent1"/>
            </a:fillRef>
            <a:effectRef idx="0">
              <a:schemeClr val="accent1"/>
            </a:effectRef>
            <a:fontRef idx="minor">
              <a:schemeClr val="tx1"/>
            </a:fontRef>
          </p:style>
        </p:cxnSp>
        <p:sp>
          <p:nvSpPr>
            <p:cNvPr id="57" name="Ovale 56">
              <a:extLst>
                <a:ext uri="{FF2B5EF4-FFF2-40B4-BE49-F238E27FC236}">
                  <a16:creationId xmlns:a16="http://schemas.microsoft.com/office/drawing/2014/main" id="{C45ADA43-36BD-A020-F2AD-F247738A1803}"/>
                </a:ext>
              </a:extLst>
            </p:cNvPr>
            <p:cNvSpPr/>
            <p:nvPr/>
          </p:nvSpPr>
          <p:spPr>
            <a:xfrm>
              <a:off x="5953484" y="2214907"/>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7</a:t>
              </a:r>
            </a:p>
          </p:txBody>
        </p:sp>
      </p:grpSp>
      <p:sp>
        <p:nvSpPr>
          <p:cNvPr id="5" name="CasellaDiTesto 4">
            <a:extLst>
              <a:ext uri="{FF2B5EF4-FFF2-40B4-BE49-F238E27FC236}">
                <a16:creationId xmlns:a16="http://schemas.microsoft.com/office/drawing/2014/main" id="{A67C412D-47DA-439E-74F5-0A2FBE59CC1C}"/>
              </a:ext>
            </a:extLst>
          </p:cNvPr>
          <p:cNvSpPr txBox="1"/>
          <p:nvPr/>
        </p:nvSpPr>
        <p:spPr>
          <a:xfrm>
            <a:off x="950899" y="1671384"/>
            <a:ext cx="2146260" cy="646331"/>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333956"/>
                </a:solidFill>
                <a:latin typeface="Urbanist"/>
                <a:ea typeface="Urbanist"/>
                <a:cs typeface="Urbanist"/>
                <a:sym typeface="Urbanist"/>
              </a:rPr>
              <a:t>Direct </a:t>
            </a:r>
            <a:r>
              <a:rPr lang="it-IT" sz="1800" b="1" dirty="0" err="1">
                <a:solidFill>
                  <a:srgbClr val="333956"/>
                </a:solidFill>
                <a:latin typeface="Urbanist"/>
                <a:ea typeface="Urbanist"/>
                <a:cs typeface="Urbanist"/>
                <a:sym typeface="Urbanist"/>
              </a:rPr>
              <a:t>Acyclic</a:t>
            </a:r>
            <a:r>
              <a:rPr lang="it-IT" sz="1800" b="1" dirty="0">
                <a:solidFill>
                  <a:srgbClr val="333956"/>
                </a:solidFill>
                <a:latin typeface="Urbanist"/>
                <a:ea typeface="Urbanist"/>
                <a:cs typeface="Urbanist"/>
                <a:sym typeface="Urbanist"/>
              </a:rPr>
              <a:t> Graph (DAG) </a:t>
            </a:r>
            <a:endParaRPr lang="it-IT" sz="1200" b="1" dirty="0">
              <a:solidFill>
                <a:srgbClr val="333956"/>
              </a:solidFill>
              <a:latin typeface="Urbanist"/>
              <a:ea typeface="Urbanist"/>
              <a:cs typeface="Urbanist"/>
              <a:sym typeface="Urbanist"/>
            </a:endParaRPr>
          </a:p>
        </p:txBody>
      </p:sp>
      <p:pic>
        <p:nvPicPr>
          <p:cNvPr id="11" name="Immagine 10" descr="Immagine che contiene Carattere, Elementi grafici, simbolo, schermata&#10;&#10;Descrizione generata automaticamente">
            <a:extLst>
              <a:ext uri="{FF2B5EF4-FFF2-40B4-BE49-F238E27FC236}">
                <a16:creationId xmlns:a16="http://schemas.microsoft.com/office/drawing/2014/main" id="{AF1C9F89-0644-B808-2380-F1FAC7142092}"/>
              </a:ext>
            </a:extLst>
          </p:cNvPr>
          <p:cNvPicPr>
            <a:picLocks noChangeAspect="1"/>
          </p:cNvPicPr>
          <p:nvPr/>
        </p:nvPicPr>
        <p:blipFill>
          <a:blip r:embed="rId6"/>
          <a:stretch>
            <a:fillRect/>
          </a:stretch>
        </p:blipFill>
        <p:spPr>
          <a:xfrm>
            <a:off x="720000" y="1718997"/>
            <a:ext cx="551106" cy="551106"/>
          </a:xfrm>
          <a:prstGeom prst="rect">
            <a:avLst/>
          </a:prstGeom>
        </p:spPr>
      </p:pic>
    </p:spTree>
    <p:extLst>
      <p:ext uri="{BB962C8B-B14F-4D97-AF65-F5344CB8AC3E}">
        <p14:creationId xmlns:p14="http://schemas.microsoft.com/office/powerpoint/2010/main" val="179059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DD2CE0C6-D909-A57D-2776-4906CA4BB7FD}"/>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C6E3E144-1663-DD67-138B-5E9A0A73E79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SCELTA NODO TARGET</a:t>
            </a:r>
            <a:endParaRPr dirty="0"/>
          </a:p>
        </p:txBody>
      </p:sp>
      <p:grpSp>
        <p:nvGrpSpPr>
          <p:cNvPr id="4" name="Gruppo 3">
            <a:extLst>
              <a:ext uri="{FF2B5EF4-FFF2-40B4-BE49-F238E27FC236}">
                <a16:creationId xmlns:a16="http://schemas.microsoft.com/office/drawing/2014/main" id="{78A8C867-004B-18D9-BA03-5B448D5FDF75}"/>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8BCA7015-B33B-E3BB-DAAA-8A6502EBF5B6}"/>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EAB0AB2B-36E7-FFBA-9A61-E8A5C692DDB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1CC239B7-C7B7-80EB-88EF-3442B8C27962}"/>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72ECA993-98A6-B928-6F37-049C628F764E}"/>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FBB0438C-E786-9D3D-3989-494A1D4346A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283EBBBD-5232-A748-9901-719BDFED4A28}"/>
              </a:ext>
            </a:extLst>
          </p:cNvPr>
          <p:cNvPicPr>
            <a:picLocks noChangeAspect="1"/>
          </p:cNvPicPr>
          <p:nvPr/>
        </p:nvPicPr>
        <p:blipFill>
          <a:blip r:embed="rId5"/>
          <a:srcRect/>
          <a:stretch/>
        </p:blipFill>
        <p:spPr>
          <a:xfrm>
            <a:off x="6452162" y="272976"/>
            <a:ext cx="757148" cy="757148"/>
          </a:xfrm>
          <a:prstGeom prst="rect">
            <a:avLst/>
          </a:prstGeom>
        </p:spPr>
      </p:pic>
      <p:pic>
        <p:nvPicPr>
          <p:cNvPr id="55" name="Immagine 54" descr="Immagine che contiene testo, schermata, diagramma, Diagramma&#10;&#10;Descrizione generata automaticamente">
            <a:extLst>
              <a:ext uri="{FF2B5EF4-FFF2-40B4-BE49-F238E27FC236}">
                <a16:creationId xmlns:a16="http://schemas.microsoft.com/office/drawing/2014/main" id="{1B11F146-4EE2-FC3E-29D2-643E62C2479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20000" y="1154276"/>
            <a:ext cx="3386830" cy="2252962"/>
          </a:xfrm>
          <a:prstGeom prst="rect">
            <a:avLst/>
          </a:prstGeom>
        </p:spPr>
      </p:pic>
      <p:grpSp>
        <p:nvGrpSpPr>
          <p:cNvPr id="3" name="Gruppo 2">
            <a:extLst>
              <a:ext uri="{FF2B5EF4-FFF2-40B4-BE49-F238E27FC236}">
                <a16:creationId xmlns:a16="http://schemas.microsoft.com/office/drawing/2014/main" id="{91DAA1A7-36D2-9CE2-CBB3-AE2574FF6A82}"/>
              </a:ext>
            </a:extLst>
          </p:cNvPr>
          <p:cNvGrpSpPr/>
          <p:nvPr/>
        </p:nvGrpSpPr>
        <p:grpSpPr>
          <a:xfrm>
            <a:off x="4923344" y="2280757"/>
            <a:ext cx="3334048" cy="2074563"/>
            <a:chOff x="5087297" y="2214907"/>
            <a:chExt cx="3334048" cy="2074563"/>
          </a:xfrm>
        </p:grpSpPr>
        <p:sp>
          <p:nvSpPr>
            <p:cNvPr id="13" name="Ovale 12">
              <a:extLst>
                <a:ext uri="{FF2B5EF4-FFF2-40B4-BE49-F238E27FC236}">
                  <a16:creationId xmlns:a16="http://schemas.microsoft.com/office/drawing/2014/main" id="{C1AD14E0-6B9C-4938-1355-2BDE3FBEB295}"/>
                </a:ext>
              </a:extLst>
            </p:cNvPr>
            <p:cNvSpPr/>
            <p:nvPr/>
          </p:nvSpPr>
          <p:spPr>
            <a:xfrm>
              <a:off x="5087297" y="3347951"/>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5" name="Ovale 14">
              <a:extLst>
                <a:ext uri="{FF2B5EF4-FFF2-40B4-BE49-F238E27FC236}">
                  <a16:creationId xmlns:a16="http://schemas.microsoft.com/office/drawing/2014/main" id="{0E390ED0-B3E8-D54C-BFC0-DFA5245702D8}"/>
                </a:ext>
              </a:extLst>
            </p:cNvPr>
            <p:cNvSpPr/>
            <p:nvPr/>
          </p:nvSpPr>
          <p:spPr>
            <a:xfrm>
              <a:off x="6603061" y="3373550"/>
              <a:ext cx="292308" cy="307777"/>
            </a:xfrm>
            <a:prstGeom prst="ellipse">
              <a:avLst/>
            </a:prstGeom>
            <a:solidFill>
              <a:schemeClr val="tx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7" name="Ovale 16">
              <a:extLst>
                <a:ext uri="{FF2B5EF4-FFF2-40B4-BE49-F238E27FC236}">
                  <a16:creationId xmlns:a16="http://schemas.microsoft.com/office/drawing/2014/main" id="{9BA2F02C-58F0-102B-0D46-B05FF6FD70FE}"/>
                </a:ext>
              </a:extLst>
            </p:cNvPr>
            <p:cNvSpPr/>
            <p:nvPr/>
          </p:nvSpPr>
          <p:spPr>
            <a:xfrm>
              <a:off x="5953444" y="3813583"/>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8" name="Connettore diritto 17">
              <a:extLst>
                <a:ext uri="{FF2B5EF4-FFF2-40B4-BE49-F238E27FC236}">
                  <a16:creationId xmlns:a16="http://schemas.microsoft.com/office/drawing/2014/main" id="{8A73E01C-A7E9-8D5B-42BC-B30AA7599435}"/>
                </a:ext>
              </a:extLst>
            </p:cNvPr>
            <p:cNvCxnSpPr>
              <a:cxnSpLocks/>
              <a:stCxn id="13" idx="5"/>
              <a:endCxn id="17" idx="2"/>
            </p:cNvCxnSpPr>
            <p:nvPr/>
          </p:nvCxnSpPr>
          <p:spPr>
            <a:xfrm>
              <a:off x="5336797" y="3610655"/>
              <a:ext cx="616647" cy="35681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4E749859-626F-1F97-BB00-EF404ECDFA7A}"/>
                </a:ext>
              </a:extLst>
            </p:cNvPr>
            <p:cNvCxnSpPr>
              <a:cxnSpLocks/>
              <a:stCxn id="17" idx="7"/>
              <a:endCxn id="15" idx="3"/>
            </p:cNvCxnSpPr>
            <p:nvPr/>
          </p:nvCxnSpPr>
          <p:spPr>
            <a:xfrm flipV="1">
              <a:off x="6202944" y="3636254"/>
              <a:ext cx="442925" cy="222402"/>
            </a:xfrm>
            <a:prstGeom prst="line">
              <a:avLst/>
            </a:prstGeom>
            <a:ln/>
          </p:spPr>
          <p:style>
            <a:lnRef idx="2">
              <a:schemeClr val="accent1"/>
            </a:lnRef>
            <a:fillRef idx="0">
              <a:schemeClr val="accent1"/>
            </a:fillRef>
            <a:effectRef idx="1">
              <a:schemeClr val="accent1"/>
            </a:effectRef>
            <a:fontRef idx="minor">
              <a:schemeClr val="tx1"/>
            </a:fontRef>
          </p:style>
        </p:cxnSp>
        <p:sp>
          <p:nvSpPr>
            <p:cNvPr id="20" name="Ovale 19">
              <a:extLst>
                <a:ext uri="{FF2B5EF4-FFF2-40B4-BE49-F238E27FC236}">
                  <a16:creationId xmlns:a16="http://schemas.microsoft.com/office/drawing/2014/main" id="{D3487D95-54E2-DADC-B8F6-E8AB77AF8FF9}"/>
                </a:ext>
              </a:extLst>
            </p:cNvPr>
            <p:cNvSpPr/>
            <p:nvPr/>
          </p:nvSpPr>
          <p:spPr>
            <a:xfrm>
              <a:off x="5949189" y="2943118"/>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21" name="Connettore diritto 20">
              <a:extLst>
                <a:ext uri="{FF2B5EF4-FFF2-40B4-BE49-F238E27FC236}">
                  <a16:creationId xmlns:a16="http://schemas.microsoft.com/office/drawing/2014/main" id="{67B0F09F-FFEF-E126-C163-D5DAE2955F52}"/>
                </a:ext>
              </a:extLst>
            </p:cNvPr>
            <p:cNvCxnSpPr>
              <a:cxnSpLocks/>
              <a:stCxn id="13" idx="7"/>
              <a:endCxn id="20" idx="2"/>
            </p:cNvCxnSpPr>
            <p:nvPr/>
          </p:nvCxnSpPr>
          <p:spPr>
            <a:xfrm flipV="1">
              <a:off x="5336797" y="3097007"/>
              <a:ext cx="612392" cy="296017"/>
            </a:xfrm>
            <a:prstGeom prst="line">
              <a:avLst/>
            </a:prstGeom>
            <a:ln/>
          </p:spPr>
          <p:style>
            <a:lnRef idx="1">
              <a:schemeClr val="accent1"/>
            </a:lnRef>
            <a:fillRef idx="0">
              <a:schemeClr val="accent1"/>
            </a:fillRef>
            <a:effectRef idx="0">
              <a:schemeClr val="accent1"/>
            </a:effectRef>
            <a:fontRef idx="minor">
              <a:schemeClr val="tx1"/>
            </a:fontRef>
          </p:style>
        </p:cxnSp>
        <p:sp>
          <p:nvSpPr>
            <p:cNvPr id="23" name="Ovale 22">
              <a:extLst>
                <a:ext uri="{FF2B5EF4-FFF2-40B4-BE49-F238E27FC236}">
                  <a16:creationId xmlns:a16="http://schemas.microsoft.com/office/drawing/2014/main" id="{1D6A5A84-196D-0281-4137-FAAE5691BC1E}"/>
                </a:ext>
              </a:extLst>
            </p:cNvPr>
            <p:cNvSpPr/>
            <p:nvPr/>
          </p:nvSpPr>
          <p:spPr>
            <a:xfrm>
              <a:off x="7038976" y="3981693"/>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5</a:t>
              </a:r>
            </a:p>
          </p:txBody>
        </p:sp>
        <p:cxnSp>
          <p:nvCxnSpPr>
            <p:cNvPr id="29" name="Connettore diritto 28">
              <a:extLst>
                <a:ext uri="{FF2B5EF4-FFF2-40B4-BE49-F238E27FC236}">
                  <a16:creationId xmlns:a16="http://schemas.microsoft.com/office/drawing/2014/main" id="{95841677-C3BE-E052-4A3D-8D3D11C4E0DB}"/>
                </a:ext>
              </a:extLst>
            </p:cNvPr>
            <p:cNvCxnSpPr>
              <a:cxnSpLocks/>
              <a:stCxn id="23" idx="0"/>
              <a:endCxn id="15" idx="5"/>
            </p:cNvCxnSpPr>
            <p:nvPr/>
          </p:nvCxnSpPr>
          <p:spPr>
            <a:xfrm flipH="1" flipV="1">
              <a:off x="6852561" y="3636254"/>
              <a:ext cx="332569" cy="345439"/>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4" name="Connettore diritto 43">
              <a:extLst>
                <a:ext uri="{FF2B5EF4-FFF2-40B4-BE49-F238E27FC236}">
                  <a16:creationId xmlns:a16="http://schemas.microsoft.com/office/drawing/2014/main" id="{584D7E93-8673-F748-1785-9B9E699A048A}"/>
                </a:ext>
              </a:extLst>
            </p:cNvPr>
            <p:cNvCxnSpPr>
              <a:cxnSpLocks/>
              <a:stCxn id="20" idx="4"/>
            </p:cNvCxnSpPr>
            <p:nvPr/>
          </p:nvCxnSpPr>
          <p:spPr>
            <a:xfrm flipV="1">
              <a:off x="6095343" y="3249407"/>
              <a:ext cx="6246" cy="148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7B96CAD0-1AC2-547E-1695-4F1AA42CB6D5}"/>
                </a:ext>
              </a:extLst>
            </p:cNvPr>
            <p:cNvCxnSpPr>
              <a:cxnSpLocks/>
              <a:stCxn id="48" idx="2"/>
              <a:endCxn id="20" idx="7"/>
            </p:cNvCxnSpPr>
            <p:nvPr/>
          </p:nvCxnSpPr>
          <p:spPr>
            <a:xfrm flipH="1">
              <a:off x="6198689" y="2748783"/>
              <a:ext cx="653872" cy="239408"/>
            </a:xfrm>
            <a:prstGeom prst="line">
              <a:avLst/>
            </a:prstGeom>
            <a:ln/>
          </p:spPr>
          <p:style>
            <a:lnRef idx="1">
              <a:schemeClr val="accent1"/>
            </a:lnRef>
            <a:fillRef idx="0">
              <a:schemeClr val="accent1"/>
            </a:fillRef>
            <a:effectRef idx="0">
              <a:schemeClr val="accent1"/>
            </a:effectRef>
            <a:fontRef idx="minor">
              <a:schemeClr val="tx1"/>
            </a:fontRef>
          </p:style>
        </p:cxnSp>
        <p:sp>
          <p:nvSpPr>
            <p:cNvPr id="48" name="Ovale 47">
              <a:extLst>
                <a:ext uri="{FF2B5EF4-FFF2-40B4-BE49-F238E27FC236}">
                  <a16:creationId xmlns:a16="http://schemas.microsoft.com/office/drawing/2014/main" id="{379C10BA-398F-64B0-0232-A4BF3203C9B6}"/>
                </a:ext>
              </a:extLst>
            </p:cNvPr>
            <p:cNvSpPr/>
            <p:nvPr/>
          </p:nvSpPr>
          <p:spPr>
            <a:xfrm>
              <a:off x="6852561" y="2594894"/>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6</a:t>
              </a:r>
            </a:p>
          </p:txBody>
        </p:sp>
        <p:cxnSp>
          <p:nvCxnSpPr>
            <p:cNvPr id="56" name="Connettore diritto 55">
              <a:extLst>
                <a:ext uri="{FF2B5EF4-FFF2-40B4-BE49-F238E27FC236}">
                  <a16:creationId xmlns:a16="http://schemas.microsoft.com/office/drawing/2014/main" id="{2570843A-8DB5-AC86-DACE-A8F16EBCCD38}"/>
                </a:ext>
              </a:extLst>
            </p:cNvPr>
            <p:cNvCxnSpPr>
              <a:cxnSpLocks/>
              <a:stCxn id="57" idx="4"/>
              <a:endCxn id="20" idx="0"/>
            </p:cNvCxnSpPr>
            <p:nvPr/>
          </p:nvCxnSpPr>
          <p:spPr>
            <a:xfrm flipH="1">
              <a:off x="6095343" y="2522684"/>
              <a:ext cx="4295" cy="420434"/>
            </a:xfrm>
            <a:prstGeom prst="line">
              <a:avLst/>
            </a:prstGeom>
            <a:ln/>
          </p:spPr>
          <p:style>
            <a:lnRef idx="1">
              <a:schemeClr val="accent1"/>
            </a:lnRef>
            <a:fillRef idx="0">
              <a:schemeClr val="accent1"/>
            </a:fillRef>
            <a:effectRef idx="0">
              <a:schemeClr val="accent1"/>
            </a:effectRef>
            <a:fontRef idx="minor">
              <a:schemeClr val="tx1"/>
            </a:fontRef>
          </p:style>
        </p:cxnSp>
        <p:sp>
          <p:nvSpPr>
            <p:cNvPr id="57" name="Ovale 56">
              <a:extLst>
                <a:ext uri="{FF2B5EF4-FFF2-40B4-BE49-F238E27FC236}">
                  <a16:creationId xmlns:a16="http://schemas.microsoft.com/office/drawing/2014/main" id="{06E7C340-274D-BE40-A39C-F87E8DF1AD57}"/>
                </a:ext>
              </a:extLst>
            </p:cNvPr>
            <p:cNvSpPr/>
            <p:nvPr/>
          </p:nvSpPr>
          <p:spPr>
            <a:xfrm>
              <a:off x="5953484" y="2214907"/>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7</a:t>
              </a:r>
            </a:p>
          </p:txBody>
        </p:sp>
        <p:cxnSp>
          <p:nvCxnSpPr>
            <p:cNvPr id="1220" name="Connettore 2 1219">
              <a:extLst>
                <a:ext uri="{FF2B5EF4-FFF2-40B4-BE49-F238E27FC236}">
                  <a16:creationId xmlns:a16="http://schemas.microsoft.com/office/drawing/2014/main" id="{A2CB73C5-2B7D-7571-3E40-F2940022D4A0}"/>
                </a:ext>
              </a:extLst>
            </p:cNvPr>
            <p:cNvCxnSpPr>
              <a:cxnSpLocks/>
            </p:cNvCxnSpPr>
            <p:nvPr/>
          </p:nvCxnSpPr>
          <p:spPr>
            <a:xfrm flipH="1">
              <a:off x="6951215" y="3165375"/>
              <a:ext cx="296771" cy="227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0" name="CasellaDiTesto 1229">
              <a:extLst>
                <a:ext uri="{FF2B5EF4-FFF2-40B4-BE49-F238E27FC236}">
                  <a16:creationId xmlns:a16="http://schemas.microsoft.com/office/drawing/2014/main" id="{1E2F442E-C6B3-847C-ED80-4F066C555C35}"/>
                </a:ext>
              </a:extLst>
            </p:cNvPr>
            <p:cNvSpPr txBox="1"/>
            <p:nvPr/>
          </p:nvSpPr>
          <p:spPr>
            <a:xfrm>
              <a:off x="7162062" y="3009947"/>
              <a:ext cx="1259283" cy="307777"/>
            </a:xfrm>
            <a:prstGeom prst="rect">
              <a:avLst/>
            </a:prstGeom>
            <a:noFill/>
          </p:spPr>
          <p:txBody>
            <a:bodyPr wrap="square" rtlCol="0">
              <a:spAutoFit/>
            </a:bodyPr>
            <a:lstStyle/>
            <a:p>
              <a:r>
                <a:rPr lang="it-IT" dirty="0">
                  <a:latin typeface="Urbanist" panose="020B0604020202020204" charset="0"/>
                  <a:ea typeface="Urbanist" panose="020B0604020202020204" charset="0"/>
                  <a:cs typeface="Urbanist" panose="020B0604020202020204" charset="0"/>
                </a:rPr>
                <a:t>Target </a:t>
              </a:r>
              <a:r>
                <a:rPr lang="it-IT" dirty="0" err="1">
                  <a:latin typeface="Urbanist" panose="020B0604020202020204" charset="0"/>
                  <a:ea typeface="Urbanist" panose="020B0604020202020204" charset="0"/>
                  <a:cs typeface="Urbanist" panose="020B0604020202020204" charset="0"/>
                </a:rPr>
                <a:t>Node</a:t>
              </a:r>
              <a:endParaRPr lang="it-IT" dirty="0">
                <a:latin typeface="Urbanist" panose="020B0604020202020204" charset="0"/>
                <a:ea typeface="Urbanist" panose="020B0604020202020204" charset="0"/>
                <a:cs typeface="Urbanist" panose="020B0604020202020204" charset="0"/>
              </a:endParaRPr>
            </a:p>
          </p:txBody>
        </p:sp>
      </p:grpSp>
    </p:spTree>
    <p:extLst>
      <p:ext uri="{BB962C8B-B14F-4D97-AF65-F5344CB8AC3E}">
        <p14:creationId xmlns:p14="http://schemas.microsoft.com/office/powerpoint/2010/main" val="356408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3C7D10A8-8BC8-3D19-6654-B4C809185279}"/>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FA68FE3E-6C45-BEAB-5847-FF9095F4298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GENERAZIONE EDUs</a:t>
            </a:r>
            <a:endParaRPr dirty="0"/>
          </a:p>
        </p:txBody>
      </p:sp>
      <p:grpSp>
        <p:nvGrpSpPr>
          <p:cNvPr id="4" name="Gruppo 3">
            <a:extLst>
              <a:ext uri="{FF2B5EF4-FFF2-40B4-BE49-F238E27FC236}">
                <a16:creationId xmlns:a16="http://schemas.microsoft.com/office/drawing/2014/main" id="{2F95EF24-E7D1-11E9-07D9-E3F15685C0BF}"/>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0A69A1DC-D270-D6C2-D768-E8463C5D09E0}"/>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1C88F89B-8EB2-1458-A75F-F60A06E1FA75}"/>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8D02CC7F-94A9-819E-B582-27E91BFB90B3}"/>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C27AF405-14F4-AFC4-184C-DC54C7C45CD4}"/>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3D50DF6C-A2E6-EE71-F424-2FDFB8304A30}"/>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1ACED162-F248-BA25-4E0A-25B481374C72}"/>
              </a:ext>
            </a:extLst>
          </p:cNvPr>
          <p:cNvPicPr>
            <a:picLocks noChangeAspect="1"/>
          </p:cNvPicPr>
          <p:nvPr/>
        </p:nvPicPr>
        <p:blipFill>
          <a:blip r:embed="rId5"/>
          <a:srcRect/>
          <a:stretch/>
        </p:blipFill>
        <p:spPr>
          <a:xfrm>
            <a:off x="6452162" y="272976"/>
            <a:ext cx="757148" cy="757148"/>
          </a:xfrm>
          <a:prstGeom prst="rect">
            <a:avLst/>
          </a:prstGeom>
        </p:spPr>
      </p:pic>
      <p:grpSp>
        <p:nvGrpSpPr>
          <p:cNvPr id="24" name="Gruppo 23">
            <a:extLst>
              <a:ext uri="{FF2B5EF4-FFF2-40B4-BE49-F238E27FC236}">
                <a16:creationId xmlns:a16="http://schemas.microsoft.com/office/drawing/2014/main" id="{6FF6FE04-F75A-9628-16CF-4B0F82116A63}"/>
              </a:ext>
            </a:extLst>
          </p:cNvPr>
          <p:cNvGrpSpPr/>
          <p:nvPr/>
        </p:nvGrpSpPr>
        <p:grpSpPr>
          <a:xfrm>
            <a:off x="869501" y="1560813"/>
            <a:ext cx="8030968" cy="2021874"/>
            <a:chOff x="869501" y="1949251"/>
            <a:chExt cx="8030968" cy="2021874"/>
          </a:xfrm>
        </p:grpSpPr>
        <p:sp>
          <p:nvSpPr>
            <p:cNvPr id="14" name="CasellaDiTesto 13">
              <a:extLst>
                <a:ext uri="{FF2B5EF4-FFF2-40B4-BE49-F238E27FC236}">
                  <a16:creationId xmlns:a16="http://schemas.microsoft.com/office/drawing/2014/main" id="{725402E9-B989-8FA5-3AF5-062D2714465C}"/>
                </a:ext>
              </a:extLst>
            </p:cNvPr>
            <p:cNvSpPr txBox="1"/>
            <p:nvPr/>
          </p:nvSpPr>
          <p:spPr>
            <a:xfrm>
              <a:off x="869501" y="1949251"/>
              <a:ext cx="8030968"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Target EDU:   	</a:t>
              </a:r>
              <a:r>
                <a:rPr lang="en-US" dirty="0">
                  <a:solidFill>
                    <a:srgbClr val="333956"/>
                  </a:solidFill>
                  <a:latin typeface="Urbanist"/>
                  <a:ea typeface="Urbanist"/>
                  <a:cs typeface="Urbanist"/>
                  <a:sym typeface="Urbanist"/>
                </a:rPr>
                <a:t>starting one block up and over from the yellow block</a:t>
              </a:r>
            </a:p>
          </p:txBody>
        </p:sp>
        <p:pic>
          <p:nvPicPr>
            <p:cNvPr id="16" name="Immagine 15" descr="Immagine che contiene Carattere, Elementi grafici, simbolo, schermata&#10;&#10;Descrizione generata automaticamente">
              <a:extLst>
                <a:ext uri="{FF2B5EF4-FFF2-40B4-BE49-F238E27FC236}">
                  <a16:creationId xmlns:a16="http://schemas.microsoft.com/office/drawing/2014/main" id="{5C132418-4B94-CBE1-39F5-D57A93A1453F}"/>
                </a:ext>
              </a:extLst>
            </p:cNvPr>
            <p:cNvPicPr>
              <a:picLocks noChangeAspect="1"/>
            </p:cNvPicPr>
            <p:nvPr/>
          </p:nvPicPr>
          <p:blipFill>
            <a:blip r:embed="rId6"/>
            <a:stretch>
              <a:fillRect/>
            </a:stretch>
          </p:blipFill>
          <p:spPr>
            <a:xfrm rot="5400000">
              <a:off x="4445948" y="2325979"/>
              <a:ext cx="551106" cy="551106"/>
            </a:xfrm>
            <a:prstGeom prst="rect">
              <a:avLst/>
            </a:prstGeom>
          </p:spPr>
        </p:pic>
        <p:sp>
          <p:nvSpPr>
            <p:cNvPr id="22" name="CasellaDiTesto 21">
              <a:extLst>
                <a:ext uri="{FF2B5EF4-FFF2-40B4-BE49-F238E27FC236}">
                  <a16:creationId xmlns:a16="http://schemas.microsoft.com/office/drawing/2014/main" id="{B6267C48-59CF-39D9-8660-0761BA679960}"/>
                </a:ext>
              </a:extLst>
            </p:cNvPr>
            <p:cNvSpPr txBox="1"/>
            <p:nvPr/>
          </p:nvSpPr>
          <p:spPr>
            <a:xfrm>
              <a:off x="869501" y="2946036"/>
              <a:ext cx="8030968" cy="1025089"/>
            </a:xfrm>
            <a:prstGeom prst="rect">
              <a:avLst/>
            </a:prstGeom>
            <a:noFill/>
          </p:spPr>
          <p:txBody>
            <a:bodyPr wrap="square">
              <a:spAutoFit/>
            </a:bodyPr>
            <a:lstStyle/>
            <a:p>
              <a:pPr marL="0" marR="0" indent="0" algn="l" rtl="0">
                <a:lnSpc>
                  <a:spcPct val="150000"/>
                </a:lnSpc>
              </a:pPr>
              <a:r>
                <a:rPr lang="en-US" b="1" i="0" dirty="0">
                  <a:solidFill>
                    <a:srgbClr val="333956"/>
                  </a:solidFill>
                  <a:effectLst/>
                  <a:latin typeface="Urbanist" panose="020B0604020202020204" charset="0"/>
                  <a:ea typeface="Urbanist" panose="020B0604020202020204" charset="0"/>
                  <a:cs typeface="Urbanist" panose="020B0604020202020204" charset="0"/>
                </a:rPr>
                <a:t>EDU 1:	</a:t>
              </a:r>
              <a:r>
                <a:rPr lang="en-US" b="0" i="0" dirty="0">
                  <a:solidFill>
                    <a:srgbClr val="333956"/>
                  </a:solidFill>
                  <a:effectLst/>
                  <a:latin typeface="Urbanist" panose="020B0604020202020204" charset="0"/>
                  <a:ea typeface="Urbanist" panose="020B0604020202020204" charset="0"/>
                  <a:cs typeface="Urbanist" panose="020B0604020202020204" charset="0"/>
                </a:rPr>
                <a:t>Place a yellow block at that position</a:t>
              </a:r>
              <a:endParaRPr lang="it-IT" dirty="0">
                <a:effectLst/>
              </a:endParaRPr>
            </a:p>
            <a:p>
              <a:pPr marL="0" marR="0" indent="0" algn="l" rtl="0">
                <a:lnSpc>
                  <a:spcPct val="150000"/>
                </a:lnSpc>
              </a:pPr>
              <a:r>
                <a:rPr lang="it-IT" b="1" i="0" dirty="0">
                  <a:solidFill>
                    <a:srgbClr val="333956"/>
                  </a:solidFill>
                  <a:effectLst/>
                  <a:latin typeface="Urbanist" panose="020B0604020202020204" charset="0"/>
                  <a:ea typeface="Urbanist" panose="020B0604020202020204" charset="0"/>
                  <a:cs typeface="Urbanist" panose="020B0604020202020204" charset="0"/>
                </a:rPr>
                <a:t>EDU 2:	</a:t>
              </a:r>
              <a:r>
                <a:rPr lang="en-US" b="0" i="0" dirty="0">
                  <a:solidFill>
                    <a:srgbClr val="333956"/>
                  </a:solidFill>
                  <a:effectLst/>
                  <a:latin typeface="Urbanist" panose="020B0604020202020204" charset="0"/>
                  <a:ea typeface="Urbanist" panose="020B0604020202020204" charset="0"/>
                  <a:cs typeface="Urbanist" panose="020B0604020202020204" charset="0"/>
                </a:rPr>
                <a:t>Place a yellow block between the endpoints of the two farthest orange rows from you</a:t>
              </a:r>
              <a:endParaRPr lang="it-IT" dirty="0">
                <a:effectLst/>
              </a:endParaRPr>
            </a:p>
            <a:p>
              <a:pPr marL="0" marR="0" indent="0" algn="l" rtl="0">
                <a:lnSpc>
                  <a:spcPct val="150000"/>
                </a:lnSpc>
              </a:pPr>
              <a:r>
                <a:rPr lang="en-US" b="1" i="0" dirty="0">
                  <a:solidFill>
                    <a:srgbClr val="333956"/>
                  </a:solidFill>
                  <a:effectLst/>
                  <a:latin typeface="Urbanist" panose="020B0604020202020204" charset="0"/>
                  <a:ea typeface="Urbanist" panose="020B0604020202020204" charset="0"/>
                  <a:cs typeface="Urbanist" panose="020B0604020202020204" charset="0"/>
                </a:rPr>
                <a:t>EDU 3:</a:t>
              </a:r>
              <a:r>
                <a:rPr lang="en-US" b="0" i="0" dirty="0">
                  <a:solidFill>
                    <a:srgbClr val="333956"/>
                  </a:solidFill>
                  <a:effectLst/>
                  <a:latin typeface="Urbanist" panose="020B0604020202020204" charset="0"/>
                  <a:ea typeface="Urbanist" panose="020B0604020202020204" charset="0"/>
                  <a:cs typeface="Urbanist" panose="020B0604020202020204" charset="0"/>
                </a:rPr>
                <a:t>	Place a yellow block in the designated area</a:t>
              </a:r>
              <a:endParaRPr lang="it-IT" dirty="0">
                <a:effectLst/>
              </a:endParaRPr>
            </a:p>
          </p:txBody>
        </p:sp>
      </p:grpSp>
    </p:spTree>
    <p:extLst>
      <p:ext uri="{BB962C8B-B14F-4D97-AF65-F5344CB8AC3E}">
        <p14:creationId xmlns:p14="http://schemas.microsoft.com/office/powerpoint/2010/main" val="82040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AB390783-BC4B-6B12-D5B0-5C50262D5B82}"/>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EECC343F-4719-4ECA-40A0-877A4E644230}"/>
              </a:ext>
            </a:extLst>
          </p:cNvPr>
          <p:cNvSpPr txBox="1">
            <a:spLocks noGrp="1"/>
          </p:cNvSpPr>
          <p:nvPr>
            <p:ph type="title"/>
          </p:nvPr>
        </p:nvSpPr>
        <p:spPr>
          <a:xfrm>
            <a:off x="713225" y="2371763"/>
            <a:ext cx="4343023"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ARCHITETTURE GNN</a:t>
            </a:r>
            <a:endParaRPr lang="it-IT" sz="3200" dirty="0"/>
          </a:p>
        </p:txBody>
      </p:sp>
      <p:sp>
        <p:nvSpPr>
          <p:cNvPr id="736" name="Google Shape;736;p34">
            <a:extLst>
              <a:ext uri="{FF2B5EF4-FFF2-40B4-BE49-F238E27FC236}">
                <a16:creationId xmlns:a16="http://schemas.microsoft.com/office/drawing/2014/main" id="{66FD155D-7320-503B-2E84-04CF20343A6B}"/>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rgbClr val="FFC655"/>
                </a:solidFill>
              </a:rPr>
              <a:t>04</a:t>
            </a:r>
            <a:endParaRPr dirty="0">
              <a:solidFill>
                <a:srgbClr val="FFC655"/>
              </a:solidFill>
            </a:endParaRPr>
          </a:p>
        </p:txBody>
      </p:sp>
      <p:grpSp>
        <p:nvGrpSpPr>
          <p:cNvPr id="737" name="Google Shape;737;p34">
            <a:extLst>
              <a:ext uri="{FF2B5EF4-FFF2-40B4-BE49-F238E27FC236}">
                <a16:creationId xmlns:a16="http://schemas.microsoft.com/office/drawing/2014/main" id="{DF8F14E0-34DF-8865-B5EA-175FC119F456}"/>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A77902A9-2298-3AB8-9325-B949E74D4CE9}"/>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75906925-69AF-C5CE-B79D-88C19CF1A905}"/>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F97AD34F-A43C-B803-8C8C-848DC313DDDE}"/>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C93F92AB-207A-EFA6-AF95-7D86CF6622A9}"/>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900438DE-6F9F-A155-1FCC-A2A2F9B320BD}"/>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031CD95D-44CF-3560-3F6A-E8753831CFE9}"/>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F614841C-94DD-5CAB-A9EB-6254E8D44090}"/>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AF5A8BEC-272F-956B-62BD-5ACDABA6DA17}"/>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2A1FAEF5-55C5-149E-0492-4AC6664DFD37}"/>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346FD0E4-5E67-48A7-BF97-4DBDF9291B85}"/>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779F9083-B950-6B43-2F5D-986D9542FD82}"/>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093DE2C8-9609-B5DE-63F0-FDF5E7B9D7D6}"/>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C0E0EC17-632B-1F07-B43F-3064E6AD6611}"/>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7922E2C6-9C63-3670-C156-B23A259CF88D}"/>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3B95BAE0-A01F-93D7-3356-71B1D7BCA771}"/>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D9CD1ECD-6B07-3DC7-650E-4D19CC209FAA}"/>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2F51FADE-9320-13C9-51D2-DC7074FE6BFD}"/>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6A1E7245-B629-BCCA-C62B-97F3E4BFFCC6}"/>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429B6EB6-415F-5B11-692E-3B82C1C0FE15}"/>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ABCAB4E8-FFC7-035F-0870-E170E440C3FA}"/>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809290A8-8496-E1DE-D6D8-F0B94F414B12}"/>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CE7EBB53-E6B5-7097-DE15-7D7DE6607B73}"/>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1713B333-FB03-15F1-E0FD-20C269CF9E8F}"/>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C65C498A-A990-22D7-B647-B452F47D0054}"/>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C3CD6D99-93AF-E9D0-A526-E23BE049802E}"/>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86684762-D6D4-EE6B-45E8-13970B0F69C1}"/>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F671EDAA-BADD-616C-EE4D-72643B7658DF}"/>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113D230C-19A8-3FF8-9E1C-7845C2EFB7C9}"/>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583B749C-3012-0269-CCF9-43B924535352}"/>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D7BBE543-30EE-08E4-C5E1-74A29E2674BA}"/>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8A4EA610-0058-8444-ADE8-B4572AB42F56}"/>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FCE7F2AA-9088-1A42-9044-BB9083C35037}"/>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BB0F5F7B-FF9D-2B24-5B30-559F3DC9B3BB}"/>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F9227B26-8878-722D-4447-5FEEC1D3AA10}"/>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F8287A52-F49C-F0A1-C545-A0E95A0CF6CC}"/>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E7A4CB65-643D-DD32-CCAB-33D61AD78A23}"/>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7384F7E0-51E1-2B36-7CE1-F81C620BD8BB}"/>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329A1280-66B1-9A7F-3941-6A624C24F78A}"/>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64FD22F9-1A5D-FC15-0E9D-DE874157AE84}"/>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B0AEC863-E1E2-5AA1-99D3-BBAB838E1236}"/>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DEAAAE24-03C2-A18F-5925-1C3338688ED4}"/>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6A78F8B5-3B31-6CE4-88C3-B87D0433AA37}"/>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CA175664-C6BC-26C3-CE3D-B2C1495D5F9B}"/>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7D0113C5-4FEE-679E-4541-23DA734B928E}"/>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9DC0B861-2CDA-8407-E440-01F90479E1F3}"/>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9E0A39CA-883B-987F-85F3-AF54E88D8FEF}"/>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66777A8C-A79D-3F50-10A4-8D80612EEC74}"/>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17C62427-86E9-FCED-4C69-5429C266944F}"/>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F041B5D6-EFF0-F4D6-2236-CCC8451AD27F}"/>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D2D25ECA-5948-E47B-0616-CA674628F02E}"/>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410DDE4A-E82C-409A-5A92-B18216C0739D}"/>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B75AA2D0-AD21-FCB1-610E-38FD50CD3651}"/>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E0EEF189-450D-9334-971C-6AA66B6CEB64}"/>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CC685481-4F87-89A5-4ACD-AEAA023C4D5F}"/>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80AE9C7E-E6E1-41D4-A116-770CAAE63C1A}"/>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B725A199-9365-BBA3-BDDB-300EB3E41502}"/>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63EA2EB5-3A34-DF57-DC69-52D4C66F354E}"/>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815A665A-2B2B-6035-FD36-59F31A954D50}"/>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DE7D5C79-A5C6-020A-92F6-5CE93DC69D14}"/>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61AEEF6B-EA4E-F552-C6D4-499C06DBA495}"/>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44F551A6-371B-1415-E24B-491491FAAE90}"/>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5E234458-C969-F84F-422A-ACB9A6A57432}"/>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62EDCC98-0159-13D4-F6A8-E3BD6DE7C969}"/>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CDCE9255-A762-F310-9213-0D4A9502B98A}"/>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DE16EAAD-64A9-2347-6349-EB6F96ED2C95}"/>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D6ECC8E9-81AE-CF78-FC66-8CA3EC559A2B}"/>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5148BA03-A960-674C-404E-4D4F88702E2E}"/>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28CA1144-60CE-3DCC-1E00-243C9533CCC0}"/>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63930AD9-A130-2F63-577E-ED6707E229FC}"/>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30352D30-7346-C028-E744-0A3C182B2736}"/>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852B5E51-80A1-B07E-2004-142F5498AB41}"/>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DE71337B-9D5D-4346-1008-9363DBC89CEE}"/>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8DD77997-D966-A50C-DBA7-F517D7C62F97}"/>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BB4E978F-EE65-4950-F475-1AF2DBC0B700}"/>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13B34EC4-C812-7DC4-D52C-7D007A447E27}"/>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3B366052-3AA0-CB44-0CDD-8413C98D1DB9}"/>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7332A3ED-5FDE-8A4F-BACC-7CA47EFDA10D}"/>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54496AAA-BBAC-4E34-159F-E5DDE9B3BA88}"/>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360718A5-B461-0F96-8F12-A48C6BA0E73D}"/>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DEBFF9CF-3215-2F02-544E-ADF9FE880340}"/>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7B39BB7F-340A-47E6-ED18-DE39AB68196D}"/>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EDEF1ADE-E23E-13FA-A604-09327B90C4EB}"/>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A2F07F39-E4CD-7760-EC21-DE2E3B8CC902}"/>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964DEBA8-B914-C79A-9DB7-8AD5777101A9}"/>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83297B4F-43C4-F4A5-D1C2-67CEE022B2A7}"/>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92A84FF8-194F-B729-97AA-8E674447B14E}"/>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9B8380D2-9BB8-E73B-4F85-0DB3BFF847FD}"/>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5BA1ABA8-6A9C-8D07-1A02-B7BE86292AE2}"/>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8BD9CA37-6F73-0A5E-1987-D7E39A633D2A}"/>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4A4788CC-70C5-6231-010F-B72DB595C364}"/>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2B83A07C-9B64-F800-18AF-25A325299A84}"/>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2C512919-0629-764D-7033-0A90331636D4}"/>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34393FB9-1D39-765C-6B17-5178BF0E551B}"/>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2905327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9B32D7C7-995B-8633-EFC8-EA26A5AA14B0}"/>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D1E5BFD5-1E5C-D246-6BD7-7F4A1471F20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ARCHITETTURE GNN</a:t>
            </a:r>
            <a:endParaRPr lang="it-IT" sz="3200" dirty="0"/>
          </a:p>
        </p:txBody>
      </p:sp>
      <p:grpSp>
        <p:nvGrpSpPr>
          <p:cNvPr id="4" name="Gruppo 3">
            <a:extLst>
              <a:ext uri="{FF2B5EF4-FFF2-40B4-BE49-F238E27FC236}">
                <a16:creationId xmlns:a16="http://schemas.microsoft.com/office/drawing/2014/main" id="{6D2AEC8D-ADC2-FF56-94EB-387F2FDF3CF5}"/>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046ABA8D-525C-7490-4FC9-E108BE3ACC5D}"/>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78C210A0-5A1B-ECC1-B4CA-411731CA308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136C2183-172A-DC56-7387-FBBA0AD1CE5F}"/>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0FEA3EE7-8B4E-ADCF-8D27-E953951B2BB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EF72CA4C-7A93-BC26-1C7C-5F46AE8F499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14A8FE69-BED9-D0FE-7E4F-605F0924357D}"/>
              </a:ext>
            </a:extLst>
          </p:cNvPr>
          <p:cNvPicPr>
            <a:picLocks noChangeAspect="1"/>
          </p:cNvPicPr>
          <p:nvPr/>
        </p:nvPicPr>
        <p:blipFill>
          <a:blip r:embed="rId5"/>
          <a:srcRect/>
          <a:stretch/>
        </p:blipFill>
        <p:spPr>
          <a:xfrm>
            <a:off x="6428718" y="260577"/>
            <a:ext cx="757148" cy="757148"/>
          </a:xfrm>
          <a:prstGeom prst="rect">
            <a:avLst/>
          </a:prstGeom>
        </p:spPr>
      </p:pic>
      <p:pic>
        <p:nvPicPr>
          <p:cNvPr id="16" name="Immagine 15" descr="Immagine che contiene Carattere, Elementi grafici, simbolo, schermata&#10;&#10;Descrizione generata automaticamente">
            <a:extLst>
              <a:ext uri="{FF2B5EF4-FFF2-40B4-BE49-F238E27FC236}">
                <a16:creationId xmlns:a16="http://schemas.microsoft.com/office/drawing/2014/main" id="{4EFF8348-1F5C-A980-F4F5-F2CD3286D565}"/>
              </a:ext>
            </a:extLst>
          </p:cNvPr>
          <p:cNvPicPr>
            <a:picLocks noChangeAspect="1"/>
          </p:cNvPicPr>
          <p:nvPr/>
        </p:nvPicPr>
        <p:blipFill>
          <a:blip r:embed="rId6"/>
          <a:stretch>
            <a:fillRect/>
          </a:stretch>
        </p:blipFill>
        <p:spPr>
          <a:xfrm>
            <a:off x="720000" y="1455942"/>
            <a:ext cx="551106" cy="551106"/>
          </a:xfrm>
          <a:prstGeom prst="rect">
            <a:avLst/>
          </a:prstGeom>
        </p:spPr>
      </p:pic>
      <p:sp>
        <p:nvSpPr>
          <p:cNvPr id="19" name="CasellaDiTesto 18">
            <a:extLst>
              <a:ext uri="{FF2B5EF4-FFF2-40B4-BE49-F238E27FC236}">
                <a16:creationId xmlns:a16="http://schemas.microsoft.com/office/drawing/2014/main" id="{A69F8710-0734-795E-89C4-0358AB47942A}"/>
              </a:ext>
            </a:extLst>
          </p:cNvPr>
          <p:cNvSpPr txBox="1"/>
          <p:nvPr/>
        </p:nvSpPr>
        <p:spPr>
          <a:xfrm>
            <a:off x="1176727" y="1592995"/>
            <a:ext cx="3102965"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Generazione dei </a:t>
            </a:r>
            <a:r>
              <a:rPr lang="it-IT" b="1" dirty="0" err="1">
                <a:solidFill>
                  <a:srgbClr val="333956"/>
                </a:solidFill>
                <a:latin typeface="Urbanist"/>
                <a:ea typeface="Urbanist"/>
                <a:cs typeface="Urbanist"/>
                <a:sym typeface="Urbanist"/>
              </a:rPr>
              <a:t>node</a:t>
            </a:r>
            <a:r>
              <a:rPr lang="it-IT" b="1" dirty="0">
                <a:solidFill>
                  <a:srgbClr val="333956"/>
                </a:solidFill>
                <a:latin typeface="Urbanist"/>
                <a:ea typeface="Urbanist"/>
                <a:cs typeface="Urbanist"/>
                <a:sym typeface="Urbanist"/>
              </a:rPr>
              <a:t> </a:t>
            </a:r>
            <a:r>
              <a:rPr lang="it-IT" b="1" dirty="0" err="1">
                <a:solidFill>
                  <a:srgbClr val="333956"/>
                </a:solidFill>
                <a:latin typeface="Urbanist"/>
                <a:ea typeface="Urbanist"/>
                <a:cs typeface="Urbanist"/>
                <a:sym typeface="Urbanist"/>
              </a:rPr>
              <a:t>embeddings</a:t>
            </a:r>
            <a:endParaRPr lang="it-IT" b="1" dirty="0">
              <a:solidFill>
                <a:srgbClr val="333956"/>
              </a:solidFill>
              <a:latin typeface="Urbanist"/>
              <a:ea typeface="Urbanist"/>
              <a:cs typeface="Urbanist"/>
              <a:sym typeface="Urbanist"/>
            </a:endParaRPr>
          </a:p>
        </p:txBody>
      </p:sp>
      <p:pic>
        <p:nvPicPr>
          <p:cNvPr id="5" name="Immagine 4">
            <a:extLst>
              <a:ext uri="{FF2B5EF4-FFF2-40B4-BE49-F238E27FC236}">
                <a16:creationId xmlns:a16="http://schemas.microsoft.com/office/drawing/2014/main" id="{47DC58D2-B3E7-9408-178C-B069142D5DC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932846" y="2123898"/>
            <a:ext cx="5278308" cy="2376585"/>
          </a:xfrm>
          <a:prstGeom prst="rect">
            <a:avLst/>
          </a:prstGeom>
        </p:spPr>
      </p:pic>
    </p:spTree>
    <p:extLst>
      <p:ext uri="{BB962C8B-B14F-4D97-AF65-F5344CB8AC3E}">
        <p14:creationId xmlns:p14="http://schemas.microsoft.com/office/powerpoint/2010/main" val="1522163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A60F54C0-5B5B-2FF9-3445-667EF36AD9CE}"/>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FF43651B-401F-B1C2-9E17-9A1866086B7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GRAPH ATTENTION NETWORK</a:t>
            </a:r>
          </a:p>
        </p:txBody>
      </p:sp>
      <p:grpSp>
        <p:nvGrpSpPr>
          <p:cNvPr id="4" name="Gruppo 3">
            <a:extLst>
              <a:ext uri="{FF2B5EF4-FFF2-40B4-BE49-F238E27FC236}">
                <a16:creationId xmlns:a16="http://schemas.microsoft.com/office/drawing/2014/main" id="{C8758FA0-1CEC-72A6-F838-3220F5F9B491}"/>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A3B0629D-8413-14A0-6580-C1C8EF74A2F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67AD133C-C589-CDD0-D151-1C0D867568C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24A35F66-4535-0FA5-FC24-082C29408EAE}"/>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52EB4029-48C9-F5E3-5CB3-E27EB1A2737B}"/>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C93DF2B8-D1E7-676F-7E2A-3E2BB80EB09A}"/>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6E76CEC6-0F60-22E0-CE5A-D57D2F106075}"/>
              </a:ext>
            </a:extLst>
          </p:cNvPr>
          <p:cNvPicPr>
            <a:picLocks noChangeAspect="1"/>
          </p:cNvPicPr>
          <p:nvPr/>
        </p:nvPicPr>
        <p:blipFill>
          <a:blip r:embed="rId5"/>
          <a:srcRect/>
          <a:stretch/>
        </p:blipFill>
        <p:spPr>
          <a:xfrm>
            <a:off x="7311028" y="260577"/>
            <a:ext cx="757148" cy="757148"/>
          </a:xfrm>
          <a:prstGeom prst="rect">
            <a:avLst/>
          </a:prstGeom>
        </p:spPr>
      </p:pic>
      <p:pic>
        <p:nvPicPr>
          <p:cNvPr id="13" name="Immagine 12">
            <a:extLst>
              <a:ext uri="{FF2B5EF4-FFF2-40B4-BE49-F238E27FC236}">
                <a16:creationId xmlns:a16="http://schemas.microsoft.com/office/drawing/2014/main" id="{7872976D-76B6-0E2B-DDA9-F247D8B2E3A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444057" y="3331070"/>
            <a:ext cx="4813335" cy="413906"/>
          </a:xfrm>
          <a:prstGeom prst="rect">
            <a:avLst/>
          </a:prstGeom>
        </p:spPr>
      </p:pic>
      <p:pic>
        <p:nvPicPr>
          <p:cNvPr id="15" name="Immagine 14">
            <a:extLst>
              <a:ext uri="{FF2B5EF4-FFF2-40B4-BE49-F238E27FC236}">
                <a16:creationId xmlns:a16="http://schemas.microsoft.com/office/drawing/2014/main" id="{BF96FE78-7E3E-011C-C85A-6DE82582A1EE}"/>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444057" y="3894416"/>
            <a:ext cx="1702876" cy="516023"/>
          </a:xfrm>
          <a:prstGeom prst="rect">
            <a:avLst/>
          </a:prstGeom>
        </p:spPr>
      </p:pic>
      <p:sp>
        <p:nvSpPr>
          <p:cNvPr id="17" name="CasellaDiTesto 16">
            <a:extLst>
              <a:ext uri="{FF2B5EF4-FFF2-40B4-BE49-F238E27FC236}">
                <a16:creationId xmlns:a16="http://schemas.microsoft.com/office/drawing/2014/main" id="{D869F51E-7A12-05F1-1CC3-9E3FAA16A7DD}"/>
              </a:ext>
            </a:extLst>
          </p:cNvPr>
          <p:cNvSpPr txBox="1"/>
          <p:nvPr/>
        </p:nvSpPr>
        <p:spPr>
          <a:xfrm>
            <a:off x="720000" y="4074329"/>
            <a:ext cx="3102965" cy="276999"/>
          </a:xfrm>
          <a:prstGeom prst="rect">
            <a:avLst/>
          </a:prstGeom>
          <a:noFill/>
        </p:spPr>
        <p:txBody>
          <a:bodyPr wrap="square">
            <a:spAutoFit/>
          </a:bodyPr>
          <a:lstStyle/>
          <a:p>
            <a:pPr marL="0" lvl="0" indent="0" rtl="0">
              <a:spcBef>
                <a:spcPts val="0"/>
              </a:spcBef>
              <a:spcAft>
                <a:spcPts val="0"/>
              </a:spcAft>
              <a:buNone/>
            </a:pPr>
            <a:r>
              <a:rPr lang="it-IT" sz="1200" dirty="0">
                <a:solidFill>
                  <a:srgbClr val="333956"/>
                </a:solidFill>
                <a:latin typeface="Urbanist"/>
                <a:ea typeface="Urbanist"/>
                <a:cs typeface="Urbanist"/>
                <a:sym typeface="Urbanist"/>
              </a:rPr>
              <a:t>Normalizzazione tramite la </a:t>
            </a:r>
            <a:r>
              <a:rPr lang="it-IT" sz="1200" dirty="0" err="1">
                <a:solidFill>
                  <a:srgbClr val="333956"/>
                </a:solidFill>
                <a:latin typeface="Urbanist"/>
                <a:ea typeface="Urbanist"/>
                <a:cs typeface="Urbanist"/>
                <a:sym typeface="Urbanist"/>
              </a:rPr>
              <a:t>softmax</a:t>
            </a:r>
            <a:r>
              <a:rPr lang="it-IT" sz="1200" dirty="0">
                <a:solidFill>
                  <a:srgbClr val="333956"/>
                </a:solidFill>
                <a:latin typeface="Urbanist"/>
                <a:ea typeface="Urbanist"/>
                <a:cs typeface="Urbanist"/>
                <a:sym typeface="Urbanist"/>
              </a:rPr>
              <a:t> </a:t>
            </a:r>
          </a:p>
        </p:txBody>
      </p:sp>
      <p:sp>
        <p:nvSpPr>
          <p:cNvPr id="24" name="CasellaDiTesto 23">
            <a:extLst>
              <a:ext uri="{FF2B5EF4-FFF2-40B4-BE49-F238E27FC236}">
                <a16:creationId xmlns:a16="http://schemas.microsoft.com/office/drawing/2014/main" id="{ED16B8E1-230F-A0B2-EEE7-1C5AEA287FA6}"/>
              </a:ext>
            </a:extLst>
          </p:cNvPr>
          <p:cNvSpPr txBox="1"/>
          <p:nvPr/>
        </p:nvSpPr>
        <p:spPr>
          <a:xfrm>
            <a:off x="720000" y="3394321"/>
            <a:ext cx="3102965" cy="276999"/>
          </a:xfrm>
          <a:prstGeom prst="rect">
            <a:avLst/>
          </a:prstGeom>
          <a:noFill/>
        </p:spPr>
        <p:txBody>
          <a:bodyPr wrap="square">
            <a:spAutoFit/>
          </a:bodyPr>
          <a:lstStyle/>
          <a:p>
            <a:pPr marL="0" lvl="0" indent="0" rtl="0">
              <a:spcBef>
                <a:spcPts val="0"/>
              </a:spcBef>
              <a:spcAft>
                <a:spcPts val="0"/>
              </a:spcAft>
              <a:buNone/>
            </a:pPr>
            <a:r>
              <a:rPr lang="it-IT" sz="1200" dirty="0">
                <a:solidFill>
                  <a:srgbClr val="333956"/>
                </a:solidFill>
                <a:latin typeface="Urbanist"/>
                <a:ea typeface="Urbanist"/>
                <a:cs typeface="Urbanist"/>
                <a:sym typeface="Urbanist"/>
              </a:rPr>
              <a:t>Grado di relazione tra i due nodi</a:t>
            </a:r>
          </a:p>
        </p:txBody>
      </p:sp>
      <p:pic>
        <p:nvPicPr>
          <p:cNvPr id="12" name="Immagine 11">
            <a:extLst>
              <a:ext uri="{FF2B5EF4-FFF2-40B4-BE49-F238E27FC236}">
                <a16:creationId xmlns:a16="http://schemas.microsoft.com/office/drawing/2014/main" id="{D5FD65A4-42F6-8DCF-1FEB-BF69026E1BD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38962" y="1167165"/>
            <a:ext cx="2933613" cy="2025374"/>
          </a:xfrm>
          <a:prstGeom prst="rect">
            <a:avLst/>
          </a:prstGeom>
        </p:spPr>
      </p:pic>
    </p:spTree>
    <p:extLst>
      <p:ext uri="{BB962C8B-B14F-4D97-AF65-F5344CB8AC3E}">
        <p14:creationId xmlns:p14="http://schemas.microsoft.com/office/powerpoint/2010/main" val="405627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82679D44-F488-4760-C766-BF725B6875C9}"/>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608181DE-DBE6-9F2E-F047-5A48F9546A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GraphSAGE</a:t>
            </a:r>
            <a:endParaRPr lang="it-IT" sz="3200" dirty="0"/>
          </a:p>
        </p:txBody>
      </p:sp>
      <p:grpSp>
        <p:nvGrpSpPr>
          <p:cNvPr id="4" name="Gruppo 3">
            <a:extLst>
              <a:ext uri="{FF2B5EF4-FFF2-40B4-BE49-F238E27FC236}">
                <a16:creationId xmlns:a16="http://schemas.microsoft.com/office/drawing/2014/main" id="{BD4E7027-6D1F-9B58-13CC-572F839CCF02}"/>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A1F6BF4C-7A4B-D65E-90B5-CB0EED949BB4}"/>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6A76D7EF-F1E8-3FD0-8D0A-22063B90BD6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A4E7ECFB-7B45-D687-7BB9-48E282D73E38}"/>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4F23A73E-95FD-E4AA-F585-BDAB60233FF6}"/>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D001F4F4-E8C1-B706-C95D-2A343EF4917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9709847B-17EA-9C19-E5C2-609D5B6D1717}"/>
              </a:ext>
            </a:extLst>
          </p:cNvPr>
          <p:cNvPicPr>
            <a:picLocks noChangeAspect="1"/>
          </p:cNvPicPr>
          <p:nvPr/>
        </p:nvPicPr>
        <p:blipFill>
          <a:blip r:embed="rId5"/>
          <a:srcRect/>
          <a:stretch/>
        </p:blipFill>
        <p:spPr>
          <a:xfrm>
            <a:off x="6428718" y="260577"/>
            <a:ext cx="757148" cy="757148"/>
          </a:xfrm>
          <a:prstGeom prst="rect">
            <a:avLst/>
          </a:prstGeom>
        </p:spPr>
      </p:pic>
      <p:pic>
        <p:nvPicPr>
          <p:cNvPr id="14" name="Immagine 13">
            <a:extLst>
              <a:ext uri="{FF2B5EF4-FFF2-40B4-BE49-F238E27FC236}">
                <a16:creationId xmlns:a16="http://schemas.microsoft.com/office/drawing/2014/main" id="{032F52F5-7EDA-05E9-CB96-200971F5DA4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662629" y="1874212"/>
            <a:ext cx="3139712" cy="2453853"/>
          </a:xfrm>
          <a:prstGeom prst="rect">
            <a:avLst/>
          </a:prstGeom>
        </p:spPr>
      </p:pic>
      <p:sp>
        <p:nvSpPr>
          <p:cNvPr id="15" name="CasellaDiTesto 14">
            <a:extLst>
              <a:ext uri="{FF2B5EF4-FFF2-40B4-BE49-F238E27FC236}">
                <a16:creationId xmlns:a16="http://schemas.microsoft.com/office/drawing/2014/main" id="{94C7C7C3-6B34-0E44-1EF5-70302280971D}"/>
              </a:ext>
            </a:extLst>
          </p:cNvPr>
          <p:cNvSpPr txBox="1"/>
          <p:nvPr/>
        </p:nvSpPr>
        <p:spPr>
          <a:xfrm>
            <a:off x="4947095" y="2888995"/>
            <a:ext cx="3779810" cy="369332"/>
          </a:xfrm>
          <a:prstGeom prst="rect">
            <a:avLst/>
          </a:prstGeom>
          <a:noFill/>
        </p:spPr>
        <p:txBody>
          <a:bodyPr wrap="square">
            <a:spAutoFit/>
          </a:bodyPr>
          <a:lstStyle/>
          <a:p>
            <a:pPr marL="0" lvl="0" indent="0" rtl="0">
              <a:spcBef>
                <a:spcPts val="0"/>
              </a:spcBef>
              <a:spcAft>
                <a:spcPts val="0"/>
              </a:spcAft>
              <a:buNone/>
            </a:pPr>
            <a:r>
              <a:rPr lang="it-IT" sz="1800" b="1" dirty="0">
                <a:solidFill>
                  <a:srgbClr val="333956"/>
                </a:solidFill>
                <a:latin typeface="Urbanist"/>
                <a:ea typeface="Urbanist"/>
                <a:cs typeface="Urbanist"/>
                <a:sym typeface="Urbanist"/>
              </a:rPr>
              <a:t>Neighbor sampling</a:t>
            </a:r>
          </a:p>
        </p:txBody>
      </p:sp>
    </p:spTree>
    <p:extLst>
      <p:ext uri="{BB962C8B-B14F-4D97-AF65-F5344CB8AC3E}">
        <p14:creationId xmlns:p14="http://schemas.microsoft.com/office/powerpoint/2010/main" val="106962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5AA6E367-7B66-9ABD-A007-A84556EACB19}"/>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A2CE8ABA-5944-5345-8E39-D83BF696845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LINK PREDICTION</a:t>
            </a:r>
          </a:p>
        </p:txBody>
      </p:sp>
      <p:grpSp>
        <p:nvGrpSpPr>
          <p:cNvPr id="4" name="Gruppo 3">
            <a:extLst>
              <a:ext uri="{FF2B5EF4-FFF2-40B4-BE49-F238E27FC236}">
                <a16:creationId xmlns:a16="http://schemas.microsoft.com/office/drawing/2014/main" id="{A05D3BB3-CBEC-E73A-6493-0B9A8088B283}"/>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43CED55C-46DF-7D71-FC82-05E0AB5B232E}"/>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C4C51EF9-135E-F9C3-E19B-B43933702065}"/>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511D3994-73FF-EA64-1B1F-359C588C28EA}"/>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39E7B354-E0D2-7733-C92D-8CBFB1B3E84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0AD44430-39D5-EA7B-0555-F4FFDA3F18BF}"/>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7155FEBF-CD1A-4DEE-D6DB-7514BCB3CA58}"/>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descr="Immagine che contiene cerchio, design&#10;&#10;Descrizione generata automaticamente">
            <a:extLst>
              <a:ext uri="{FF2B5EF4-FFF2-40B4-BE49-F238E27FC236}">
                <a16:creationId xmlns:a16="http://schemas.microsoft.com/office/drawing/2014/main" id="{BEB16842-3E72-0B5F-D542-231D03EB6EC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683118" y="2571750"/>
            <a:ext cx="4333822" cy="2437775"/>
          </a:xfrm>
          <a:prstGeom prst="rect">
            <a:avLst/>
          </a:prstGeom>
        </p:spPr>
      </p:pic>
      <p:sp>
        <p:nvSpPr>
          <p:cNvPr id="2" name="CasellaDiTesto 1">
            <a:extLst>
              <a:ext uri="{FF2B5EF4-FFF2-40B4-BE49-F238E27FC236}">
                <a16:creationId xmlns:a16="http://schemas.microsoft.com/office/drawing/2014/main" id="{80AE11B9-7002-E851-D413-4D034F66060A}"/>
              </a:ext>
            </a:extLst>
          </p:cNvPr>
          <p:cNvSpPr txBox="1"/>
          <p:nvPr/>
        </p:nvSpPr>
        <p:spPr>
          <a:xfrm>
            <a:off x="720000" y="1362229"/>
            <a:ext cx="8030968" cy="1456809"/>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Target:   	</a:t>
            </a:r>
            <a:r>
              <a:rPr lang="en-US" dirty="0">
                <a:solidFill>
                  <a:srgbClr val="333956"/>
                </a:solidFill>
                <a:latin typeface="Urbanist"/>
                <a:ea typeface="Urbanist"/>
                <a:cs typeface="Urbanist"/>
                <a:sym typeface="Urbanist"/>
              </a:rPr>
              <a:t>starting one block up and over from the yellow block</a:t>
            </a:r>
          </a:p>
          <a:p>
            <a:pPr marL="0" lvl="0" indent="0" rtl="0">
              <a:spcBef>
                <a:spcPts val="0"/>
              </a:spcBef>
              <a:spcAft>
                <a:spcPts val="0"/>
              </a:spcAft>
              <a:buNone/>
            </a:pPr>
            <a:endParaRPr lang="en-US" dirty="0">
              <a:solidFill>
                <a:srgbClr val="333956"/>
              </a:solidFill>
              <a:latin typeface="Urbanist"/>
              <a:ea typeface="Urbanist"/>
              <a:cs typeface="Urbanist"/>
              <a:sym typeface="Urbanist"/>
            </a:endParaRPr>
          </a:p>
          <a:p>
            <a:pPr marL="0" lvl="0" indent="0" rtl="0">
              <a:lnSpc>
                <a:spcPct val="150000"/>
              </a:lnSpc>
              <a:spcBef>
                <a:spcPts val="0"/>
              </a:spcBef>
              <a:spcAft>
                <a:spcPts val="0"/>
              </a:spcAft>
              <a:buNone/>
            </a:pPr>
            <a:r>
              <a:rPr lang="en-US" b="1" dirty="0">
                <a:solidFill>
                  <a:srgbClr val="333956"/>
                </a:solidFill>
                <a:latin typeface="Urbanist"/>
                <a:ea typeface="Urbanist"/>
                <a:cs typeface="Urbanist"/>
                <a:sym typeface="Urbanist"/>
              </a:rPr>
              <a:t>EDU 1:	</a:t>
            </a:r>
            <a:r>
              <a:rPr lang="en-US" dirty="0">
                <a:solidFill>
                  <a:srgbClr val="333956"/>
                </a:solidFill>
                <a:latin typeface="Urbanist"/>
                <a:ea typeface="Urbanist"/>
                <a:cs typeface="Urbanist"/>
                <a:sym typeface="Urbanist"/>
              </a:rPr>
              <a:t>Place a yellow block at that position</a:t>
            </a:r>
          </a:p>
          <a:p>
            <a:pPr marL="0" lvl="0" indent="0" rtl="0">
              <a:lnSpc>
                <a:spcPct val="150000"/>
              </a:lnSpc>
              <a:spcBef>
                <a:spcPts val="0"/>
              </a:spcBef>
              <a:spcAft>
                <a:spcPts val="0"/>
              </a:spcAft>
              <a:buNone/>
            </a:pPr>
            <a:r>
              <a:rPr lang="it-IT" b="1" dirty="0">
                <a:solidFill>
                  <a:srgbClr val="333956"/>
                </a:solidFill>
                <a:latin typeface="Urbanist"/>
                <a:ea typeface="Urbanist"/>
                <a:cs typeface="Urbanist"/>
                <a:sym typeface="Urbanist"/>
              </a:rPr>
              <a:t>EDU 2:	</a:t>
            </a:r>
            <a:r>
              <a:rPr lang="en-US" dirty="0">
                <a:solidFill>
                  <a:srgbClr val="333956"/>
                </a:solidFill>
                <a:latin typeface="Urbanist"/>
                <a:ea typeface="Urbanist"/>
                <a:cs typeface="Urbanist"/>
                <a:sym typeface="Urbanist"/>
              </a:rPr>
              <a:t>Place a yellow block between the endpoints of the two farthest orange rows from you</a:t>
            </a:r>
          </a:p>
          <a:p>
            <a:pPr marL="0" lvl="0" indent="0" rtl="0">
              <a:lnSpc>
                <a:spcPct val="150000"/>
              </a:lnSpc>
              <a:spcBef>
                <a:spcPts val="0"/>
              </a:spcBef>
              <a:spcAft>
                <a:spcPts val="0"/>
              </a:spcAft>
              <a:buNone/>
            </a:pPr>
            <a:r>
              <a:rPr lang="en-US" b="1" dirty="0">
                <a:solidFill>
                  <a:srgbClr val="333956"/>
                </a:solidFill>
                <a:latin typeface="Urbanist"/>
                <a:ea typeface="Urbanist"/>
                <a:cs typeface="Urbanist"/>
                <a:sym typeface="Urbanist"/>
              </a:rPr>
              <a:t>EDU 3:</a:t>
            </a:r>
            <a:r>
              <a:rPr lang="en-US" dirty="0">
                <a:solidFill>
                  <a:srgbClr val="333956"/>
                </a:solidFill>
                <a:latin typeface="Urbanist"/>
                <a:ea typeface="Urbanist"/>
                <a:cs typeface="Urbanist"/>
                <a:sym typeface="Urbanist"/>
              </a:rPr>
              <a:t>	Place a yellow block in the designated area</a:t>
            </a:r>
          </a:p>
        </p:txBody>
      </p:sp>
      <p:sp>
        <p:nvSpPr>
          <p:cNvPr id="5" name="CasellaDiTesto 4">
            <a:extLst>
              <a:ext uri="{FF2B5EF4-FFF2-40B4-BE49-F238E27FC236}">
                <a16:creationId xmlns:a16="http://schemas.microsoft.com/office/drawing/2014/main" id="{2541661F-FB5B-3038-E6C4-4A996F554D6D}"/>
              </a:ext>
            </a:extLst>
          </p:cNvPr>
          <p:cNvSpPr txBox="1"/>
          <p:nvPr/>
        </p:nvSpPr>
        <p:spPr>
          <a:xfrm>
            <a:off x="777644" y="3243623"/>
            <a:ext cx="3866545" cy="830997"/>
          </a:xfrm>
          <a:prstGeom prst="rect">
            <a:avLst/>
          </a:prstGeom>
          <a:noFill/>
        </p:spPr>
        <p:txBody>
          <a:bodyPr wrap="square">
            <a:spAutoFit/>
          </a:bodyPr>
          <a:lstStyle/>
          <a:p>
            <a:pPr marL="342900" lvl="0" indent="-342900" rtl="0">
              <a:spcBef>
                <a:spcPts val="0"/>
              </a:spcBef>
              <a:spcAft>
                <a:spcPts val="0"/>
              </a:spcAft>
              <a:buAutoNum type="arabicPeriod"/>
            </a:pPr>
            <a:r>
              <a:rPr lang="it-IT" sz="1600" b="1" dirty="0">
                <a:solidFill>
                  <a:srgbClr val="00B050"/>
                </a:solidFill>
                <a:latin typeface="Urbanist"/>
                <a:ea typeface="Urbanist"/>
                <a:cs typeface="Urbanist"/>
                <a:sym typeface="Urbanist"/>
              </a:rPr>
              <a:t>[ 0.52,    0.60,     0.90 ]</a:t>
            </a:r>
          </a:p>
          <a:p>
            <a:pPr marL="342900" lvl="0" indent="-342900" rtl="0">
              <a:spcBef>
                <a:spcPts val="0"/>
              </a:spcBef>
              <a:spcAft>
                <a:spcPts val="0"/>
              </a:spcAft>
              <a:buAutoNum type="arabicPeriod"/>
            </a:pPr>
            <a:r>
              <a:rPr lang="it-IT" sz="1600" b="1" dirty="0">
                <a:solidFill>
                  <a:srgbClr val="FF0000"/>
                </a:solidFill>
                <a:latin typeface="Urbanist"/>
                <a:ea typeface="Urbanist"/>
                <a:cs typeface="Urbanist"/>
                <a:sym typeface="Urbanist"/>
              </a:rPr>
              <a:t>[ 0.28     0.80,     0,29 ]</a:t>
            </a:r>
          </a:p>
          <a:p>
            <a:pPr marL="342900" lvl="0" indent="-342900" rtl="0">
              <a:spcBef>
                <a:spcPts val="0"/>
              </a:spcBef>
              <a:spcAft>
                <a:spcPts val="0"/>
              </a:spcAft>
              <a:buAutoNum type="arabicPeriod"/>
            </a:pPr>
            <a:r>
              <a:rPr lang="it-IT" sz="1600" b="1" dirty="0">
                <a:solidFill>
                  <a:srgbClr val="333956"/>
                </a:solidFill>
                <a:latin typeface="Urbanist"/>
                <a:ea typeface="Urbanist"/>
                <a:cs typeface="Urbanist"/>
                <a:sym typeface="Urbanist"/>
              </a:rPr>
              <a:t>[ 0.60,    0.60,     0.52 ]</a:t>
            </a:r>
          </a:p>
        </p:txBody>
      </p:sp>
    </p:spTree>
    <p:extLst>
      <p:ext uri="{BB962C8B-B14F-4D97-AF65-F5344CB8AC3E}">
        <p14:creationId xmlns:p14="http://schemas.microsoft.com/office/powerpoint/2010/main" val="270156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98F02EE3-2D22-826D-CBF7-E7A15BD23B49}"/>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38220923-E802-3B0D-E5D0-35EB8F62350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LINK PREDICTION</a:t>
            </a:r>
          </a:p>
        </p:txBody>
      </p:sp>
      <p:grpSp>
        <p:nvGrpSpPr>
          <p:cNvPr id="4" name="Gruppo 3">
            <a:extLst>
              <a:ext uri="{FF2B5EF4-FFF2-40B4-BE49-F238E27FC236}">
                <a16:creationId xmlns:a16="http://schemas.microsoft.com/office/drawing/2014/main" id="{DFF6CEC1-D37D-0FCB-EB1D-7E5F90A5DF51}"/>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96CDF90C-718A-6D4D-4CF0-6A299F0F6F9D}"/>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1FC0DF04-D78A-261B-5E37-33DF5224AC5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B45988F7-6727-3430-8BCC-D3ECAFD3ABD1}"/>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18BFD72F-DFC9-81B4-6E33-65E331D39AF7}"/>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B03C1529-95DF-C7DA-3EC0-E9C0E6A6060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E38753CA-5C4B-1753-FBD9-54DC91E92DF3}"/>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descr="Immagine che contiene cerchio, design&#10;&#10;Descrizione generata automaticamente">
            <a:extLst>
              <a:ext uri="{FF2B5EF4-FFF2-40B4-BE49-F238E27FC236}">
                <a16:creationId xmlns:a16="http://schemas.microsoft.com/office/drawing/2014/main" id="{385D3B04-B1DB-AEF6-B0D2-4CA90606890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683118" y="2571750"/>
            <a:ext cx="4333822" cy="2437775"/>
          </a:xfrm>
          <a:prstGeom prst="rect">
            <a:avLst/>
          </a:prstGeom>
        </p:spPr>
      </p:pic>
      <p:sp>
        <p:nvSpPr>
          <p:cNvPr id="2" name="CasellaDiTesto 1">
            <a:extLst>
              <a:ext uri="{FF2B5EF4-FFF2-40B4-BE49-F238E27FC236}">
                <a16:creationId xmlns:a16="http://schemas.microsoft.com/office/drawing/2014/main" id="{6BF96F42-6B23-0AE2-3F83-A485C34E650A}"/>
              </a:ext>
            </a:extLst>
          </p:cNvPr>
          <p:cNvSpPr txBox="1"/>
          <p:nvPr/>
        </p:nvSpPr>
        <p:spPr>
          <a:xfrm>
            <a:off x="720000" y="1362229"/>
            <a:ext cx="8030968" cy="1456809"/>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Target:   	</a:t>
            </a:r>
            <a:r>
              <a:rPr lang="en-US" dirty="0">
                <a:solidFill>
                  <a:srgbClr val="333956"/>
                </a:solidFill>
                <a:latin typeface="Urbanist"/>
                <a:ea typeface="Urbanist"/>
                <a:cs typeface="Urbanist"/>
                <a:sym typeface="Urbanist"/>
              </a:rPr>
              <a:t>starting one block up and over from the yellow block</a:t>
            </a:r>
          </a:p>
          <a:p>
            <a:pPr marL="0" lvl="0" indent="0" rtl="0">
              <a:spcBef>
                <a:spcPts val="0"/>
              </a:spcBef>
              <a:spcAft>
                <a:spcPts val="0"/>
              </a:spcAft>
              <a:buNone/>
            </a:pPr>
            <a:endParaRPr lang="en-US" dirty="0">
              <a:solidFill>
                <a:srgbClr val="333956"/>
              </a:solidFill>
              <a:latin typeface="Urbanist"/>
              <a:ea typeface="Urbanist"/>
              <a:cs typeface="Urbanist"/>
              <a:sym typeface="Urbanist"/>
            </a:endParaRPr>
          </a:p>
          <a:p>
            <a:pPr marL="0" lvl="0" indent="0" rtl="0">
              <a:lnSpc>
                <a:spcPct val="150000"/>
              </a:lnSpc>
              <a:spcBef>
                <a:spcPts val="0"/>
              </a:spcBef>
              <a:spcAft>
                <a:spcPts val="0"/>
              </a:spcAft>
              <a:buNone/>
            </a:pPr>
            <a:r>
              <a:rPr lang="en-US" b="1" dirty="0">
                <a:solidFill>
                  <a:srgbClr val="333956"/>
                </a:solidFill>
                <a:latin typeface="Urbanist"/>
                <a:ea typeface="Urbanist"/>
                <a:cs typeface="Urbanist"/>
                <a:sym typeface="Urbanist"/>
              </a:rPr>
              <a:t>EDU 1:	</a:t>
            </a:r>
            <a:r>
              <a:rPr lang="en-US" dirty="0">
                <a:solidFill>
                  <a:srgbClr val="333956"/>
                </a:solidFill>
                <a:latin typeface="Urbanist"/>
                <a:ea typeface="Urbanist"/>
                <a:cs typeface="Urbanist"/>
                <a:sym typeface="Urbanist"/>
              </a:rPr>
              <a:t>Place a yellow block at that position</a:t>
            </a:r>
          </a:p>
          <a:p>
            <a:pPr marL="0" lvl="0" indent="0" rtl="0">
              <a:lnSpc>
                <a:spcPct val="150000"/>
              </a:lnSpc>
              <a:spcBef>
                <a:spcPts val="0"/>
              </a:spcBef>
              <a:spcAft>
                <a:spcPts val="0"/>
              </a:spcAft>
              <a:buNone/>
            </a:pPr>
            <a:r>
              <a:rPr lang="it-IT" b="1" dirty="0">
                <a:solidFill>
                  <a:srgbClr val="333956"/>
                </a:solidFill>
                <a:latin typeface="Urbanist"/>
                <a:ea typeface="Urbanist"/>
                <a:cs typeface="Urbanist"/>
                <a:sym typeface="Urbanist"/>
              </a:rPr>
              <a:t>EDU 2:	</a:t>
            </a:r>
            <a:r>
              <a:rPr lang="en-US" dirty="0">
                <a:solidFill>
                  <a:srgbClr val="333956"/>
                </a:solidFill>
                <a:latin typeface="Urbanist"/>
                <a:ea typeface="Urbanist"/>
                <a:cs typeface="Urbanist"/>
                <a:sym typeface="Urbanist"/>
              </a:rPr>
              <a:t>Place a yellow block between the endpoints of the two farthest orange rows from you</a:t>
            </a:r>
          </a:p>
          <a:p>
            <a:pPr marL="0" lvl="0" indent="0" rtl="0">
              <a:lnSpc>
                <a:spcPct val="150000"/>
              </a:lnSpc>
              <a:spcBef>
                <a:spcPts val="0"/>
              </a:spcBef>
              <a:spcAft>
                <a:spcPts val="0"/>
              </a:spcAft>
              <a:buNone/>
            </a:pPr>
            <a:r>
              <a:rPr lang="en-US" b="1" dirty="0">
                <a:solidFill>
                  <a:srgbClr val="333956"/>
                </a:solidFill>
                <a:latin typeface="Urbanist"/>
                <a:ea typeface="Urbanist"/>
                <a:cs typeface="Urbanist"/>
                <a:sym typeface="Urbanist"/>
              </a:rPr>
              <a:t>EDU 3:</a:t>
            </a:r>
            <a:r>
              <a:rPr lang="en-US" dirty="0">
                <a:solidFill>
                  <a:srgbClr val="333956"/>
                </a:solidFill>
                <a:latin typeface="Urbanist"/>
                <a:ea typeface="Urbanist"/>
                <a:cs typeface="Urbanist"/>
                <a:sym typeface="Urbanist"/>
              </a:rPr>
              <a:t>	Place a yellow block in the designated area</a:t>
            </a:r>
          </a:p>
        </p:txBody>
      </p:sp>
      <p:sp>
        <p:nvSpPr>
          <p:cNvPr id="5" name="CasellaDiTesto 4">
            <a:extLst>
              <a:ext uri="{FF2B5EF4-FFF2-40B4-BE49-F238E27FC236}">
                <a16:creationId xmlns:a16="http://schemas.microsoft.com/office/drawing/2014/main" id="{A370E199-DAD1-E1A3-5BB9-DC49E75C3027}"/>
              </a:ext>
            </a:extLst>
          </p:cNvPr>
          <p:cNvSpPr txBox="1"/>
          <p:nvPr/>
        </p:nvSpPr>
        <p:spPr>
          <a:xfrm>
            <a:off x="777644" y="3243623"/>
            <a:ext cx="3866545" cy="830997"/>
          </a:xfrm>
          <a:prstGeom prst="rect">
            <a:avLst/>
          </a:prstGeom>
          <a:noFill/>
        </p:spPr>
        <p:txBody>
          <a:bodyPr wrap="square">
            <a:spAutoFit/>
          </a:bodyPr>
          <a:lstStyle/>
          <a:p>
            <a:pPr marL="342900" lvl="0" indent="-342900" rtl="0">
              <a:spcBef>
                <a:spcPts val="0"/>
              </a:spcBef>
              <a:spcAft>
                <a:spcPts val="0"/>
              </a:spcAft>
              <a:buAutoNum type="arabicPeriod"/>
            </a:pPr>
            <a:r>
              <a:rPr lang="it-IT" sz="1600" b="1" dirty="0">
                <a:solidFill>
                  <a:schemeClr val="accent4"/>
                </a:solidFill>
                <a:latin typeface="Urbanist"/>
                <a:ea typeface="Urbanist"/>
                <a:cs typeface="Urbanist"/>
                <a:sym typeface="Urbanist"/>
              </a:rPr>
              <a:t>[ </a:t>
            </a:r>
            <a:r>
              <a:rPr lang="it-IT" sz="1600" b="1" dirty="0">
                <a:solidFill>
                  <a:srgbClr val="FF0000"/>
                </a:solidFill>
                <a:latin typeface="Urbanist"/>
                <a:ea typeface="Urbanist"/>
                <a:cs typeface="Urbanist"/>
                <a:sym typeface="Urbanist"/>
              </a:rPr>
              <a:t>0.42</a:t>
            </a:r>
            <a:r>
              <a:rPr lang="it-IT" sz="1600" b="1" dirty="0">
                <a:solidFill>
                  <a:schemeClr val="accent4"/>
                </a:solidFill>
                <a:latin typeface="Urbanist"/>
                <a:ea typeface="Urbanist"/>
                <a:cs typeface="Urbanist"/>
                <a:sym typeface="Urbanist"/>
              </a:rPr>
              <a:t>,    0.60,     0.90 ]</a:t>
            </a:r>
          </a:p>
          <a:p>
            <a:pPr marL="342900" lvl="0" indent="-342900" rtl="0">
              <a:spcBef>
                <a:spcPts val="0"/>
              </a:spcBef>
              <a:spcAft>
                <a:spcPts val="0"/>
              </a:spcAft>
              <a:buAutoNum type="arabicPeriod"/>
            </a:pPr>
            <a:r>
              <a:rPr lang="it-IT" sz="1600" b="1" dirty="0">
                <a:solidFill>
                  <a:srgbClr val="00B050"/>
                </a:solidFill>
                <a:latin typeface="Urbanist"/>
                <a:ea typeface="Urbanist"/>
                <a:cs typeface="Urbanist"/>
                <a:sym typeface="Urbanist"/>
              </a:rPr>
              <a:t>[ </a:t>
            </a:r>
            <a:r>
              <a:rPr lang="it-IT" sz="1600" b="1" dirty="0">
                <a:solidFill>
                  <a:srgbClr val="FF0000"/>
                </a:solidFill>
                <a:latin typeface="Urbanist"/>
                <a:ea typeface="Urbanist"/>
                <a:cs typeface="Urbanist"/>
                <a:sym typeface="Urbanist"/>
              </a:rPr>
              <a:t>0.49</a:t>
            </a:r>
            <a:r>
              <a:rPr lang="it-IT" sz="1600" b="1" dirty="0">
                <a:solidFill>
                  <a:srgbClr val="00B050"/>
                </a:solidFill>
                <a:latin typeface="Urbanist"/>
                <a:ea typeface="Urbanist"/>
                <a:cs typeface="Urbanist"/>
                <a:sym typeface="Urbanist"/>
              </a:rPr>
              <a:t>     0.80,     0,69 ]</a:t>
            </a:r>
          </a:p>
          <a:p>
            <a:pPr marL="342900" lvl="0" indent="-342900" rtl="0">
              <a:spcBef>
                <a:spcPts val="0"/>
              </a:spcBef>
              <a:spcAft>
                <a:spcPts val="0"/>
              </a:spcAft>
              <a:buAutoNum type="arabicPeriod"/>
            </a:pPr>
            <a:r>
              <a:rPr lang="it-IT" sz="1600" b="1" dirty="0">
                <a:solidFill>
                  <a:srgbClr val="333956"/>
                </a:solidFill>
                <a:latin typeface="Urbanist"/>
                <a:ea typeface="Urbanist"/>
                <a:cs typeface="Urbanist"/>
                <a:sym typeface="Urbanist"/>
              </a:rPr>
              <a:t>[ </a:t>
            </a:r>
            <a:r>
              <a:rPr lang="it-IT" sz="1600" b="1" dirty="0">
                <a:solidFill>
                  <a:srgbClr val="FF0000"/>
                </a:solidFill>
                <a:latin typeface="Urbanist"/>
                <a:ea typeface="Urbanist"/>
                <a:cs typeface="Urbanist"/>
                <a:sym typeface="Urbanist"/>
              </a:rPr>
              <a:t>0.20</a:t>
            </a:r>
            <a:r>
              <a:rPr lang="it-IT" sz="1600" b="1" dirty="0">
                <a:solidFill>
                  <a:srgbClr val="333956"/>
                </a:solidFill>
                <a:latin typeface="Urbanist"/>
                <a:ea typeface="Urbanist"/>
                <a:cs typeface="Urbanist"/>
                <a:sym typeface="Urbanist"/>
              </a:rPr>
              <a:t>,    0.60,     0.52 ]</a:t>
            </a:r>
          </a:p>
        </p:txBody>
      </p:sp>
    </p:spTree>
    <p:extLst>
      <p:ext uri="{BB962C8B-B14F-4D97-AF65-F5344CB8AC3E}">
        <p14:creationId xmlns:p14="http://schemas.microsoft.com/office/powerpoint/2010/main" val="3191525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C7DB54EC-9F8D-8E54-5EF5-E6C8DE6CE523}"/>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DFEDF046-528C-15C9-884F-D306773D46F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LINK PREDICTION</a:t>
            </a:r>
          </a:p>
        </p:txBody>
      </p:sp>
      <p:grpSp>
        <p:nvGrpSpPr>
          <p:cNvPr id="4" name="Gruppo 3">
            <a:extLst>
              <a:ext uri="{FF2B5EF4-FFF2-40B4-BE49-F238E27FC236}">
                <a16:creationId xmlns:a16="http://schemas.microsoft.com/office/drawing/2014/main" id="{CA0E2BA7-25B3-3438-2907-2550F20EE925}"/>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C2B4D773-8F94-0647-9412-B6A78B2C9E4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1B362CFA-71B4-050C-13B3-D57D6295A4A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A2364D77-46C3-ED12-64D6-BE4F24B1EB53}"/>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E33AE97E-E9C6-D763-0357-C293FFEA8D28}"/>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BE2E7ED1-DA40-75C9-765D-0E00A0AF489F}"/>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E515ABBA-74A1-940B-E39D-0DFD11305B74}"/>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descr="Immagine che contiene cerchio, design&#10;&#10;Descrizione generata automaticamente">
            <a:extLst>
              <a:ext uri="{FF2B5EF4-FFF2-40B4-BE49-F238E27FC236}">
                <a16:creationId xmlns:a16="http://schemas.microsoft.com/office/drawing/2014/main" id="{CD37D1F7-F1B7-F09B-A796-12B7340E7B9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683118" y="2571750"/>
            <a:ext cx="4333822" cy="2437775"/>
          </a:xfrm>
          <a:prstGeom prst="rect">
            <a:avLst/>
          </a:prstGeom>
        </p:spPr>
      </p:pic>
      <p:sp>
        <p:nvSpPr>
          <p:cNvPr id="12" name="CasellaDiTesto 11">
            <a:extLst>
              <a:ext uri="{FF2B5EF4-FFF2-40B4-BE49-F238E27FC236}">
                <a16:creationId xmlns:a16="http://schemas.microsoft.com/office/drawing/2014/main" id="{D17BA7DC-BD92-9286-A228-2344F3494781}"/>
              </a:ext>
            </a:extLst>
          </p:cNvPr>
          <p:cNvSpPr txBox="1"/>
          <p:nvPr/>
        </p:nvSpPr>
        <p:spPr>
          <a:xfrm>
            <a:off x="2652600" y="2175286"/>
            <a:ext cx="3102965" cy="338554"/>
          </a:xfrm>
          <a:prstGeom prst="rect">
            <a:avLst/>
          </a:prstGeom>
          <a:noFill/>
        </p:spPr>
        <p:txBody>
          <a:bodyPr wrap="square">
            <a:spAutoFit/>
          </a:bodyPr>
          <a:lstStyle/>
          <a:p>
            <a:pPr marL="0" lvl="0" indent="0" rtl="0">
              <a:spcBef>
                <a:spcPts val="0"/>
              </a:spcBef>
              <a:spcAft>
                <a:spcPts val="0"/>
              </a:spcAft>
              <a:buNone/>
            </a:pPr>
            <a:r>
              <a:rPr lang="it-IT" sz="1600" b="1" dirty="0">
                <a:solidFill>
                  <a:srgbClr val="333956"/>
                </a:solidFill>
                <a:latin typeface="Urbanist"/>
                <a:ea typeface="Urbanist"/>
                <a:cs typeface="Urbanist"/>
                <a:sym typeface="Urbanist"/>
              </a:rPr>
              <a:t>Rete neurale feedforward</a:t>
            </a:r>
          </a:p>
        </p:txBody>
      </p:sp>
      <p:pic>
        <p:nvPicPr>
          <p:cNvPr id="14" name="Immagine 13" descr="Immagine che contiene cerchio, disegno, Policromia, Arte bambini&#10;&#10;Descrizione generata automaticamente">
            <a:extLst>
              <a:ext uri="{FF2B5EF4-FFF2-40B4-BE49-F238E27FC236}">
                <a16:creationId xmlns:a16="http://schemas.microsoft.com/office/drawing/2014/main" id="{46AAE86C-5442-CFFB-D32A-10674E74D356}"/>
              </a:ext>
            </a:extLst>
          </p:cNvPr>
          <p:cNvPicPr>
            <a:picLocks noChangeAspect="1"/>
          </p:cNvPicPr>
          <p:nvPr/>
        </p:nvPicPr>
        <p:blipFill>
          <a:blip r:embed="rId7">
            <a:clrChange>
              <a:clrFrom>
                <a:srgbClr val="FEFEFE"/>
              </a:clrFrom>
              <a:clrTo>
                <a:srgbClr val="FEFEFE">
                  <a:alpha val="0"/>
                </a:srgbClr>
              </a:clrTo>
            </a:clrChange>
          </a:blip>
          <a:stretch>
            <a:fillRect/>
          </a:stretch>
        </p:blipFill>
        <p:spPr>
          <a:xfrm>
            <a:off x="2182227" y="2182333"/>
            <a:ext cx="3573338" cy="2382225"/>
          </a:xfrm>
          <a:prstGeom prst="rect">
            <a:avLst/>
          </a:prstGeom>
        </p:spPr>
      </p:pic>
      <p:pic>
        <p:nvPicPr>
          <p:cNvPr id="15" name="Immagine 14" descr="Immagine che contiene Elementi grafici, schermata, Carattere, logo&#10;&#10;Descrizione generata automaticamente">
            <a:extLst>
              <a:ext uri="{FF2B5EF4-FFF2-40B4-BE49-F238E27FC236}">
                <a16:creationId xmlns:a16="http://schemas.microsoft.com/office/drawing/2014/main" id="{76BFCCA6-13EC-983E-F7BF-AEDBB33808A4}"/>
              </a:ext>
            </a:extLst>
          </p:cNvPr>
          <p:cNvPicPr>
            <a:picLocks noChangeAspect="1"/>
          </p:cNvPicPr>
          <p:nvPr/>
        </p:nvPicPr>
        <p:blipFill>
          <a:blip r:embed="rId8">
            <a:duotone>
              <a:prstClr val="black"/>
              <a:schemeClr val="accent2">
                <a:tint val="45000"/>
                <a:satMod val="400000"/>
              </a:schemeClr>
            </a:duotone>
          </a:blip>
          <a:srcRect t="51518" b="19439"/>
          <a:stretch/>
        </p:blipFill>
        <p:spPr>
          <a:xfrm>
            <a:off x="785937" y="2818677"/>
            <a:ext cx="1010538" cy="293491"/>
          </a:xfrm>
          <a:prstGeom prst="rect">
            <a:avLst/>
          </a:prstGeom>
        </p:spPr>
      </p:pic>
      <p:pic>
        <p:nvPicPr>
          <p:cNvPr id="16" name="Immagine 15" descr="Immagine che contiene Elementi grafici, schermata, Carattere, logo&#10;&#10;Descrizione generata automaticamente">
            <a:extLst>
              <a:ext uri="{FF2B5EF4-FFF2-40B4-BE49-F238E27FC236}">
                <a16:creationId xmlns:a16="http://schemas.microsoft.com/office/drawing/2014/main" id="{CF14CE00-0747-6646-71C7-46F85B7D6899}"/>
              </a:ext>
            </a:extLst>
          </p:cNvPr>
          <p:cNvPicPr>
            <a:picLocks noChangeAspect="1"/>
          </p:cNvPicPr>
          <p:nvPr/>
        </p:nvPicPr>
        <p:blipFill>
          <a:blip r:embed="rId8">
            <a:duotone>
              <a:prstClr val="black"/>
              <a:schemeClr val="accent2">
                <a:tint val="45000"/>
                <a:satMod val="400000"/>
              </a:schemeClr>
            </a:duotone>
          </a:blip>
          <a:srcRect t="51518" b="19439"/>
          <a:stretch/>
        </p:blipFill>
        <p:spPr>
          <a:xfrm>
            <a:off x="785937" y="3373445"/>
            <a:ext cx="1010538" cy="293491"/>
          </a:xfrm>
          <a:prstGeom prst="rect">
            <a:avLst/>
          </a:prstGeom>
        </p:spPr>
      </p:pic>
    </p:spTree>
    <p:extLst>
      <p:ext uri="{BB962C8B-B14F-4D97-AF65-F5344CB8AC3E}">
        <p14:creationId xmlns:p14="http://schemas.microsoft.com/office/powerpoint/2010/main" val="337009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507EEC77-7AE3-0AA3-860D-98F7AF1E72EB}"/>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6FC7ED89-18B1-3D20-DCD9-5386F5EA8AB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DATA AUGMENTATION</a:t>
            </a:r>
            <a:endParaRPr dirty="0"/>
          </a:p>
        </p:txBody>
      </p:sp>
      <p:pic>
        <p:nvPicPr>
          <p:cNvPr id="3" name="Immagine 2">
            <a:extLst>
              <a:ext uri="{FF2B5EF4-FFF2-40B4-BE49-F238E27FC236}">
                <a16:creationId xmlns:a16="http://schemas.microsoft.com/office/drawing/2014/main" id="{822CB262-1C40-3CDA-5465-369E9585AA57}"/>
              </a:ext>
            </a:extLst>
          </p:cNvPr>
          <p:cNvPicPr>
            <a:picLocks noChangeAspect="1"/>
          </p:cNvPicPr>
          <p:nvPr/>
        </p:nvPicPr>
        <p:blipFill>
          <a:blip r:embed="rId3"/>
          <a:srcRect/>
          <a:stretch/>
        </p:blipFill>
        <p:spPr>
          <a:xfrm>
            <a:off x="6324746" y="242512"/>
            <a:ext cx="863716" cy="863716"/>
          </a:xfrm>
          <a:prstGeom prst="rect">
            <a:avLst/>
          </a:prstGeom>
        </p:spPr>
      </p:pic>
      <p:grpSp>
        <p:nvGrpSpPr>
          <p:cNvPr id="4" name="Gruppo 3">
            <a:extLst>
              <a:ext uri="{FF2B5EF4-FFF2-40B4-BE49-F238E27FC236}">
                <a16:creationId xmlns:a16="http://schemas.microsoft.com/office/drawing/2014/main" id="{602B772C-40C4-9AED-F384-69267A0EB4DD}"/>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0F9508AC-DABF-6889-853F-0328C0561CD7}"/>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8449419B-98E1-4DF4-2342-EE26A65B1CEF}"/>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EABAB270-8725-8D87-BCF5-8D1EBB6096F1}"/>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64C2DCFC-C2DD-042B-3554-5C8246F0777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9B29CF61-7C0C-7B97-9713-BE4973DCF22D}"/>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39" name="Gruppo 38">
            <a:extLst>
              <a:ext uri="{FF2B5EF4-FFF2-40B4-BE49-F238E27FC236}">
                <a16:creationId xmlns:a16="http://schemas.microsoft.com/office/drawing/2014/main" id="{BFF81656-4929-54DF-A9F3-A3BFC1151010}"/>
              </a:ext>
            </a:extLst>
          </p:cNvPr>
          <p:cNvGrpSpPr/>
          <p:nvPr/>
        </p:nvGrpSpPr>
        <p:grpSpPr>
          <a:xfrm>
            <a:off x="1821949" y="1144986"/>
            <a:ext cx="5500101" cy="1619815"/>
            <a:chOff x="1357908" y="1175346"/>
            <a:chExt cx="5500101" cy="1619815"/>
          </a:xfrm>
        </p:grpSpPr>
        <p:sp>
          <p:nvSpPr>
            <p:cNvPr id="12" name="CasellaDiTesto 11">
              <a:extLst>
                <a:ext uri="{FF2B5EF4-FFF2-40B4-BE49-F238E27FC236}">
                  <a16:creationId xmlns:a16="http://schemas.microsoft.com/office/drawing/2014/main" id="{C39E02FD-9CF7-83E2-DF47-370B55E5C5FB}"/>
                </a:ext>
              </a:extLst>
            </p:cNvPr>
            <p:cNvSpPr txBox="1"/>
            <p:nvPr/>
          </p:nvSpPr>
          <p:spPr>
            <a:xfrm>
              <a:off x="1944002" y="1591159"/>
              <a:ext cx="4380744" cy="830997"/>
            </a:xfrm>
            <a:prstGeom prst="rect">
              <a:avLst/>
            </a:prstGeom>
            <a:noFill/>
          </p:spPr>
          <p:txBody>
            <a:bodyPr wrap="square">
              <a:spAutoFit/>
            </a:bodyPr>
            <a:lstStyle/>
            <a:p>
              <a:r>
                <a:rPr lang="it-IT" sz="1600" dirty="0">
                  <a:latin typeface="Urbanist" panose="020B0604020202020204" charset="0"/>
                  <a:ea typeface="Urbanist" panose="020B0604020202020204" charset="0"/>
                  <a:cs typeface="Urbanist" panose="020B0604020202020204" charset="0"/>
                </a:rPr>
                <a:t>La Data </a:t>
              </a:r>
              <a:r>
                <a:rPr lang="it-IT" sz="1600" dirty="0" err="1">
                  <a:latin typeface="Urbanist" panose="020B0604020202020204" charset="0"/>
                  <a:ea typeface="Urbanist" panose="020B0604020202020204" charset="0"/>
                  <a:cs typeface="Urbanist" panose="020B0604020202020204" charset="0"/>
                </a:rPr>
                <a:t>Augmentation</a:t>
              </a:r>
              <a:r>
                <a:rPr lang="it-IT" sz="1600" dirty="0">
                  <a:latin typeface="Urbanist" panose="020B0604020202020204" charset="0"/>
                  <a:ea typeface="Urbanist" panose="020B0604020202020204" charset="0"/>
                  <a:cs typeface="Urbanist" panose="020B0604020202020204" charset="0"/>
                </a:rPr>
                <a:t> è una tecnica utilizzata per aumentare la diversità di un dataset </a:t>
              </a:r>
            </a:p>
            <a:p>
              <a:r>
                <a:rPr lang="it-IT" sz="1600" dirty="0">
                  <a:latin typeface="Urbanist" panose="020B0604020202020204" charset="0"/>
                  <a:ea typeface="Urbanist" panose="020B0604020202020204" charset="0"/>
                  <a:cs typeface="Urbanist" panose="020B0604020202020204" charset="0"/>
                </a:rPr>
                <a:t>senza dover raccogliere e annotare nuovi dati. </a:t>
              </a:r>
            </a:p>
          </p:txBody>
        </p:sp>
        <p:pic>
          <p:nvPicPr>
            <p:cNvPr id="14" name="Immagine 13" descr="Immagine che contiene Elementi grafici&#10;&#10;Descrizione generata automaticamente">
              <a:extLst>
                <a:ext uri="{FF2B5EF4-FFF2-40B4-BE49-F238E27FC236}">
                  <a16:creationId xmlns:a16="http://schemas.microsoft.com/office/drawing/2014/main" id="{6103168A-DA86-0CDD-4590-F1066EAC812C}"/>
                </a:ext>
              </a:extLst>
            </p:cNvPr>
            <p:cNvPicPr>
              <a:picLocks noChangeAspect="1"/>
            </p:cNvPicPr>
            <p:nvPr/>
          </p:nvPicPr>
          <p:blipFill>
            <a:blip r:embed="rId6">
              <a:duotone>
                <a:prstClr val="black"/>
                <a:schemeClr val="accent2">
                  <a:tint val="45000"/>
                  <a:satMod val="400000"/>
                </a:schemeClr>
              </a:duotone>
            </a:blip>
            <a:stretch>
              <a:fillRect/>
            </a:stretch>
          </p:blipFill>
          <p:spPr>
            <a:xfrm>
              <a:off x="1357908" y="1175346"/>
              <a:ext cx="809723" cy="809723"/>
            </a:xfrm>
            <a:prstGeom prst="rect">
              <a:avLst/>
            </a:prstGeom>
          </p:spPr>
        </p:pic>
        <p:pic>
          <p:nvPicPr>
            <p:cNvPr id="15" name="Immagine 14" descr="Immagine che contiene Elementi grafici&#10;&#10;Descrizione generata automaticamente">
              <a:extLst>
                <a:ext uri="{FF2B5EF4-FFF2-40B4-BE49-F238E27FC236}">
                  <a16:creationId xmlns:a16="http://schemas.microsoft.com/office/drawing/2014/main" id="{CBD124F9-0DA7-7196-43AD-5C7C98DFE86B}"/>
                </a:ext>
              </a:extLst>
            </p:cNvPr>
            <p:cNvPicPr>
              <a:picLocks noChangeAspect="1"/>
            </p:cNvPicPr>
            <p:nvPr/>
          </p:nvPicPr>
          <p:blipFill>
            <a:blip r:embed="rId6">
              <a:duotone>
                <a:prstClr val="black"/>
                <a:schemeClr val="accent2">
                  <a:tint val="45000"/>
                  <a:satMod val="400000"/>
                </a:schemeClr>
              </a:duotone>
            </a:blip>
            <a:stretch>
              <a:fillRect/>
            </a:stretch>
          </p:blipFill>
          <p:spPr>
            <a:xfrm>
              <a:off x="6027011" y="1964163"/>
              <a:ext cx="830998" cy="830998"/>
            </a:xfrm>
            <a:prstGeom prst="rect">
              <a:avLst/>
            </a:prstGeom>
          </p:spPr>
        </p:pic>
      </p:grpSp>
      <p:grpSp>
        <p:nvGrpSpPr>
          <p:cNvPr id="38" name="Gruppo 37">
            <a:extLst>
              <a:ext uri="{FF2B5EF4-FFF2-40B4-BE49-F238E27FC236}">
                <a16:creationId xmlns:a16="http://schemas.microsoft.com/office/drawing/2014/main" id="{6249B4B9-B1D0-D28F-317D-D57B0004306B}"/>
              </a:ext>
            </a:extLst>
          </p:cNvPr>
          <p:cNvGrpSpPr/>
          <p:nvPr/>
        </p:nvGrpSpPr>
        <p:grpSpPr>
          <a:xfrm>
            <a:off x="-316586" y="3091867"/>
            <a:ext cx="9953129" cy="1561633"/>
            <a:chOff x="-649802" y="3037610"/>
            <a:chExt cx="10514237" cy="1710568"/>
          </a:xfrm>
        </p:grpSpPr>
        <p:pic>
          <p:nvPicPr>
            <p:cNvPr id="18" name="Immagine 17" descr="Immagine che contiene testo, diagramma, mappa, linea&#10;&#10;Descrizione generata automaticamente">
              <a:extLst>
                <a:ext uri="{FF2B5EF4-FFF2-40B4-BE49-F238E27FC236}">
                  <a16:creationId xmlns:a16="http://schemas.microsoft.com/office/drawing/2014/main" id="{0E008635-BD88-C69B-918F-4572E05A497F}"/>
                </a:ext>
              </a:extLst>
            </p:cNvPr>
            <p:cNvPicPr>
              <a:picLocks noChangeAspect="1"/>
            </p:cNvPicPr>
            <p:nvPr/>
          </p:nvPicPr>
          <p:blipFill>
            <a:blip r:embed="rId7">
              <a:clrChange>
                <a:clrFrom>
                  <a:srgbClr val="FFFFFF"/>
                </a:clrFrom>
                <a:clrTo>
                  <a:srgbClr val="FFFFFF">
                    <a:alpha val="0"/>
                  </a:srgbClr>
                </a:clrTo>
              </a:clrChange>
            </a:blip>
            <a:srcRect t="29261" r="64757" b="26341"/>
            <a:stretch/>
          </p:blipFill>
          <p:spPr>
            <a:xfrm>
              <a:off x="947100" y="3037610"/>
              <a:ext cx="2098633" cy="1446340"/>
            </a:xfrm>
            <a:prstGeom prst="rect">
              <a:avLst/>
            </a:prstGeom>
          </p:spPr>
        </p:pic>
        <p:pic>
          <p:nvPicPr>
            <p:cNvPr id="20" name="Immagine 19" descr="Immagine che contiene testo, diagramma, mappa, linea&#10;&#10;Descrizione generata automaticamente">
              <a:extLst>
                <a:ext uri="{FF2B5EF4-FFF2-40B4-BE49-F238E27FC236}">
                  <a16:creationId xmlns:a16="http://schemas.microsoft.com/office/drawing/2014/main" id="{76C340F0-B9E3-31B1-907B-1D1B3C19AEB9}"/>
                </a:ext>
              </a:extLst>
            </p:cNvPr>
            <p:cNvPicPr>
              <a:picLocks noChangeAspect="1"/>
            </p:cNvPicPr>
            <p:nvPr/>
          </p:nvPicPr>
          <p:blipFill>
            <a:blip r:embed="rId7">
              <a:clrChange>
                <a:clrFrom>
                  <a:srgbClr val="FFFFFF"/>
                </a:clrFrom>
                <a:clrTo>
                  <a:srgbClr val="FFFFFF">
                    <a:alpha val="0"/>
                  </a:srgbClr>
                </a:clrTo>
              </a:clrChange>
            </a:blip>
            <a:srcRect l="64854" t="6274" b="51855"/>
            <a:stretch/>
          </p:blipFill>
          <p:spPr>
            <a:xfrm>
              <a:off x="6184916" y="3105150"/>
              <a:ext cx="2011984" cy="1311258"/>
            </a:xfrm>
            <a:prstGeom prst="rect">
              <a:avLst/>
            </a:prstGeom>
          </p:spPr>
        </p:pic>
        <mc:AlternateContent xmlns:mc="http://schemas.openxmlformats.org/markup-compatibility/2006" xmlns:a14="http://schemas.microsoft.com/office/drawing/2010/main">
          <mc:Choice Requires="a14">
            <p:sp>
              <p:nvSpPr>
                <p:cNvPr id="21" name="Google Shape;1326;p46">
                  <a:extLst>
                    <a:ext uri="{FF2B5EF4-FFF2-40B4-BE49-F238E27FC236}">
                      <a16:creationId xmlns:a16="http://schemas.microsoft.com/office/drawing/2014/main" id="{D3E80475-696B-E47E-BD4E-BAEEE6370A06}"/>
                    </a:ext>
                  </a:extLst>
                </p:cNvPr>
                <p:cNvSpPr/>
                <p:nvPr/>
              </p:nvSpPr>
              <p:spPr>
                <a:xfrm>
                  <a:off x="3944679" y="3540099"/>
                  <a:ext cx="1254641" cy="441361"/>
                </a:xfrm>
                <a:prstGeom prst="roundRect">
                  <a:avLst>
                    <a:gd name="adj" fmla="val 28084"/>
                  </a:avLst>
                </a:prstGeom>
                <a:solidFill>
                  <a:srgbClr val="599DA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it-IT" sz="1100" b="1" dirty="0">
                      <a:solidFill>
                        <a:schemeClr val="lt1"/>
                      </a:solidFill>
                      <a:latin typeface="Urbanist"/>
                      <a:ea typeface="Urbanist"/>
                      <a:cs typeface="Urbanist"/>
                      <a:sym typeface="Urbanist"/>
                    </a:rPr>
                    <a:t>Aumentation </a:t>
                  </a:r>
                  <a14:m>
                    <m:oMath xmlns:m="http://schemas.openxmlformats.org/officeDocument/2006/math">
                      <m:r>
                        <a:rPr lang="it-IT" sz="1100" b="1" i="1" smtClean="0">
                          <a:solidFill>
                            <a:schemeClr val="lt1"/>
                          </a:solidFill>
                          <a:latin typeface="Cambria Math" panose="02040503050406030204" pitchFamily="18" charset="0"/>
                          <a:ea typeface="Urbanist"/>
                          <a:cs typeface="Urbanist"/>
                          <a:sym typeface="Urbanist"/>
                        </a:rPr>
                        <m:t>𝒇</m:t>
                      </m:r>
                      <m:d>
                        <m:dPr>
                          <m:ctrlPr>
                            <a:rPr lang="it-IT" sz="1100" b="1" i="1" smtClean="0">
                              <a:solidFill>
                                <a:schemeClr val="lt1"/>
                              </a:solidFill>
                              <a:latin typeface="Cambria Math" panose="02040503050406030204" pitchFamily="18" charset="0"/>
                              <a:ea typeface="Urbanist"/>
                              <a:cs typeface="Urbanist"/>
                              <a:sym typeface="Urbanist"/>
                            </a:rPr>
                          </m:ctrlPr>
                        </m:dPr>
                        <m:e>
                          <m:r>
                            <a:rPr lang="it-IT" sz="1100" b="1" i="1" smtClean="0">
                              <a:solidFill>
                                <a:schemeClr val="lt1"/>
                              </a:solidFill>
                              <a:latin typeface="Cambria Math" panose="02040503050406030204" pitchFamily="18" charset="0"/>
                              <a:ea typeface="Cambria Math" panose="02040503050406030204" pitchFamily="18" charset="0"/>
                              <a:cs typeface="Urbanist"/>
                              <a:sym typeface="Urbanist"/>
                            </a:rPr>
                            <m:t>∙</m:t>
                          </m:r>
                        </m:e>
                      </m:d>
                    </m:oMath>
                  </a14:m>
                  <a:endParaRPr lang="it-IT" sz="1100" b="1" dirty="0">
                    <a:solidFill>
                      <a:schemeClr val="lt1"/>
                    </a:solidFill>
                    <a:latin typeface="Urbanist"/>
                    <a:ea typeface="Cambria Math" panose="02040503050406030204" pitchFamily="18" charset="0"/>
                    <a:cs typeface="Urbanist"/>
                    <a:sym typeface="Urbanist"/>
                  </a:endParaRPr>
                </a:p>
              </p:txBody>
            </p:sp>
          </mc:Choice>
          <mc:Fallback xmlns="">
            <p:sp>
              <p:nvSpPr>
                <p:cNvPr id="21" name="Google Shape;1326;p46">
                  <a:extLst>
                    <a:ext uri="{FF2B5EF4-FFF2-40B4-BE49-F238E27FC236}">
                      <a16:creationId xmlns:a16="http://schemas.microsoft.com/office/drawing/2014/main" id="{D3E80475-696B-E47E-BD4E-BAEEE6370A06}"/>
                    </a:ext>
                  </a:extLst>
                </p:cNvPr>
                <p:cNvSpPr>
                  <a:spLocks noRot="1" noChangeAspect="1" noMove="1" noResize="1" noEditPoints="1" noAdjustHandles="1" noChangeArrowheads="1" noChangeShapeType="1" noTextEdit="1"/>
                </p:cNvSpPr>
                <p:nvPr/>
              </p:nvSpPr>
              <p:spPr>
                <a:xfrm>
                  <a:off x="3944679" y="3540099"/>
                  <a:ext cx="1254641" cy="441361"/>
                </a:xfrm>
                <a:prstGeom prst="roundRect">
                  <a:avLst>
                    <a:gd name="adj" fmla="val 28084"/>
                  </a:avLst>
                </a:prstGeom>
                <a:blipFill>
                  <a:blip r:embed="rId8"/>
                  <a:stretch>
                    <a:fillRect t="-2985" b="-5970"/>
                  </a:stretch>
                </a:blipFill>
                <a:ln>
                  <a:noFill/>
                </a:ln>
              </p:spPr>
              <p:txBody>
                <a:bodyPr/>
                <a:lstStyle/>
                <a:p>
                  <a:r>
                    <a:rPr lang="it-IT">
                      <a:noFill/>
                    </a:rPr>
                    <a:t> </a:t>
                  </a:r>
                </a:p>
              </p:txBody>
            </p:sp>
          </mc:Fallback>
        </mc:AlternateContent>
        <p:cxnSp>
          <p:nvCxnSpPr>
            <p:cNvPr id="23" name="Connettore 2 22">
              <a:extLst>
                <a:ext uri="{FF2B5EF4-FFF2-40B4-BE49-F238E27FC236}">
                  <a16:creationId xmlns:a16="http://schemas.microsoft.com/office/drawing/2014/main" id="{AABB4202-2603-0369-BDBD-F1C3F8ED022A}"/>
                </a:ext>
              </a:extLst>
            </p:cNvPr>
            <p:cNvCxnSpPr>
              <a:cxnSpLocks/>
              <a:stCxn id="21" idx="3"/>
              <a:endCxn id="20" idx="1"/>
            </p:cNvCxnSpPr>
            <p:nvPr/>
          </p:nvCxnSpPr>
          <p:spPr>
            <a:xfrm flipV="1">
              <a:off x="5199320" y="3760779"/>
              <a:ext cx="985596" cy="1"/>
            </a:xfrm>
            <a:prstGeom prst="straightConnector1">
              <a:avLst/>
            </a:prstGeom>
            <a:ln w="28575">
              <a:solidFill>
                <a:srgbClr val="599DA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A34DCEC6-CF7B-B037-3352-B71AFC1F7CBA}"/>
                </a:ext>
              </a:extLst>
            </p:cNvPr>
            <p:cNvCxnSpPr>
              <a:cxnSpLocks/>
              <a:stCxn id="18" idx="3"/>
              <a:endCxn id="21" idx="1"/>
            </p:cNvCxnSpPr>
            <p:nvPr/>
          </p:nvCxnSpPr>
          <p:spPr>
            <a:xfrm>
              <a:off x="3045733" y="3760780"/>
              <a:ext cx="898946" cy="0"/>
            </a:xfrm>
            <a:prstGeom prst="line">
              <a:avLst/>
            </a:prstGeom>
            <a:ln w="28575">
              <a:solidFill>
                <a:srgbClr val="599DAF"/>
              </a:solidFill>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B4F7E8C2-9345-B7E3-AC68-ED1E64AA4DCE}"/>
                </a:ext>
              </a:extLst>
            </p:cNvPr>
            <p:cNvSpPr txBox="1"/>
            <p:nvPr/>
          </p:nvSpPr>
          <p:spPr>
            <a:xfrm>
              <a:off x="-649802" y="4440401"/>
              <a:ext cx="5292436" cy="307777"/>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Source </a:t>
              </a:r>
              <a:r>
                <a:rPr lang="it-IT" sz="1200" b="1" dirty="0" err="1">
                  <a:solidFill>
                    <a:srgbClr val="333956"/>
                  </a:solidFill>
                  <a:latin typeface="Urbanist"/>
                  <a:ea typeface="Urbanist"/>
                  <a:cs typeface="Urbanist"/>
                  <a:sym typeface="Urbanist"/>
                </a:rPr>
                <a:t>Graph</a:t>
              </a:r>
              <a:endParaRPr lang="it-IT" sz="1200" b="1" dirty="0">
                <a:solidFill>
                  <a:srgbClr val="333956"/>
                </a:solidFill>
                <a:latin typeface="Urbanist"/>
                <a:ea typeface="Urbanist"/>
                <a:cs typeface="Urbanist"/>
                <a:sym typeface="Urbanist"/>
              </a:endParaRPr>
            </a:p>
          </p:txBody>
        </p:sp>
        <p:sp>
          <p:nvSpPr>
            <p:cNvPr id="37" name="CasellaDiTesto 36">
              <a:extLst>
                <a:ext uri="{FF2B5EF4-FFF2-40B4-BE49-F238E27FC236}">
                  <a16:creationId xmlns:a16="http://schemas.microsoft.com/office/drawing/2014/main" id="{18FD2A66-6483-0341-D5A5-23D207127AAC}"/>
                </a:ext>
              </a:extLst>
            </p:cNvPr>
            <p:cNvSpPr txBox="1"/>
            <p:nvPr/>
          </p:nvSpPr>
          <p:spPr>
            <a:xfrm>
              <a:off x="4571999" y="4416408"/>
              <a:ext cx="5292436" cy="307777"/>
            </a:xfrm>
            <a:prstGeom prst="rect">
              <a:avLst/>
            </a:prstGeom>
            <a:noFill/>
          </p:spPr>
          <p:txBody>
            <a:bodyPr wrap="square">
              <a:spAutoFit/>
            </a:bodyPr>
            <a:lstStyle/>
            <a:p>
              <a:pPr marL="0" lvl="0" indent="0" algn="ctr" rtl="0">
                <a:spcBef>
                  <a:spcPts val="0"/>
                </a:spcBef>
                <a:spcAft>
                  <a:spcPts val="0"/>
                </a:spcAft>
                <a:buNone/>
              </a:pPr>
              <a:r>
                <a:rPr lang="it-IT" sz="1200" b="1" dirty="0" err="1">
                  <a:solidFill>
                    <a:srgbClr val="333956"/>
                  </a:solidFill>
                  <a:latin typeface="Urbanist"/>
                  <a:ea typeface="Urbanist"/>
                  <a:cs typeface="Urbanist"/>
                  <a:sym typeface="Urbanist"/>
                </a:rPr>
                <a:t>Augmented</a:t>
              </a:r>
              <a:r>
                <a:rPr lang="it-IT" sz="1200" b="1" dirty="0">
                  <a:solidFill>
                    <a:srgbClr val="333956"/>
                  </a:solidFill>
                  <a:latin typeface="Urbanist"/>
                  <a:ea typeface="Urbanist"/>
                  <a:cs typeface="Urbanist"/>
                  <a:sym typeface="Urbanist"/>
                </a:rPr>
                <a:t> </a:t>
              </a:r>
              <a:r>
                <a:rPr lang="it-IT" sz="1200" b="1" dirty="0" err="1">
                  <a:solidFill>
                    <a:srgbClr val="333956"/>
                  </a:solidFill>
                  <a:latin typeface="Urbanist"/>
                  <a:ea typeface="Urbanist"/>
                  <a:cs typeface="Urbanist"/>
                  <a:sym typeface="Urbanist"/>
                </a:rPr>
                <a:t>Graph</a:t>
              </a:r>
              <a:endParaRPr lang="it-IT" sz="1200" b="1" dirty="0">
                <a:solidFill>
                  <a:srgbClr val="333956"/>
                </a:solidFill>
                <a:latin typeface="Urbanist"/>
                <a:ea typeface="Urbanist"/>
                <a:cs typeface="Urbanist"/>
                <a:sym typeface="Urbanist"/>
              </a:endParaRPr>
            </a:p>
          </p:txBody>
        </p:sp>
      </p:grpSp>
    </p:spTree>
    <p:extLst>
      <p:ext uri="{BB962C8B-B14F-4D97-AF65-F5344CB8AC3E}">
        <p14:creationId xmlns:p14="http://schemas.microsoft.com/office/powerpoint/2010/main" val="3176269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D49DBE18-93AF-9C10-48D3-706DFB586D76}"/>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E77AB50D-3FB2-E32F-9445-5EAAE4E00EA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TRAINING</a:t>
            </a:r>
          </a:p>
        </p:txBody>
      </p:sp>
      <p:grpSp>
        <p:nvGrpSpPr>
          <p:cNvPr id="4" name="Gruppo 3">
            <a:extLst>
              <a:ext uri="{FF2B5EF4-FFF2-40B4-BE49-F238E27FC236}">
                <a16:creationId xmlns:a16="http://schemas.microsoft.com/office/drawing/2014/main" id="{87CB234E-78D2-7D40-8B97-F50E5291DA0C}"/>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ECFB52D3-7C53-13A6-1276-023F9E966D8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2984FCAE-929F-A61D-B68C-3374142F001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AC66ACD4-349F-D30E-4AA6-7BBC3C961633}"/>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772F2893-F264-8C80-E3AA-20AFA65D4930}"/>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6E5D47A7-0E18-304A-4FB0-B9A0A10B07E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3D05914F-6306-E024-B995-FD238493A087}"/>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a:extLst>
              <a:ext uri="{FF2B5EF4-FFF2-40B4-BE49-F238E27FC236}">
                <a16:creationId xmlns:a16="http://schemas.microsoft.com/office/drawing/2014/main" id="{2CF95056-1CFA-1883-7E7B-C17D797C4409}"/>
              </a:ext>
            </a:extLst>
          </p:cNvPr>
          <p:cNvPicPr>
            <a:picLocks noChangeAspect="1"/>
          </p:cNvPicPr>
          <p:nvPr/>
        </p:nvPicPr>
        <p:blipFill>
          <a:blip r:embed="rId6">
            <a:clrChange>
              <a:clrFrom>
                <a:srgbClr val="FFFFFF"/>
              </a:clrFrom>
              <a:clrTo>
                <a:srgbClr val="FFFFFF">
                  <a:alpha val="0"/>
                </a:srgbClr>
              </a:clrTo>
            </a:clrChange>
          </a:blip>
          <a:srcRect/>
          <a:stretch/>
        </p:blipFill>
        <p:spPr>
          <a:xfrm>
            <a:off x="3766700" y="1311633"/>
            <a:ext cx="4283760" cy="526176"/>
          </a:xfrm>
          <a:prstGeom prst="rect">
            <a:avLst/>
          </a:prstGeom>
        </p:spPr>
      </p:pic>
      <p:sp>
        <p:nvSpPr>
          <p:cNvPr id="13" name="CasellaDiTesto 12">
            <a:extLst>
              <a:ext uri="{FF2B5EF4-FFF2-40B4-BE49-F238E27FC236}">
                <a16:creationId xmlns:a16="http://schemas.microsoft.com/office/drawing/2014/main" id="{7FFD1D45-74B3-6407-5A45-0139A570E2BE}"/>
              </a:ext>
            </a:extLst>
          </p:cNvPr>
          <p:cNvSpPr txBox="1"/>
          <p:nvPr/>
        </p:nvSpPr>
        <p:spPr>
          <a:xfrm>
            <a:off x="1086786" y="1420832"/>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Funzione di Loss</a:t>
            </a:r>
          </a:p>
        </p:txBody>
      </p:sp>
    </p:spTree>
    <p:extLst>
      <p:ext uri="{BB962C8B-B14F-4D97-AF65-F5344CB8AC3E}">
        <p14:creationId xmlns:p14="http://schemas.microsoft.com/office/powerpoint/2010/main" val="146690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2D9E0619-ECB3-6791-9313-34198CC0517B}"/>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19CD617E-4589-0ECF-E904-FA3F8BD6C18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TRAINING</a:t>
            </a:r>
          </a:p>
        </p:txBody>
      </p:sp>
      <p:grpSp>
        <p:nvGrpSpPr>
          <p:cNvPr id="4" name="Gruppo 3">
            <a:extLst>
              <a:ext uri="{FF2B5EF4-FFF2-40B4-BE49-F238E27FC236}">
                <a16:creationId xmlns:a16="http://schemas.microsoft.com/office/drawing/2014/main" id="{E1072052-CFB9-62D7-8AD5-46F49F7C67CD}"/>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16D9F5A5-EA97-0BAD-DD8D-6FF7B0FEA1AA}"/>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65DE992E-0AC5-563B-5D8A-03EE1AD7948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473D1D52-22A2-2A51-4854-955E04A1515A}"/>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9B17511D-DAEF-B271-621B-36F26DF394B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0BDAAB27-1A38-B7BE-F19B-D594CA7CB504}"/>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4B913AFE-1275-4F91-0236-CA1C481561E6}"/>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a:extLst>
              <a:ext uri="{FF2B5EF4-FFF2-40B4-BE49-F238E27FC236}">
                <a16:creationId xmlns:a16="http://schemas.microsoft.com/office/drawing/2014/main" id="{A59F33C6-8ABF-C93D-9161-AF97CCC777A0}"/>
              </a:ext>
            </a:extLst>
          </p:cNvPr>
          <p:cNvPicPr>
            <a:picLocks noChangeAspect="1"/>
          </p:cNvPicPr>
          <p:nvPr/>
        </p:nvPicPr>
        <p:blipFill>
          <a:blip r:embed="rId6">
            <a:clrChange>
              <a:clrFrom>
                <a:srgbClr val="FFFFFF"/>
              </a:clrFrom>
              <a:clrTo>
                <a:srgbClr val="FFFFFF">
                  <a:alpha val="0"/>
                </a:srgbClr>
              </a:clrTo>
            </a:clrChange>
          </a:blip>
          <a:srcRect/>
          <a:stretch/>
        </p:blipFill>
        <p:spPr>
          <a:xfrm>
            <a:off x="3766700" y="1311633"/>
            <a:ext cx="4283760" cy="526176"/>
          </a:xfrm>
          <a:prstGeom prst="rect">
            <a:avLst/>
          </a:prstGeom>
        </p:spPr>
      </p:pic>
      <p:sp>
        <p:nvSpPr>
          <p:cNvPr id="13" name="CasellaDiTesto 12">
            <a:extLst>
              <a:ext uri="{FF2B5EF4-FFF2-40B4-BE49-F238E27FC236}">
                <a16:creationId xmlns:a16="http://schemas.microsoft.com/office/drawing/2014/main" id="{566DD27A-DF39-9F1A-DEF3-85D486ADE80A}"/>
              </a:ext>
            </a:extLst>
          </p:cNvPr>
          <p:cNvSpPr txBox="1"/>
          <p:nvPr/>
        </p:nvSpPr>
        <p:spPr>
          <a:xfrm>
            <a:off x="1086786" y="1420832"/>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Funzione di Loss</a:t>
            </a:r>
          </a:p>
        </p:txBody>
      </p:sp>
      <p:sp>
        <p:nvSpPr>
          <p:cNvPr id="14" name="CasellaDiTesto 13">
            <a:extLst>
              <a:ext uri="{FF2B5EF4-FFF2-40B4-BE49-F238E27FC236}">
                <a16:creationId xmlns:a16="http://schemas.microsoft.com/office/drawing/2014/main" id="{00D917D0-282B-CB23-5B17-194753FC69A2}"/>
              </a:ext>
            </a:extLst>
          </p:cNvPr>
          <p:cNvSpPr txBox="1"/>
          <p:nvPr/>
        </p:nvSpPr>
        <p:spPr>
          <a:xfrm>
            <a:off x="720000" y="2534083"/>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2578BD"/>
                </a:solidFill>
                <a:latin typeface="Urbanist"/>
                <a:ea typeface="Urbanist"/>
                <a:cs typeface="Urbanist"/>
                <a:sym typeface="Urbanist"/>
              </a:rPr>
              <a:t>Campione = DAG</a:t>
            </a:r>
          </a:p>
        </p:txBody>
      </p:sp>
      <p:sp>
        <p:nvSpPr>
          <p:cNvPr id="15" name="Ovale 14">
            <a:extLst>
              <a:ext uri="{FF2B5EF4-FFF2-40B4-BE49-F238E27FC236}">
                <a16:creationId xmlns:a16="http://schemas.microsoft.com/office/drawing/2014/main" id="{A48F8094-18E3-D081-C1EB-3FB8F829408B}"/>
              </a:ext>
            </a:extLst>
          </p:cNvPr>
          <p:cNvSpPr/>
          <p:nvPr/>
        </p:nvSpPr>
        <p:spPr>
          <a:xfrm>
            <a:off x="3014092" y="2424019"/>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6" name="Ovale 15">
            <a:extLst>
              <a:ext uri="{FF2B5EF4-FFF2-40B4-BE49-F238E27FC236}">
                <a16:creationId xmlns:a16="http://schemas.microsoft.com/office/drawing/2014/main" id="{53746427-C194-DF26-F480-5CF4731B1EF2}"/>
              </a:ext>
            </a:extLst>
          </p:cNvPr>
          <p:cNvSpPr/>
          <p:nvPr/>
        </p:nvSpPr>
        <p:spPr>
          <a:xfrm>
            <a:off x="4529856" y="2449618"/>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7" name="Ovale 16">
            <a:extLst>
              <a:ext uri="{FF2B5EF4-FFF2-40B4-BE49-F238E27FC236}">
                <a16:creationId xmlns:a16="http://schemas.microsoft.com/office/drawing/2014/main" id="{41B106A3-BA2D-1A97-4F30-BE1E3E67DA6D}"/>
              </a:ext>
            </a:extLst>
          </p:cNvPr>
          <p:cNvSpPr/>
          <p:nvPr/>
        </p:nvSpPr>
        <p:spPr>
          <a:xfrm>
            <a:off x="3880239" y="2889651"/>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9" name="Connettore diritto 18">
            <a:extLst>
              <a:ext uri="{FF2B5EF4-FFF2-40B4-BE49-F238E27FC236}">
                <a16:creationId xmlns:a16="http://schemas.microsoft.com/office/drawing/2014/main" id="{14D1F7FE-C139-19CC-D02C-C6973295EB0E}"/>
              </a:ext>
            </a:extLst>
          </p:cNvPr>
          <p:cNvCxnSpPr>
            <a:cxnSpLocks/>
            <a:stCxn id="15" idx="5"/>
            <a:endCxn id="17" idx="2"/>
          </p:cNvCxnSpPr>
          <p:nvPr/>
        </p:nvCxnSpPr>
        <p:spPr>
          <a:xfrm>
            <a:off x="3263592" y="2686723"/>
            <a:ext cx="616647" cy="356817"/>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21" name="Connettore diritto 20">
            <a:extLst>
              <a:ext uri="{FF2B5EF4-FFF2-40B4-BE49-F238E27FC236}">
                <a16:creationId xmlns:a16="http://schemas.microsoft.com/office/drawing/2014/main" id="{B37F847D-A53D-BCC3-4FCA-CFB59D6AC0AF}"/>
              </a:ext>
            </a:extLst>
          </p:cNvPr>
          <p:cNvCxnSpPr>
            <a:cxnSpLocks/>
            <a:stCxn id="17" idx="6"/>
            <a:endCxn id="16" idx="3"/>
          </p:cNvCxnSpPr>
          <p:nvPr/>
        </p:nvCxnSpPr>
        <p:spPr>
          <a:xfrm flipV="1">
            <a:off x="4172547" y="2712322"/>
            <a:ext cx="400117" cy="33121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22" name="Ovale 21">
            <a:extLst>
              <a:ext uri="{FF2B5EF4-FFF2-40B4-BE49-F238E27FC236}">
                <a16:creationId xmlns:a16="http://schemas.microsoft.com/office/drawing/2014/main" id="{0A9F3A85-3877-B6B4-85BE-41C18CE5F18C}"/>
              </a:ext>
            </a:extLst>
          </p:cNvPr>
          <p:cNvSpPr/>
          <p:nvPr/>
        </p:nvSpPr>
        <p:spPr>
          <a:xfrm>
            <a:off x="3855910" y="2309017"/>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23" name="Connettore diritto 22">
            <a:extLst>
              <a:ext uri="{FF2B5EF4-FFF2-40B4-BE49-F238E27FC236}">
                <a16:creationId xmlns:a16="http://schemas.microsoft.com/office/drawing/2014/main" id="{CC3314A6-60AE-7CC1-87AB-A83203600D05}"/>
              </a:ext>
            </a:extLst>
          </p:cNvPr>
          <p:cNvCxnSpPr>
            <a:cxnSpLocks/>
            <a:stCxn id="15" idx="6"/>
            <a:endCxn id="22" idx="2"/>
          </p:cNvCxnSpPr>
          <p:nvPr/>
        </p:nvCxnSpPr>
        <p:spPr>
          <a:xfrm flipV="1">
            <a:off x="3306400" y="2462906"/>
            <a:ext cx="549510" cy="11500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49" name="Rettangolo con angoli arrotondati 48">
            <a:extLst>
              <a:ext uri="{FF2B5EF4-FFF2-40B4-BE49-F238E27FC236}">
                <a16:creationId xmlns:a16="http://schemas.microsoft.com/office/drawing/2014/main" id="{CACF423A-31F5-AFF1-A8FC-68B0C244C20E}"/>
              </a:ext>
            </a:extLst>
          </p:cNvPr>
          <p:cNvSpPr/>
          <p:nvPr/>
        </p:nvSpPr>
        <p:spPr>
          <a:xfrm>
            <a:off x="2881549" y="2131716"/>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50" name="CasellaDiTesto 49">
            <a:extLst>
              <a:ext uri="{FF2B5EF4-FFF2-40B4-BE49-F238E27FC236}">
                <a16:creationId xmlns:a16="http://schemas.microsoft.com/office/drawing/2014/main" id="{00FD9C6E-8D73-EC02-88D9-72A31EBD0EE6}"/>
              </a:ext>
            </a:extLst>
          </p:cNvPr>
          <p:cNvSpPr txBox="1"/>
          <p:nvPr/>
        </p:nvSpPr>
        <p:spPr>
          <a:xfrm>
            <a:off x="705362" y="3835166"/>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002060"/>
                </a:solidFill>
                <a:latin typeface="Urbanist"/>
                <a:ea typeface="Urbanist"/>
                <a:cs typeface="Urbanist"/>
                <a:sym typeface="Urbanist"/>
              </a:rPr>
              <a:t>Mini batch</a:t>
            </a:r>
          </a:p>
        </p:txBody>
      </p:sp>
      <p:sp>
        <p:nvSpPr>
          <p:cNvPr id="58" name="Rettangolo con angoli arrotondati 57">
            <a:extLst>
              <a:ext uri="{FF2B5EF4-FFF2-40B4-BE49-F238E27FC236}">
                <a16:creationId xmlns:a16="http://schemas.microsoft.com/office/drawing/2014/main" id="{DD38947A-DE21-7C2E-5801-BC55F3EFC4F8}"/>
              </a:ext>
            </a:extLst>
          </p:cNvPr>
          <p:cNvSpPr/>
          <p:nvPr/>
        </p:nvSpPr>
        <p:spPr>
          <a:xfrm>
            <a:off x="2874752" y="3418646"/>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229" name="Ovale 1228">
            <a:extLst>
              <a:ext uri="{FF2B5EF4-FFF2-40B4-BE49-F238E27FC236}">
                <a16:creationId xmlns:a16="http://schemas.microsoft.com/office/drawing/2014/main" id="{D08F0624-3BC6-0AF4-C118-862BDEE54281}"/>
              </a:ext>
            </a:extLst>
          </p:cNvPr>
          <p:cNvSpPr/>
          <p:nvPr/>
        </p:nvSpPr>
        <p:spPr>
          <a:xfrm>
            <a:off x="3023471" y="3637719"/>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30" name="Ovale 1229">
            <a:extLst>
              <a:ext uri="{FF2B5EF4-FFF2-40B4-BE49-F238E27FC236}">
                <a16:creationId xmlns:a16="http://schemas.microsoft.com/office/drawing/2014/main" id="{3DA907F3-FF27-2199-344B-EB17A38DDD46}"/>
              </a:ext>
            </a:extLst>
          </p:cNvPr>
          <p:cNvSpPr/>
          <p:nvPr/>
        </p:nvSpPr>
        <p:spPr>
          <a:xfrm>
            <a:off x="3721331" y="3652880"/>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32" name="Ovale 1231">
            <a:extLst>
              <a:ext uri="{FF2B5EF4-FFF2-40B4-BE49-F238E27FC236}">
                <a16:creationId xmlns:a16="http://schemas.microsoft.com/office/drawing/2014/main" id="{F9888746-398B-847E-3F50-028AE5296714}"/>
              </a:ext>
            </a:extLst>
          </p:cNvPr>
          <p:cNvSpPr/>
          <p:nvPr/>
        </p:nvSpPr>
        <p:spPr>
          <a:xfrm>
            <a:off x="3422246" y="3913497"/>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33" name="Connettore diritto 1232">
            <a:extLst>
              <a:ext uri="{FF2B5EF4-FFF2-40B4-BE49-F238E27FC236}">
                <a16:creationId xmlns:a16="http://schemas.microsoft.com/office/drawing/2014/main" id="{F94B502F-B392-8573-532B-BD64FDCC3D4E}"/>
              </a:ext>
            </a:extLst>
          </p:cNvPr>
          <p:cNvCxnSpPr>
            <a:cxnSpLocks/>
            <a:stCxn id="1229" idx="5"/>
            <a:endCxn id="1232" idx="2"/>
          </p:cNvCxnSpPr>
          <p:nvPr/>
        </p:nvCxnSpPr>
        <p:spPr>
          <a:xfrm>
            <a:off x="3138341" y="3793310"/>
            <a:ext cx="283905" cy="211331"/>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234" name="Connettore diritto 1233">
            <a:extLst>
              <a:ext uri="{FF2B5EF4-FFF2-40B4-BE49-F238E27FC236}">
                <a16:creationId xmlns:a16="http://schemas.microsoft.com/office/drawing/2014/main" id="{0FE1EE8B-AE12-DA7D-73F0-F6F2057F62B2}"/>
              </a:ext>
            </a:extLst>
          </p:cNvPr>
          <p:cNvCxnSpPr>
            <a:cxnSpLocks/>
            <a:stCxn id="1232" idx="6"/>
            <a:endCxn id="1230" idx="3"/>
          </p:cNvCxnSpPr>
          <p:nvPr/>
        </p:nvCxnSpPr>
        <p:spPr>
          <a:xfrm flipV="1">
            <a:off x="3556825" y="3808471"/>
            <a:ext cx="184214" cy="196169"/>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35" name="Ovale 1234">
            <a:extLst>
              <a:ext uri="{FF2B5EF4-FFF2-40B4-BE49-F238E27FC236}">
                <a16:creationId xmlns:a16="http://schemas.microsoft.com/office/drawing/2014/main" id="{9875D52D-DD43-42C2-2AA7-A962230D97DF}"/>
              </a:ext>
            </a:extLst>
          </p:cNvPr>
          <p:cNvSpPr/>
          <p:nvPr/>
        </p:nvSpPr>
        <p:spPr>
          <a:xfrm>
            <a:off x="3411045" y="3569607"/>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36" name="Connettore diritto 1235">
            <a:extLst>
              <a:ext uri="{FF2B5EF4-FFF2-40B4-BE49-F238E27FC236}">
                <a16:creationId xmlns:a16="http://schemas.microsoft.com/office/drawing/2014/main" id="{43E614CE-534D-872E-F2E3-C64548D77BB1}"/>
              </a:ext>
            </a:extLst>
          </p:cNvPr>
          <p:cNvCxnSpPr>
            <a:cxnSpLocks/>
            <a:stCxn id="1229" idx="6"/>
            <a:endCxn id="1235" idx="2"/>
          </p:cNvCxnSpPr>
          <p:nvPr/>
        </p:nvCxnSpPr>
        <p:spPr>
          <a:xfrm flipV="1">
            <a:off x="3158050" y="3660750"/>
            <a:ext cx="252995" cy="6811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47" name="Ovale 1246">
            <a:extLst>
              <a:ext uri="{FF2B5EF4-FFF2-40B4-BE49-F238E27FC236}">
                <a16:creationId xmlns:a16="http://schemas.microsoft.com/office/drawing/2014/main" id="{A605C691-9EE4-41CE-F432-0DBC8AB9259F}"/>
              </a:ext>
            </a:extLst>
          </p:cNvPr>
          <p:cNvSpPr/>
          <p:nvPr/>
        </p:nvSpPr>
        <p:spPr>
          <a:xfrm>
            <a:off x="4288810" y="3796974"/>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49" name="Ovale 1248">
            <a:extLst>
              <a:ext uri="{FF2B5EF4-FFF2-40B4-BE49-F238E27FC236}">
                <a16:creationId xmlns:a16="http://schemas.microsoft.com/office/drawing/2014/main" id="{D37EA32D-A7C9-EBD2-5E05-29A3E452AAEF}"/>
              </a:ext>
            </a:extLst>
          </p:cNvPr>
          <p:cNvSpPr/>
          <p:nvPr/>
        </p:nvSpPr>
        <p:spPr>
          <a:xfrm>
            <a:off x="4687585" y="4072752"/>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50" name="Connettore diritto 1249">
            <a:extLst>
              <a:ext uri="{FF2B5EF4-FFF2-40B4-BE49-F238E27FC236}">
                <a16:creationId xmlns:a16="http://schemas.microsoft.com/office/drawing/2014/main" id="{719C5815-68C1-96A7-D582-737F57799C26}"/>
              </a:ext>
            </a:extLst>
          </p:cNvPr>
          <p:cNvCxnSpPr>
            <a:cxnSpLocks/>
            <a:stCxn id="1252" idx="4"/>
            <a:endCxn id="1249" idx="0"/>
          </p:cNvCxnSpPr>
          <p:nvPr/>
        </p:nvCxnSpPr>
        <p:spPr>
          <a:xfrm>
            <a:off x="4743674" y="3911148"/>
            <a:ext cx="11201" cy="161604"/>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52" name="Ovale 1251">
            <a:extLst>
              <a:ext uri="{FF2B5EF4-FFF2-40B4-BE49-F238E27FC236}">
                <a16:creationId xmlns:a16="http://schemas.microsoft.com/office/drawing/2014/main" id="{34A90099-F927-C278-B4CD-3AF76DD5F876}"/>
              </a:ext>
            </a:extLst>
          </p:cNvPr>
          <p:cNvSpPr/>
          <p:nvPr/>
        </p:nvSpPr>
        <p:spPr>
          <a:xfrm>
            <a:off x="4676384" y="3728862"/>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53" name="Connettore diritto 1252">
            <a:extLst>
              <a:ext uri="{FF2B5EF4-FFF2-40B4-BE49-F238E27FC236}">
                <a16:creationId xmlns:a16="http://schemas.microsoft.com/office/drawing/2014/main" id="{8D2FC8EA-1AC2-E122-043A-CEC33CC55707}"/>
              </a:ext>
            </a:extLst>
          </p:cNvPr>
          <p:cNvCxnSpPr>
            <a:cxnSpLocks/>
            <a:stCxn id="1247" idx="6"/>
            <a:endCxn id="1252" idx="2"/>
          </p:cNvCxnSpPr>
          <p:nvPr/>
        </p:nvCxnSpPr>
        <p:spPr>
          <a:xfrm flipV="1">
            <a:off x="4423389" y="3820005"/>
            <a:ext cx="252995" cy="6811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56" name="Ovale 1255">
            <a:extLst>
              <a:ext uri="{FF2B5EF4-FFF2-40B4-BE49-F238E27FC236}">
                <a16:creationId xmlns:a16="http://schemas.microsoft.com/office/drawing/2014/main" id="{77A717E4-67EF-25C2-FDFC-19A242AA433D}"/>
              </a:ext>
            </a:extLst>
          </p:cNvPr>
          <p:cNvSpPr/>
          <p:nvPr/>
        </p:nvSpPr>
        <p:spPr>
          <a:xfrm>
            <a:off x="3713502" y="4031493"/>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57" name="Ovale 1256">
            <a:extLst>
              <a:ext uri="{FF2B5EF4-FFF2-40B4-BE49-F238E27FC236}">
                <a16:creationId xmlns:a16="http://schemas.microsoft.com/office/drawing/2014/main" id="{97A6B2F9-BED9-CF30-A4B5-E449C1A9541B}"/>
              </a:ext>
            </a:extLst>
          </p:cNvPr>
          <p:cNvSpPr/>
          <p:nvPr/>
        </p:nvSpPr>
        <p:spPr>
          <a:xfrm>
            <a:off x="4112277" y="4307271"/>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58" name="Connettore diritto 1257">
            <a:extLst>
              <a:ext uri="{FF2B5EF4-FFF2-40B4-BE49-F238E27FC236}">
                <a16:creationId xmlns:a16="http://schemas.microsoft.com/office/drawing/2014/main" id="{548784EA-DAA0-D8F2-7412-6AC6D2117CF7}"/>
              </a:ext>
            </a:extLst>
          </p:cNvPr>
          <p:cNvCxnSpPr>
            <a:cxnSpLocks/>
            <a:stCxn id="1259" idx="4"/>
            <a:endCxn id="1257" idx="0"/>
          </p:cNvCxnSpPr>
          <p:nvPr/>
        </p:nvCxnSpPr>
        <p:spPr>
          <a:xfrm>
            <a:off x="4168366" y="4145667"/>
            <a:ext cx="11201" cy="161604"/>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59" name="Ovale 1258">
            <a:extLst>
              <a:ext uri="{FF2B5EF4-FFF2-40B4-BE49-F238E27FC236}">
                <a16:creationId xmlns:a16="http://schemas.microsoft.com/office/drawing/2014/main" id="{2B2CC63C-A864-2638-7966-C7C095CBDB03}"/>
              </a:ext>
            </a:extLst>
          </p:cNvPr>
          <p:cNvSpPr/>
          <p:nvPr/>
        </p:nvSpPr>
        <p:spPr>
          <a:xfrm>
            <a:off x="4101076" y="3963381"/>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60" name="Connettore diritto 1259">
            <a:extLst>
              <a:ext uri="{FF2B5EF4-FFF2-40B4-BE49-F238E27FC236}">
                <a16:creationId xmlns:a16="http://schemas.microsoft.com/office/drawing/2014/main" id="{3C421646-201C-B69F-07D3-3B183FC66EAF}"/>
              </a:ext>
            </a:extLst>
          </p:cNvPr>
          <p:cNvCxnSpPr>
            <a:cxnSpLocks/>
            <a:stCxn id="1256" idx="5"/>
            <a:endCxn id="1257" idx="2"/>
          </p:cNvCxnSpPr>
          <p:nvPr/>
        </p:nvCxnSpPr>
        <p:spPr>
          <a:xfrm>
            <a:off x="3828372" y="4187084"/>
            <a:ext cx="283905" cy="211330"/>
          </a:xfrm>
          <a:prstGeom prst="line">
            <a:avLst/>
          </a:prstGeom>
          <a:ln w="127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98467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22330648-3AE3-82C0-8ECD-0A49AF462A3D}"/>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0F42749B-7118-3B6B-A4FB-CC73068CAE4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TRAINING</a:t>
            </a:r>
            <a:endParaRPr lang="it-IT" sz="3200" dirty="0"/>
          </a:p>
        </p:txBody>
      </p:sp>
      <p:grpSp>
        <p:nvGrpSpPr>
          <p:cNvPr id="4" name="Gruppo 3">
            <a:extLst>
              <a:ext uri="{FF2B5EF4-FFF2-40B4-BE49-F238E27FC236}">
                <a16:creationId xmlns:a16="http://schemas.microsoft.com/office/drawing/2014/main" id="{26F78C64-610C-086D-2789-E31BE4F16D66}"/>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75888914-3829-6123-A36F-7F82FD20244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C50D8947-3771-92FC-A954-2AE9E6B5CE1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057453FA-3F0B-E9C6-968C-65153AA282F2}"/>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AA66E6FD-711F-771D-A671-EF36BDA67066}"/>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79BD1B8F-D9A4-2F3E-1A69-F3B0EB1FD998}"/>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4DC1D5F1-F6AA-8687-8267-F0CF92F3E17D}"/>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a:extLst>
              <a:ext uri="{FF2B5EF4-FFF2-40B4-BE49-F238E27FC236}">
                <a16:creationId xmlns:a16="http://schemas.microsoft.com/office/drawing/2014/main" id="{34344C3A-7DB7-46F3-15A7-F98A081EE0B2}"/>
              </a:ext>
            </a:extLst>
          </p:cNvPr>
          <p:cNvPicPr>
            <a:picLocks noChangeAspect="1"/>
          </p:cNvPicPr>
          <p:nvPr/>
        </p:nvPicPr>
        <p:blipFill>
          <a:blip r:embed="rId6">
            <a:clrChange>
              <a:clrFrom>
                <a:srgbClr val="FFFFFF"/>
              </a:clrFrom>
              <a:clrTo>
                <a:srgbClr val="FFFFFF">
                  <a:alpha val="0"/>
                </a:srgbClr>
              </a:clrTo>
            </a:clrChange>
          </a:blip>
          <a:srcRect/>
          <a:stretch/>
        </p:blipFill>
        <p:spPr>
          <a:xfrm>
            <a:off x="3766700" y="1311633"/>
            <a:ext cx="4283760" cy="526176"/>
          </a:xfrm>
          <a:prstGeom prst="rect">
            <a:avLst/>
          </a:prstGeom>
        </p:spPr>
      </p:pic>
      <p:sp>
        <p:nvSpPr>
          <p:cNvPr id="13" name="CasellaDiTesto 12">
            <a:extLst>
              <a:ext uri="{FF2B5EF4-FFF2-40B4-BE49-F238E27FC236}">
                <a16:creationId xmlns:a16="http://schemas.microsoft.com/office/drawing/2014/main" id="{7B9C1C16-3877-6008-2184-A205F41766D2}"/>
              </a:ext>
            </a:extLst>
          </p:cNvPr>
          <p:cNvSpPr txBox="1"/>
          <p:nvPr/>
        </p:nvSpPr>
        <p:spPr>
          <a:xfrm>
            <a:off x="1086786" y="1420832"/>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Funzione di Loss</a:t>
            </a:r>
          </a:p>
        </p:txBody>
      </p:sp>
      <p:sp>
        <p:nvSpPr>
          <p:cNvPr id="14" name="CasellaDiTesto 13">
            <a:extLst>
              <a:ext uri="{FF2B5EF4-FFF2-40B4-BE49-F238E27FC236}">
                <a16:creationId xmlns:a16="http://schemas.microsoft.com/office/drawing/2014/main" id="{66FEDBE8-CA4E-18B9-F533-E570B3BF1F43}"/>
              </a:ext>
            </a:extLst>
          </p:cNvPr>
          <p:cNvSpPr txBox="1"/>
          <p:nvPr/>
        </p:nvSpPr>
        <p:spPr>
          <a:xfrm>
            <a:off x="720001" y="2534083"/>
            <a:ext cx="1511932" cy="523220"/>
          </a:xfrm>
          <a:prstGeom prst="rect">
            <a:avLst/>
          </a:prstGeom>
          <a:noFill/>
        </p:spPr>
        <p:txBody>
          <a:bodyPr wrap="square">
            <a:spAutoFit/>
          </a:bodyPr>
          <a:lstStyle/>
          <a:p>
            <a:pPr marL="0" lvl="0" indent="0" rtl="0">
              <a:spcBef>
                <a:spcPts val="0"/>
              </a:spcBef>
              <a:spcAft>
                <a:spcPts val="0"/>
              </a:spcAft>
              <a:buNone/>
            </a:pPr>
            <a:r>
              <a:rPr lang="it-IT" b="1" dirty="0">
                <a:solidFill>
                  <a:srgbClr val="FFC655"/>
                </a:solidFill>
                <a:latin typeface="Urbanist"/>
                <a:ea typeface="Urbanist"/>
                <a:cs typeface="Urbanist"/>
                <a:sym typeface="Urbanist"/>
              </a:rPr>
              <a:t>Sotto-campioni positivi</a:t>
            </a:r>
          </a:p>
        </p:txBody>
      </p:sp>
      <p:sp>
        <p:nvSpPr>
          <p:cNvPr id="15" name="Ovale 14">
            <a:extLst>
              <a:ext uri="{FF2B5EF4-FFF2-40B4-BE49-F238E27FC236}">
                <a16:creationId xmlns:a16="http://schemas.microsoft.com/office/drawing/2014/main" id="{37C73060-2279-AE42-A432-C43428C628D6}"/>
              </a:ext>
            </a:extLst>
          </p:cNvPr>
          <p:cNvSpPr/>
          <p:nvPr/>
        </p:nvSpPr>
        <p:spPr>
          <a:xfrm>
            <a:off x="2356370" y="2424019"/>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6" name="Ovale 15">
            <a:extLst>
              <a:ext uri="{FF2B5EF4-FFF2-40B4-BE49-F238E27FC236}">
                <a16:creationId xmlns:a16="http://schemas.microsoft.com/office/drawing/2014/main" id="{BC04EACD-EF53-331D-E3F3-BA4E8722E298}"/>
              </a:ext>
            </a:extLst>
          </p:cNvPr>
          <p:cNvSpPr/>
          <p:nvPr/>
        </p:nvSpPr>
        <p:spPr>
          <a:xfrm>
            <a:off x="3872134" y="2449618"/>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7" name="Ovale 16">
            <a:extLst>
              <a:ext uri="{FF2B5EF4-FFF2-40B4-BE49-F238E27FC236}">
                <a16:creationId xmlns:a16="http://schemas.microsoft.com/office/drawing/2014/main" id="{30CE06B8-BC13-511E-3AE7-33DB24E86476}"/>
              </a:ext>
            </a:extLst>
          </p:cNvPr>
          <p:cNvSpPr/>
          <p:nvPr/>
        </p:nvSpPr>
        <p:spPr>
          <a:xfrm>
            <a:off x="3222517" y="2889651"/>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9" name="Connettore diritto 18">
            <a:extLst>
              <a:ext uri="{FF2B5EF4-FFF2-40B4-BE49-F238E27FC236}">
                <a16:creationId xmlns:a16="http://schemas.microsoft.com/office/drawing/2014/main" id="{A162BA20-62DE-F91D-FAB7-CAEC0B51B0BC}"/>
              </a:ext>
            </a:extLst>
          </p:cNvPr>
          <p:cNvCxnSpPr>
            <a:stCxn id="15" idx="5"/>
            <a:endCxn id="17" idx="2"/>
          </p:cNvCxnSpPr>
          <p:nvPr/>
        </p:nvCxnSpPr>
        <p:spPr>
          <a:xfrm>
            <a:off x="2605870" y="2686723"/>
            <a:ext cx="616647" cy="356817"/>
          </a:xfrm>
          <a:prstGeom prst="line">
            <a:avLst/>
          </a:prstGeom>
          <a:ln w="12700">
            <a:solidFill>
              <a:srgbClr val="FFC655"/>
            </a:solidFill>
          </a:ln>
        </p:spPr>
        <p:style>
          <a:lnRef idx="1">
            <a:schemeClr val="accent2"/>
          </a:lnRef>
          <a:fillRef idx="0">
            <a:schemeClr val="accent2"/>
          </a:fillRef>
          <a:effectRef idx="0">
            <a:schemeClr val="accent2"/>
          </a:effectRef>
          <a:fontRef idx="minor">
            <a:schemeClr val="tx1"/>
          </a:fontRef>
        </p:style>
      </p:cxnSp>
      <p:cxnSp>
        <p:nvCxnSpPr>
          <p:cNvPr id="21" name="Connettore diritto 20">
            <a:extLst>
              <a:ext uri="{FF2B5EF4-FFF2-40B4-BE49-F238E27FC236}">
                <a16:creationId xmlns:a16="http://schemas.microsoft.com/office/drawing/2014/main" id="{1C104A1C-A1FF-FBDE-8775-C46E5D709E6F}"/>
              </a:ext>
            </a:extLst>
          </p:cNvPr>
          <p:cNvCxnSpPr>
            <a:stCxn id="17" idx="6"/>
            <a:endCxn id="16" idx="3"/>
          </p:cNvCxnSpPr>
          <p:nvPr/>
        </p:nvCxnSpPr>
        <p:spPr>
          <a:xfrm flipV="1">
            <a:off x="3514825" y="2712322"/>
            <a:ext cx="400117" cy="331218"/>
          </a:xfrm>
          <a:prstGeom prst="line">
            <a:avLst/>
          </a:prstGeom>
          <a:ln w="12700">
            <a:solidFill>
              <a:srgbClr val="FFC655"/>
            </a:solidFill>
          </a:ln>
        </p:spPr>
        <p:style>
          <a:lnRef idx="1">
            <a:schemeClr val="accent2"/>
          </a:lnRef>
          <a:fillRef idx="0">
            <a:schemeClr val="accent2"/>
          </a:fillRef>
          <a:effectRef idx="0">
            <a:schemeClr val="accent2"/>
          </a:effectRef>
          <a:fontRef idx="minor">
            <a:schemeClr val="tx1"/>
          </a:fontRef>
        </p:style>
      </p:cxnSp>
      <p:sp>
        <p:nvSpPr>
          <p:cNvPr id="22" name="Ovale 21">
            <a:extLst>
              <a:ext uri="{FF2B5EF4-FFF2-40B4-BE49-F238E27FC236}">
                <a16:creationId xmlns:a16="http://schemas.microsoft.com/office/drawing/2014/main" id="{28D0FC0D-489F-45B9-9D47-831BE884F2AC}"/>
              </a:ext>
            </a:extLst>
          </p:cNvPr>
          <p:cNvSpPr/>
          <p:nvPr/>
        </p:nvSpPr>
        <p:spPr>
          <a:xfrm>
            <a:off x="3198188" y="2309017"/>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23" name="Connettore diritto 22">
            <a:extLst>
              <a:ext uri="{FF2B5EF4-FFF2-40B4-BE49-F238E27FC236}">
                <a16:creationId xmlns:a16="http://schemas.microsoft.com/office/drawing/2014/main" id="{82625550-3F2A-0134-A9EE-9C0067A694C7}"/>
              </a:ext>
            </a:extLst>
          </p:cNvPr>
          <p:cNvCxnSpPr>
            <a:cxnSpLocks/>
            <a:stCxn id="15" idx="6"/>
            <a:endCxn id="22" idx="2"/>
          </p:cNvCxnSpPr>
          <p:nvPr/>
        </p:nvCxnSpPr>
        <p:spPr>
          <a:xfrm flipV="1">
            <a:off x="2648678" y="2462906"/>
            <a:ext cx="549510" cy="115002"/>
          </a:xfrm>
          <a:prstGeom prst="line">
            <a:avLst/>
          </a:prstGeom>
          <a:ln w="12700">
            <a:solidFill>
              <a:srgbClr val="FFC655"/>
            </a:solidFill>
          </a:ln>
        </p:spPr>
        <p:style>
          <a:lnRef idx="1">
            <a:schemeClr val="accent2"/>
          </a:lnRef>
          <a:fillRef idx="0">
            <a:schemeClr val="accent2"/>
          </a:fillRef>
          <a:effectRef idx="0">
            <a:schemeClr val="accent2"/>
          </a:effectRef>
          <a:fontRef idx="minor">
            <a:schemeClr val="tx1"/>
          </a:fontRef>
        </p:style>
      </p:cxnSp>
      <p:sp>
        <p:nvSpPr>
          <p:cNvPr id="49" name="Rettangolo con angoli arrotondati 48">
            <a:extLst>
              <a:ext uri="{FF2B5EF4-FFF2-40B4-BE49-F238E27FC236}">
                <a16:creationId xmlns:a16="http://schemas.microsoft.com/office/drawing/2014/main" id="{0DF7F094-0B8A-E306-43F7-6BC36CBE33E2}"/>
              </a:ext>
            </a:extLst>
          </p:cNvPr>
          <p:cNvSpPr/>
          <p:nvPr/>
        </p:nvSpPr>
        <p:spPr>
          <a:xfrm>
            <a:off x="2223827" y="2131716"/>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50" name="CasellaDiTesto 49">
            <a:extLst>
              <a:ext uri="{FF2B5EF4-FFF2-40B4-BE49-F238E27FC236}">
                <a16:creationId xmlns:a16="http://schemas.microsoft.com/office/drawing/2014/main" id="{9B0667AD-F8E1-5A4A-B184-F98BD6D09B72}"/>
              </a:ext>
            </a:extLst>
          </p:cNvPr>
          <p:cNvSpPr txBox="1"/>
          <p:nvPr/>
        </p:nvSpPr>
        <p:spPr>
          <a:xfrm>
            <a:off x="705362" y="3835166"/>
            <a:ext cx="1473851" cy="523220"/>
          </a:xfrm>
          <a:prstGeom prst="rect">
            <a:avLst/>
          </a:prstGeom>
          <a:noFill/>
        </p:spPr>
        <p:txBody>
          <a:bodyPr wrap="square">
            <a:spAutoFit/>
          </a:bodyPr>
          <a:lstStyle/>
          <a:p>
            <a:pPr marL="0" lvl="0" indent="0" rtl="0">
              <a:spcBef>
                <a:spcPts val="0"/>
              </a:spcBef>
              <a:spcAft>
                <a:spcPts val="0"/>
              </a:spcAft>
              <a:buNone/>
            </a:pPr>
            <a:r>
              <a:rPr lang="it-IT" b="1" dirty="0">
                <a:solidFill>
                  <a:srgbClr val="FF3148"/>
                </a:solidFill>
                <a:latin typeface="Urbanist"/>
                <a:ea typeface="Urbanist"/>
                <a:cs typeface="Urbanist"/>
                <a:sym typeface="Urbanist"/>
              </a:rPr>
              <a:t>Sotto-campioni negativi</a:t>
            </a:r>
          </a:p>
        </p:txBody>
      </p:sp>
      <p:sp>
        <p:nvSpPr>
          <p:cNvPr id="1263" name="CasellaDiTesto 1262">
            <a:extLst>
              <a:ext uri="{FF2B5EF4-FFF2-40B4-BE49-F238E27FC236}">
                <a16:creationId xmlns:a16="http://schemas.microsoft.com/office/drawing/2014/main" id="{8F90A956-AF01-1F86-DC23-40B90E4F0B80}"/>
              </a:ext>
            </a:extLst>
          </p:cNvPr>
          <p:cNvSpPr txBox="1"/>
          <p:nvPr/>
        </p:nvSpPr>
        <p:spPr>
          <a:xfrm>
            <a:off x="4793469" y="2574432"/>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2578BD"/>
                </a:solidFill>
                <a:latin typeface="Urbanist"/>
                <a:ea typeface="Urbanist"/>
                <a:cs typeface="Urbanist"/>
                <a:sym typeface="Urbanist"/>
              </a:rPr>
              <a:t>Campione = DAG</a:t>
            </a:r>
          </a:p>
        </p:txBody>
      </p:sp>
      <p:sp>
        <p:nvSpPr>
          <p:cNvPr id="1264" name="Ovale 1263">
            <a:extLst>
              <a:ext uri="{FF2B5EF4-FFF2-40B4-BE49-F238E27FC236}">
                <a16:creationId xmlns:a16="http://schemas.microsoft.com/office/drawing/2014/main" id="{51902784-10D8-99BF-683D-DB5873F4A6C0}"/>
              </a:ext>
            </a:extLst>
          </p:cNvPr>
          <p:cNvSpPr/>
          <p:nvPr/>
        </p:nvSpPr>
        <p:spPr>
          <a:xfrm>
            <a:off x="6611357" y="2463492"/>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265" name="Ovale 1264">
            <a:extLst>
              <a:ext uri="{FF2B5EF4-FFF2-40B4-BE49-F238E27FC236}">
                <a16:creationId xmlns:a16="http://schemas.microsoft.com/office/drawing/2014/main" id="{7011DF12-0F4E-A9F7-D018-CDD7DC79311E}"/>
              </a:ext>
            </a:extLst>
          </p:cNvPr>
          <p:cNvSpPr/>
          <p:nvPr/>
        </p:nvSpPr>
        <p:spPr>
          <a:xfrm>
            <a:off x="8127121" y="2489091"/>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266" name="Ovale 1265">
            <a:extLst>
              <a:ext uri="{FF2B5EF4-FFF2-40B4-BE49-F238E27FC236}">
                <a16:creationId xmlns:a16="http://schemas.microsoft.com/office/drawing/2014/main" id="{033A114D-75A2-4FB8-9001-2324177AE13B}"/>
              </a:ext>
            </a:extLst>
          </p:cNvPr>
          <p:cNvSpPr/>
          <p:nvPr/>
        </p:nvSpPr>
        <p:spPr>
          <a:xfrm>
            <a:off x="7477504" y="2929124"/>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267" name="Connettore diritto 1266">
            <a:extLst>
              <a:ext uri="{FF2B5EF4-FFF2-40B4-BE49-F238E27FC236}">
                <a16:creationId xmlns:a16="http://schemas.microsoft.com/office/drawing/2014/main" id="{56663AFB-71FC-4231-AD13-5A94FFCDCD1B}"/>
              </a:ext>
            </a:extLst>
          </p:cNvPr>
          <p:cNvCxnSpPr>
            <a:stCxn id="1264" idx="5"/>
            <a:endCxn id="1266" idx="2"/>
          </p:cNvCxnSpPr>
          <p:nvPr/>
        </p:nvCxnSpPr>
        <p:spPr>
          <a:xfrm>
            <a:off x="6860857" y="2726196"/>
            <a:ext cx="616647" cy="356817"/>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268" name="Connettore diritto 1267">
            <a:extLst>
              <a:ext uri="{FF2B5EF4-FFF2-40B4-BE49-F238E27FC236}">
                <a16:creationId xmlns:a16="http://schemas.microsoft.com/office/drawing/2014/main" id="{58DEB012-0E91-6BEC-8E62-ED9A276E852D}"/>
              </a:ext>
            </a:extLst>
          </p:cNvPr>
          <p:cNvCxnSpPr>
            <a:stCxn id="1266" idx="6"/>
            <a:endCxn id="1265" idx="3"/>
          </p:cNvCxnSpPr>
          <p:nvPr/>
        </p:nvCxnSpPr>
        <p:spPr>
          <a:xfrm flipV="1">
            <a:off x="7769812" y="2751795"/>
            <a:ext cx="400117" cy="33121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69" name="Ovale 1268">
            <a:extLst>
              <a:ext uri="{FF2B5EF4-FFF2-40B4-BE49-F238E27FC236}">
                <a16:creationId xmlns:a16="http://schemas.microsoft.com/office/drawing/2014/main" id="{8C2104CA-0436-B3AB-53A0-6EBF2BB25AF3}"/>
              </a:ext>
            </a:extLst>
          </p:cNvPr>
          <p:cNvSpPr/>
          <p:nvPr/>
        </p:nvSpPr>
        <p:spPr>
          <a:xfrm>
            <a:off x="7453175" y="2348490"/>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1270" name="Connettore diritto 1269">
            <a:extLst>
              <a:ext uri="{FF2B5EF4-FFF2-40B4-BE49-F238E27FC236}">
                <a16:creationId xmlns:a16="http://schemas.microsoft.com/office/drawing/2014/main" id="{236BA83E-AB29-C42B-89CA-A576AF28B31A}"/>
              </a:ext>
            </a:extLst>
          </p:cNvPr>
          <p:cNvCxnSpPr>
            <a:cxnSpLocks/>
            <a:stCxn id="1264" idx="6"/>
            <a:endCxn id="1269" idx="2"/>
          </p:cNvCxnSpPr>
          <p:nvPr/>
        </p:nvCxnSpPr>
        <p:spPr>
          <a:xfrm flipV="1">
            <a:off x="6903665" y="2502379"/>
            <a:ext cx="549510" cy="11500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71" name="Rettangolo con angoli arrotondati 1270">
            <a:extLst>
              <a:ext uri="{FF2B5EF4-FFF2-40B4-BE49-F238E27FC236}">
                <a16:creationId xmlns:a16="http://schemas.microsoft.com/office/drawing/2014/main" id="{219C96D6-1B0B-F682-111A-B3A8F78EB5E9}"/>
              </a:ext>
            </a:extLst>
          </p:cNvPr>
          <p:cNvSpPr/>
          <p:nvPr/>
        </p:nvSpPr>
        <p:spPr>
          <a:xfrm>
            <a:off x="6478814" y="2171189"/>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272" name="CasellaDiTesto 1271">
            <a:extLst>
              <a:ext uri="{FF2B5EF4-FFF2-40B4-BE49-F238E27FC236}">
                <a16:creationId xmlns:a16="http://schemas.microsoft.com/office/drawing/2014/main" id="{77BA15FE-E6F9-C1AA-9EF7-7F4EA68008F9}"/>
              </a:ext>
            </a:extLst>
          </p:cNvPr>
          <p:cNvSpPr txBox="1"/>
          <p:nvPr/>
        </p:nvSpPr>
        <p:spPr>
          <a:xfrm>
            <a:off x="5202836" y="3784375"/>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002060"/>
                </a:solidFill>
                <a:latin typeface="Urbanist"/>
                <a:ea typeface="Urbanist"/>
                <a:cs typeface="Urbanist"/>
                <a:sym typeface="Urbanist"/>
              </a:rPr>
              <a:t>Mini batch</a:t>
            </a:r>
          </a:p>
        </p:txBody>
      </p:sp>
      <p:sp>
        <p:nvSpPr>
          <p:cNvPr id="1273" name="Rettangolo con angoli arrotondati 1272">
            <a:extLst>
              <a:ext uri="{FF2B5EF4-FFF2-40B4-BE49-F238E27FC236}">
                <a16:creationId xmlns:a16="http://schemas.microsoft.com/office/drawing/2014/main" id="{AF001CDF-C2C5-C415-7A9A-4E03A03B25A0}"/>
              </a:ext>
            </a:extLst>
          </p:cNvPr>
          <p:cNvSpPr/>
          <p:nvPr/>
        </p:nvSpPr>
        <p:spPr>
          <a:xfrm>
            <a:off x="6472017" y="3458119"/>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275" name="Ovale 1274">
            <a:extLst>
              <a:ext uri="{FF2B5EF4-FFF2-40B4-BE49-F238E27FC236}">
                <a16:creationId xmlns:a16="http://schemas.microsoft.com/office/drawing/2014/main" id="{F3F4D85F-D208-C057-AC37-BA97D986C2C6}"/>
              </a:ext>
            </a:extLst>
          </p:cNvPr>
          <p:cNvSpPr/>
          <p:nvPr/>
        </p:nvSpPr>
        <p:spPr>
          <a:xfrm>
            <a:off x="6620736" y="3677192"/>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76" name="Ovale 1275">
            <a:extLst>
              <a:ext uri="{FF2B5EF4-FFF2-40B4-BE49-F238E27FC236}">
                <a16:creationId xmlns:a16="http://schemas.microsoft.com/office/drawing/2014/main" id="{B64BAC49-851A-1D11-56FE-C3B41EC96278}"/>
              </a:ext>
            </a:extLst>
          </p:cNvPr>
          <p:cNvSpPr/>
          <p:nvPr/>
        </p:nvSpPr>
        <p:spPr>
          <a:xfrm>
            <a:off x="7318596" y="3692353"/>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77" name="Ovale 1276">
            <a:extLst>
              <a:ext uri="{FF2B5EF4-FFF2-40B4-BE49-F238E27FC236}">
                <a16:creationId xmlns:a16="http://schemas.microsoft.com/office/drawing/2014/main" id="{12733CAB-90C3-890E-C72F-0AEB153F1280}"/>
              </a:ext>
            </a:extLst>
          </p:cNvPr>
          <p:cNvSpPr/>
          <p:nvPr/>
        </p:nvSpPr>
        <p:spPr>
          <a:xfrm>
            <a:off x="7019511" y="3952970"/>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78" name="Connettore diritto 1277">
            <a:extLst>
              <a:ext uri="{FF2B5EF4-FFF2-40B4-BE49-F238E27FC236}">
                <a16:creationId xmlns:a16="http://schemas.microsoft.com/office/drawing/2014/main" id="{4F658F40-6D6B-DB12-DDC5-8AD0AC5029D9}"/>
              </a:ext>
            </a:extLst>
          </p:cNvPr>
          <p:cNvCxnSpPr>
            <a:stCxn id="1275" idx="5"/>
            <a:endCxn id="1277" idx="2"/>
          </p:cNvCxnSpPr>
          <p:nvPr/>
        </p:nvCxnSpPr>
        <p:spPr>
          <a:xfrm>
            <a:off x="6735606" y="3832783"/>
            <a:ext cx="283905" cy="211331"/>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279" name="Connettore diritto 1278">
            <a:extLst>
              <a:ext uri="{FF2B5EF4-FFF2-40B4-BE49-F238E27FC236}">
                <a16:creationId xmlns:a16="http://schemas.microsoft.com/office/drawing/2014/main" id="{6B53BD3A-E4D6-95E7-1DE0-E5BCC8AB68DE}"/>
              </a:ext>
            </a:extLst>
          </p:cNvPr>
          <p:cNvCxnSpPr>
            <a:stCxn id="1277" idx="6"/>
            <a:endCxn id="1276" idx="3"/>
          </p:cNvCxnSpPr>
          <p:nvPr/>
        </p:nvCxnSpPr>
        <p:spPr>
          <a:xfrm flipV="1">
            <a:off x="7154090" y="3847944"/>
            <a:ext cx="184214" cy="196169"/>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80" name="Ovale 1279">
            <a:extLst>
              <a:ext uri="{FF2B5EF4-FFF2-40B4-BE49-F238E27FC236}">
                <a16:creationId xmlns:a16="http://schemas.microsoft.com/office/drawing/2014/main" id="{94D2C2D4-1061-545E-6638-66D59E17158E}"/>
              </a:ext>
            </a:extLst>
          </p:cNvPr>
          <p:cNvSpPr/>
          <p:nvPr/>
        </p:nvSpPr>
        <p:spPr>
          <a:xfrm>
            <a:off x="7008310" y="3609080"/>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81" name="Connettore diritto 1280">
            <a:extLst>
              <a:ext uri="{FF2B5EF4-FFF2-40B4-BE49-F238E27FC236}">
                <a16:creationId xmlns:a16="http://schemas.microsoft.com/office/drawing/2014/main" id="{84681FA6-0ABB-AEB2-3FB0-1043CFD096A8}"/>
              </a:ext>
            </a:extLst>
          </p:cNvPr>
          <p:cNvCxnSpPr>
            <a:cxnSpLocks/>
            <a:stCxn id="1275" idx="6"/>
            <a:endCxn id="1280" idx="2"/>
          </p:cNvCxnSpPr>
          <p:nvPr/>
        </p:nvCxnSpPr>
        <p:spPr>
          <a:xfrm flipV="1">
            <a:off x="6755315" y="3700223"/>
            <a:ext cx="252995" cy="6811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82" name="Ovale 1281">
            <a:extLst>
              <a:ext uri="{FF2B5EF4-FFF2-40B4-BE49-F238E27FC236}">
                <a16:creationId xmlns:a16="http://schemas.microsoft.com/office/drawing/2014/main" id="{6F36994B-DB79-350F-5C0E-7891E6ABE02C}"/>
              </a:ext>
            </a:extLst>
          </p:cNvPr>
          <p:cNvSpPr/>
          <p:nvPr/>
        </p:nvSpPr>
        <p:spPr>
          <a:xfrm>
            <a:off x="7886075" y="3836447"/>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83" name="Ovale 1282">
            <a:extLst>
              <a:ext uri="{FF2B5EF4-FFF2-40B4-BE49-F238E27FC236}">
                <a16:creationId xmlns:a16="http://schemas.microsoft.com/office/drawing/2014/main" id="{24402AAE-550C-33A6-4F4A-4CD4204A0BD9}"/>
              </a:ext>
            </a:extLst>
          </p:cNvPr>
          <p:cNvSpPr/>
          <p:nvPr/>
        </p:nvSpPr>
        <p:spPr>
          <a:xfrm>
            <a:off x="8284850" y="4112225"/>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84" name="Connettore diritto 1283">
            <a:extLst>
              <a:ext uri="{FF2B5EF4-FFF2-40B4-BE49-F238E27FC236}">
                <a16:creationId xmlns:a16="http://schemas.microsoft.com/office/drawing/2014/main" id="{C6E7B6A5-7672-C0A4-E341-20581C3F4AEB}"/>
              </a:ext>
            </a:extLst>
          </p:cNvPr>
          <p:cNvCxnSpPr>
            <a:cxnSpLocks/>
            <a:stCxn id="1285" idx="4"/>
            <a:endCxn id="1283" idx="0"/>
          </p:cNvCxnSpPr>
          <p:nvPr/>
        </p:nvCxnSpPr>
        <p:spPr>
          <a:xfrm>
            <a:off x="8340939" y="3950621"/>
            <a:ext cx="11201" cy="161604"/>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85" name="Ovale 1284">
            <a:extLst>
              <a:ext uri="{FF2B5EF4-FFF2-40B4-BE49-F238E27FC236}">
                <a16:creationId xmlns:a16="http://schemas.microsoft.com/office/drawing/2014/main" id="{07E22EB5-775C-4633-4940-DE2BA2D22214}"/>
              </a:ext>
            </a:extLst>
          </p:cNvPr>
          <p:cNvSpPr/>
          <p:nvPr/>
        </p:nvSpPr>
        <p:spPr>
          <a:xfrm>
            <a:off x="8273649" y="3768335"/>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86" name="Connettore diritto 1285">
            <a:extLst>
              <a:ext uri="{FF2B5EF4-FFF2-40B4-BE49-F238E27FC236}">
                <a16:creationId xmlns:a16="http://schemas.microsoft.com/office/drawing/2014/main" id="{6050DAC6-03A1-4713-75E2-5AAFCE77BD3B}"/>
              </a:ext>
            </a:extLst>
          </p:cNvPr>
          <p:cNvCxnSpPr>
            <a:cxnSpLocks/>
            <a:stCxn id="1282" idx="6"/>
            <a:endCxn id="1285" idx="2"/>
          </p:cNvCxnSpPr>
          <p:nvPr/>
        </p:nvCxnSpPr>
        <p:spPr>
          <a:xfrm flipV="1">
            <a:off x="8020654" y="3859478"/>
            <a:ext cx="252995" cy="6811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87" name="Ovale 1286">
            <a:extLst>
              <a:ext uri="{FF2B5EF4-FFF2-40B4-BE49-F238E27FC236}">
                <a16:creationId xmlns:a16="http://schemas.microsoft.com/office/drawing/2014/main" id="{A701AF4C-4490-A746-A151-869D951295D9}"/>
              </a:ext>
            </a:extLst>
          </p:cNvPr>
          <p:cNvSpPr/>
          <p:nvPr/>
        </p:nvSpPr>
        <p:spPr>
          <a:xfrm>
            <a:off x="7310767" y="4070966"/>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88" name="Ovale 1287">
            <a:extLst>
              <a:ext uri="{FF2B5EF4-FFF2-40B4-BE49-F238E27FC236}">
                <a16:creationId xmlns:a16="http://schemas.microsoft.com/office/drawing/2014/main" id="{0A4C351F-0A6E-4B1D-B1C0-0DDA0CDB2EE9}"/>
              </a:ext>
            </a:extLst>
          </p:cNvPr>
          <p:cNvSpPr/>
          <p:nvPr/>
        </p:nvSpPr>
        <p:spPr>
          <a:xfrm>
            <a:off x="7709542" y="4346744"/>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89" name="Connettore diritto 1288">
            <a:extLst>
              <a:ext uri="{FF2B5EF4-FFF2-40B4-BE49-F238E27FC236}">
                <a16:creationId xmlns:a16="http://schemas.microsoft.com/office/drawing/2014/main" id="{9F57DA6C-5F56-6A98-79C6-32232750776D}"/>
              </a:ext>
            </a:extLst>
          </p:cNvPr>
          <p:cNvCxnSpPr>
            <a:cxnSpLocks/>
            <a:stCxn id="1290" idx="4"/>
            <a:endCxn id="1288" idx="0"/>
          </p:cNvCxnSpPr>
          <p:nvPr/>
        </p:nvCxnSpPr>
        <p:spPr>
          <a:xfrm>
            <a:off x="7765631" y="4185140"/>
            <a:ext cx="11201" cy="161604"/>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90" name="Ovale 1289">
            <a:extLst>
              <a:ext uri="{FF2B5EF4-FFF2-40B4-BE49-F238E27FC236}">
                <a16:creationId xmlns:a16="http://schemas.microsoft.com/office/drawing/2014/main" id="{8D08B3FB-5887-16DF-F72B-165142CBB093}"/>
              </a:ext>
            </a:extLst>
          </p:cNvPr>
          <p:cNvSpPr/>
          <p:nvPr/>
        </p:nvSpPr>
        <p:spPr>
          <a:xfrm>
            <a:off x="7698341" y="4002854"/>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91" name="Connettore diritto 1290">
            <a:extLst>
              <a:ext uri="{FF2B5EF4-FFF2-40B4-BE49-F238E27FC236}">
                <a16:creationId xmlns:a16="http://schemas.microsoft.com/office/drawing/2014/main" id="{2CF011C8-8630-9DAF-C6CA-C1495C27A219}"/>
              </a:ext>
            </a:extLst>
          </p:cNvPr>
          <p:cNvCxnSpPr>
            <a:cxnSpLocks/>
            <a:stCxn id="1287" idx="5"/>
            <a:endCxn id="1288" idx="2"/>
          </p:cNvCxnSpPr>
          <p:nvPr/>
        </p:nvCxnSpPr>
        <p:spPr>
          <a:xfrm>
            <a:off x="7425637" y="4226557"/>
            <a:ext cx="283905" cy="21133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92" name="Ovale 1291">
            <a:extLst>
              <a:ext uri="{FF2B5EF4-FFF2-40B4-BE49-F238E27FC236}">
                <a16:creationId xmlns:a16="http://schemas.microsoft.com/office/drawing/2014/main" id="{A510A0D3-CD50-F691-138C-B071C22FC60F}"/>
              </a:ext>
            </a:extLst>
          </p:cNvPr>
          <p:cNvSpPr/>
          <p:nvPr/>
        </p:nvSpPr>
        <p:spPr>
          <a:xfrm>
            <a:off x="2349698" y="3748067"/>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293" name="Ovale 1292">
            <a:extLst>
              <a:ext uri="{FF2B5EF4-FFF2-40B4-BE49-F238E27FC236}">
                <a16:creationId xmlns:a16="http://schemas.microsoft.com/office/drawing/2014/main" id="{DEAF9D0F-8F53-75BB-27A7-21CBF98F4579}"/>
              </a:ext>
            </a:extLst>
          </p:cNvPr>
          <p:cNvSpPr/>
          <p:nvPr/>
        </p:nvSpPr>
        <p:spPr>
          <a:xfrm>
            <a:off x="3865462" y="3872684"/>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294" name="Ovale 1293">
            <a:extLst>
              <a:ext uri="{FF2B5EF4-FFF2-40B4-BE49-F238E27FC236}">
                <a16:creationId xmlns:a16="http://schemas.microsoft.com/office/drawing/2014/main" id="{CD6143ED-660A-69C5-3F35-1573E175ECB9}"/>
              </a:ext>
            </a:extLst>
          </p:cNvPr>
          <p:cNvSpPr/>
          <p:nvPr/>
        </p:nvSpPr>
        <p:spPr>
          <a:xfrm>
            <a:off x="3215845" y="4213699"/>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295" name="Connettore diritto 1294">
            <a:extLst>
              <a:ext uri="{FF2B5EF4-FFF2-40B4-BE49-F238E27FC236}">
                <a16:creationId xmlns:a16="http://schemas.microsoft.com/office/drawing/2014/main" id="{EF822124-CD41-8631-29D4-A07D8BF6ACB5}"/>
              </a:ext>
            </a:extLst>
          </p:cNvPr>
          <p:cNvCxnSpPr>
            <a:cxnSpLocks/>
            <a:stCxn id="1292" idx="6"/>
            <a:endCxn id="1293" idx="2"/>
          </p:cNvCxnSpPr>
          <p:nvPr/>
        </p:nvCxnSpPr>
        <p:spPr>
          <a:xfrm>
            <a:off x="2642006" y="3901956"/>
            <a:ext cx="1223456" cy="124617"/>
          </a:xfrm>
          <a:prstGeom prst="line">
            <a:avLst/>
          </a:prstGeom>
          <a:ln w="12700">
            <a:solidFill>
              <a:srgbClr val="FF3148"/>
            </a:solidFill>
          </a:ln>
        </p:spPr>
        <p:style>
          <a:lnRef idx="1">
            <a:schemeClr val="accent2"/>
          </a:lnRef>
          <a:fillRef idx="0">
            <a:schemeClr val="accent2"/>
          </a:fillRef>
          <a:effectRef idx="0">
            <a:schemeClr val="accent2"/>
          </a:effectRef>
          <a:fontRef idx="minor">
            <a:schemeClr val="tx1"/>
          </a:fontRef>
        </p:style>
      </p:cxnSp>
      <p:cxnSp>
        <p:nvCxnSpPr>
          <p:cNvPr id="1296" name="Connettore diritto 1295">
            <a:extLst>
              <a:ext uri="{FF2B5EF4-FFF2-40B4-BE49-F238E27FC236}">
                <a16:creationId xmlns:a16="http://schemas.microsoft.com/office/drawing/2014/main" id="{0C967196-7282-F255-318A-B102CF08BDD9}"/>
              </a:ext>
            </a:extLst>
          </p:cNvPr>
          <p:cNvCxnSpPr>
            <a:cxnSpLocks/>
            <a:stCxn id="1297" idx="6"/>
            <a:endCxn id="1293" idx="2"/>
          </p:cNvCxnSpPr>
          <p:nvPr/>
        </p:nvCxnSpPr>
        <p:spPr>
          <a:xfrm>
            <a:off x="3483824" y="3786954"/>
            <a:ext cx="381638" cy="239619"/>
          </a:xfrm>
          <a:prstGeom prst="line">
            <a:avLst/>
          </a:prstGeom>
          <a:ln w="12700">
            <a:solidFill>
              <a:srgbClr val="FF3148"/>
            </a:solidFill>
          </a:ln>
        </p:spPr>
        <p:style>
          <a:lnRef idx="1">
            <a:schemeClr val="accent2"/>
          </a:lnRef>
          <a:fillRef idx="0">
            <a:schemeClr val="accent2"/>
          </a:fillRef>
          <a:effectRef idx="0">
            <a:schemeClr val="accent2"/>
          </a:effectRef>
          <a:fontRef idx="minor">
            <a:schemeClr val="tx1"/>
          </a:fontRef>
        </p:style>
      </p:cxnSp>
      <p:sp>
        <p:nvSpPr>
          <p:cNvPr id="1297" name="Ovale 1296">
            <a:extLst>
              <a:ext uri="{FF2B5EF4-FFF2-40B4-BE49-F238E27FC236}">
                <a16:creationId xmlns:a16="http://schemas.microsoft.com/office/drawing/2014/main" id="{D41CC8E8-615F-2306-535A-EB057E8185EC}"/>
              </a:ext>
            </a:extLst>
          </p:cNvPr>
          <p:cNvSpPr/>
          <p:nvPr/>
        </p:nvSpPr>
        <p:spPr>
          <a:xfrm>
            <a:off x="3191516" y="3633065"/>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1298" name="Connettore diritto 1297">
            <a:extLst>
              <a:ext uri="{FF2B5EF4-FFF2-40B4-BE49-F238E27FC236}">
                <a16:creationId xmlns:a16="http://schemas.microsoft.com/office/drawing/2014/main" id="{2A4B1B72-2C91-991A-DDA4-353F2E3DDDBC}"/>
              </a:ext>
            </a:extLst>
          </p:cNvPr>
          <p:cNvCxnSpPr>
            <a:cxnSpLocks/>
            <a:stCxn id="1294" idx="0"/>
            <a:endCxn id="1297" idx="4"/>
          </p:cNvCxnSpPr>
          <p:nvPr/>
        </p:nvCxnSpPr>
        <p:spPr>
          <a:xfrm flipH="1" flipV="1">
            <a:off x="3337670" y="3940842"/>
            <a:ext cx="24329" cy="272857"/>
          </a:xfrm>
          <a:prstGeom prst="line">
            <a:avLst/>
          </a:prstGeom>
          <a:ln w="12700">
            <a:solidFill>
              <a:srgbClr val="FF3148"/>
            </a:solidFill>
          </a:ln>
        </p:spPr>
        <p:style>
          <a:lnRef idx="1">
            <a:schemeClr val="accent2"/>
          </a:lnRef>
          <a:fillRef idx="0">
            <a:schemeClr val="accent2"/>
          </a:fillRef>
          <a:effectRef idx="0">
            <a:schemeClr val="accent2"/>
          </a:effectRef>
          <a:fontRef idx="minor">
            <a:schemeClr val="tx1"/>
          </a:fontRef>
        </p:style>
      </p:cxnSp>
      <p:sp>
        <p:nvSpPr>
          <p:cNvPr id="1299" name="Rettangolo con angoli arrotondati 1298">
            <a:extLst>
              <a:ext uri="{FF2B5EF4-FFF2-40B4-BE49-F238E27FC236}">
                <a16:creationId xmlns:a16="http://schemas.microsoft.com/office/drawing/2014/main" id="{FCADB79E-9F80-D107-9219-375C3A07AFA3}"/>
              </a:ext>
            </a:extLst>
          </p:cNvPr>
          <p:cNvSpPr/>
          <p:nvPr/>
        </p:nvSpPr>
        <p:spPr>
          <a:xfrm>
            <a:off x="2217155" y="3455764"/>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491544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4F970E90-DF98-84A5-C78B-26D3986A55F5}"/>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31142061-1717-B09E-1858-C610D5AD5F6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TRAINING</a:t>
            </a:r>
            <a:endParaRPr lang="it-IT" sz="3200" dirty="0"/>
          </a:p>
        </p:txBody>
      </p:sp>
      <p:grpSp>
        <p:nvGrpSpPr>
          <p:cNvPr id="4" name="Gruppo 3">
            <a:extLst>
              <a:ext uri="{FF2B5EF4-FFF2-40B4-BE49-F238E27FC236}">
                <a16:creationId xmlns:a16="http://schemas.microsoft.com/office/drawing/2014/main" id="{0881CBE5-D464-E323-607B-8A6CFB81B608}"/>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4F899AFF-18D2-B0E8-F8EA-3470E6B4590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FEBE6B8F-DCB5-C032-0A42-E1D66C4FCEA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43A7E8EF-51E9-66FD-E676-25CC3949C022}"/>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8FB7B86C-F0A6-4C7B-CEDB-40924C8806AE}"/>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066083F8-BC2F-6AAC-B16E-57AEDA9E524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FCB11EF4-29EA-19BC-F995-923AAEAE6861}"/>
              </a:ext>
            </a:extLst>
          </p:cNvPr>
          <p:cNvPicPr>
            <a:picLocks noChangeAspect="1"/>
          </p:cNvPicPr>
          <p:nvPr/>
        </p:nvPicPr>
        <p:blipFill>
          <a:blip r:embed="rId5"/>
          <a:srcRect/>
          <a:stretch/>
        </p:blipFill>
        <p:spPr>
          <a:xfrm>
            <a:off x="6428718" y="260577"/>
            <a:ext cx="757148" cy="757148"/>
          </a:xfrm>
          <a:prstGeom prst="rect">
            <a:avLst/>
          </a:prstGeom>
        </p:spPr>
      </p:pic>
      <p:pic>
        <p:nvPicPr>
          <p:cNvPr id="5" name="Immagine 4">
            <a:extLst>
              <a:ext uri="{FF2B5EF4-FFF2-40B4-BE49-F238E27FC236}">
                <a16:creationId xmlns:a16="http://schemas.microsoft.com/office/drawing/2014/main" id="{E2CB4DE8-3E18-DF95-9DE7-9A6213390EB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582601" y="2338552"/>
            <a:ext cx="3978798" cy="1165274"/>
          </a:xfrm>
          <a:prstGeom prst="rect">
            <a:avLst/>
          </a:prstGeom>
        </p:spPr>
      </p:pic>
      <p:sp>
        <p:nvSpPr>
          <p:cNvPr id="12" name="CasellaDiTesto 11">
            <a:extLst>
              <a:ext uri="{FF2B5EF4-FFF2-40B4-BE49-F238E27FC236}">
                <a16:creationId xmlns:a16="http://schemas.microsoft.com/office/drawing/2014/main" id="{D95BB316-593E-6B9B-2D16-FD2E071E6B60}"/>
              </a:ext>
            </a:extLst>
          </p:cNvPr>
          <p:cNvSpPr txBox="1"/>
          <p:nvPr/>
        </p:nvSpPr>
        <p:spPr>
          <a:xfrm>
            <a:off x="2582600" y="3573339"/>
            <a:ext cx="3978798" cy="307777"/>
          </a:xfrm>
          <a:prstGeom prst="rect">
            <a:avLst/>
          </a:prstGeom>
          <a:noFill/>
        </p:spPr>
        <p:txBody>
          <a:bodyPr wrap="square">
            <a:spAutoFit/>
          </a:bodyPr>
          <a:lstStyle/>
          <a:p>
            <a:pPr marL="0" lvl="0" indent="0" algn="ctr" rtl="0">
              <a:spcBef>
                <a:spcPts val="0"/>
              </a:spcBef>
              <a:spcAft>
                <a:spcPts val="0"/>
              </a:spcAft>
              <a:buNone/>
            </a:pPr>
            <a:r>
              <a:rPr lang="it-IT" b="1" dirty="0">
                <a:solidFill>
                  <a:srgbClr val="333956"/>
                </a:solidFill>
                <a:latin typeface="Urbanist"/>
                <a:ea typeface="Urbanist"/>
                <a:cs typeface="Urbanist"/>
                <a:sym typeface="Urbanist"/>
              </a:rPr>
              <a:t>Numero di epoche di training</a:t>
            </a:r>
          </a:p>
        </p:txBody>
      </p:sp>
      <p:pic>
        <p:nvPicPr>
          <p:cNvPr id="2" name="Immagine 1">
            <a:extLst>
              <a:ext uri="{FF2B5EF4-FFF2-40B4-BE49-F238E27FC236}">
                <a16:creationId xmlns:a16="http://schemas.microsoft.com/office/drawing/2014/main" id="{005A0B0E-79B0-4908-8F4C-A06438615FB8}"/>
              </a:ext>
            </a:extLst>
          </p:cNvPr>
          <p:cNvPicPr>
            <a:picLocks noChangeAspect="1"/>
          </p:cNvPicPr>
          <p:nvPr/>
        </p:nvPicPr>
        <p:blipFill>
          <a:blip r:embed="rId7">
            <a:clrChange>
              <a:clrFrom>
                <a:srgbClr val="FFFFFF"/>
              </a:clrFrom>
              <a:clrTo>
                <a:srgbClr val="FFFFFF">
                  <a:alpha val="0"/>
                </a:srgbClr>
              </a:clrTo>
            </a:clrChange>
          </a:blip>
          <a:srcRect/>
          <a:stretch/>
        </p:blipFill>
        <p:spPr>
          <a:xfrm>
            <a:off x="3766700" y="1311633"/>
            <a:ext cx="4283760" cy="526176"/>
          </a:xfrm>
          <a:prstGeom prst="rect">
            <a:avLst/>
          </a:prstGeom>
        </p:spPr>
      </p:pic>
      <p:sp>
        <p:nvSpPr>
          <p:cNvPr id="14" name="CasellaDiTesto 13">
            <a:extLst>
              <a:ext uri="{FF2B5EF4-FFF2-40B4-BE49-F238E27FC236}">
                <a16:creationId xmlns:a16="http://schemas.microsoft.com/office/drawing/2014/main" id="{F9136BB3-F1D8-5B5C-3308-50F659AEF078}"/>
              </a:ext>
            </a:extLst>
          </p:cNvPr>
          <p:cNvSpPr txBox="1"/>
          <p:nvPr/>
        </p:nvSpPr>
        <p:spPr>
          <a:xfrm>
            <a:off x="1086786" y="1420832"/>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Funzione di Loss</a:t>
            </a:r>
          </a:p>
        </p:txBody>
      </p:sp>
    </p:spTree>
    <p:extLst>
      <p:ext uri="{BB962C8B-B14F-4D97-AF65-F5344CB8AC3E}">
        <p14:creationId xmlns:p14="http://schemas.microsoft.com/office/powerpoint/2010/main" val="3725337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79B3DACE-6554-4A19-EEBE-5DDD5B3AD38D}"/>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E6EE3788-FDD2-7EC8-EC3D-D48E56B12A3B}"/>
              </a:ext>
            </a:extLst>
          </p:cNvPr>
          <p:cNvSpPr txBox="1">
            <a:spLocks noGrp="1"/>
          </p:cNvSpPr>
          <p:nvPr>
            <p:ph type="title"/>
          </p:nvPr>
        </p:nvSpPr>
        <p:spPr>
          <a:xfrm>
            <a:off x="713225" y="2371763"/>
            <a:ext cx="4343023"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PIPELINE DI AUGMENTATION</a:t>
            </a:r>
            <a:endParaRPr lang="it-IT" sz="3200" dirty="0"/>
          </a:p>
        </p:txBody>
      </p:sp>
      <p:sp>
        <p:nvSpPr>
          <p:cNvPr id="736" name="Google Shape;736;p34">
            <a:extLst>
              <a:ext uri="{FF2B5EF4-FFF2-40B4-BE49-F238E27FC236}">
                <a16:creationId xmlns:a16="http://schemas.microsoft.com/office/drawing/2014/main" id="{2B12C044-A772-53C2-953C-A782A14C56A7}"/>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rgbClr val="FFC655"/>
                </a:solidFill>
              </a:rPr>
              <a:t>05</a:t>
            </a:r>
            <a:endParaRPr dirty="0">
              <a:solidFill>
                <a:srgbClr val="FFC655"/>
              </a:solidFill>
            </a:endParaRPr>
          </a:p>
        </p:txBody>
      </p:sp>
      <p:grpSp>
        <p:nvGrpSpPr>
          <p:cNvPr id="737" name="Google Shape;737;p34">
            <a:extLst>
              <a:ext uri="{FF2B5EF4-FFF2-40B4-BE49-F238E27FC236}">
                <a16:creationId xmlns:a16="http://schemas.microsoft.com/office/drawing/2014/main" id="{9E6552E4-3A13-8716-ED55-CC4B1F4230D7}"/>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A8CC50C3-63D3-7E5E-F2F8-0EC813407715}"/>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98A8C7FC-F8A4-9E95-F3BF-C0E491FDC783}"/>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6FB44DC8-6F88-BACA-F8AC-2667F6BDE710}"/>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63BAFA79-CC08-136C-0A58-B869C941DE4C}"/>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26321561-E874-53FA-7F39-13280BB8C82B}"/>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18E76443-B491-7883-1E90-9DEB90290C74}"/>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5E72DA5C-B463-4E26-9B1D-EDCE7432EE2B}"/>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AE2F0884-9A1A-4870-DD53-2D06CF9228B5}"/>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C4B1009F-E503-5A8D-0D52-7403EDB96CCF}"/>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44DDA4D0-127B-6C7C-66B6-5B9F236EF318}"/>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E9AAB478-CB00-8A87-51EE-4A22FBD510DE}"/>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5475AE2F-D1EA-ADCA-45BC-102800B7A151}"/>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2E696A1F-2244-D427-A776-55C0EF8FC64E}"/>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B6253D7A-FADC-7ACD-A1FC-C9FB644DB199}"/>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DAFEC1DB-9A40-B61C-450B-C136B65E9412}"/>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BB59267C-47B4-989A-EB4C-20933F697312}"/>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051A75F3-EFDD-2878-E5F2-C2D9C77ECBE4}"/>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87AC6175-D469-A0B0-7B9A-2BD3F97B15EA}"/>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D8A1597D-D506-5917-0D39-A25033A9075F}"/>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C8462921-CCAE-5F50-F532-3B029B067D1A}"/>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F95B79B0-BE4C-6E76-9620-49267E8258E1}"/>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3C40E271-01AF-5AD3-7984-1B4948E583F8}"/>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DD31991B-4905-9794-90CE-A4AC4F4BCE76}"/>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78EC6844-3C06-3CD1-556A-086A53BF10C0}"/>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75B35498-8A64-BD2A-5A31-40729C13085D}"/>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A2394671-3E0D-AD1E-9120-FB587DBD89AD}"/>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F168E3FB-02AE-AD10-66BE-E4764A4DEE96}"/>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CF4E1D24-E2AA-26FB-1EA2-AF357AF69D9C}"/>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E8D8F178-2310-7444-063F-C1FD65B7C8CC}"/>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84D7ADCF-4835-42EB-1266-75512CB4517C}"/>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C665E029-771F-E77D-FA20-620405B0FB87}"/>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0C9DD584-1427-38C9-14EA-FC8E0BAB1FA4}"/>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04222667-D47D-3DB4-8509-A129A0EB895B}"/>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C31D88C6-2FEB-2186-0360-26F5F7AD9287}"/>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2B8A41CD-147E-6114-6643-4D320351CAE7}"/>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ADD0176A-B119-2C9D-D1A6-F6381226AE90}"/>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B9FA8F65-376D-4E98-5A11-4197DB2E00CF}"/>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BAF85AB6-A1DC-C603-31DF-7E2155D78621}"/>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0FC51DC0-61B9-2E34-8150-A3BC78CCC8D8}"/>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D32D83F8-1005-9067-05D2-96D931C59198}"/>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0A7BA221-7994-D4CC-5A16-5647CFB6322E}"/>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FFE2D52A-AFCB-5C48-5587-FBB27825DEC3}"/>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BD48D1B8-9E81-DE53-45AD-DB554FDEBEAE}"/>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0B38774E-2CAD-522B-9E81-D2DE6084D07D}"/>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6C6EA89C-E5CE-E047-5166-4030DE4CF85F}"/>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B0ABFFC1-B45C-64B6-BA35-C33F3A6FD813}"/>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4E668201-F0CC-A128-E8E7-9CBD08C17355}"/>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B9A2453D-E28A-680B-1EC1-8EEA23DD21B0}"/>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D2B47D42-570D-0B7A-D729-14FB44F97513}"/>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747ED094-C88E-483B-0F4F-B41E05B6B384}"/>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694BF7A3-4DE6-1E57-6D5B-AD403692ACA7}"/>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9AD32049-C8E9-39DF-49C0-5B1648C981CE}"/>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35783AE6-165E-EDEE-2062-96113007DB70}"/>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32EE8225-27F9-2197-D124-BEDC664E6AB9}"/>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39FC9E59-B8BB-72D8-175F-47E1F79524A4}"/>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F005AECB-0ADA-EFD5-D8E3-38988A7D1676}"/>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CDEDFA65-E499-790B-929F-5D2379D24471}"/>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CDEC7994-FE2C-655A-475D-82F1247157A9}"/>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86EEF961-7328-3629-ABC5-65BDAFAF0449}"/>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79EDFFCD-621F-0B3D-8A3F-E5C727F72A3F}"/>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FAD9ECE2-B6D9-A098-7C51-63ED1955587C}"/>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82E7623D-97D3-E7B9-21BE-6106230A793B}"/>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571556BB-104C-0B09-3E16-2B8A19B756D2}"/>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593CC998-392B-D022-45E8-798A2DA8CF42}"/>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3AC8EAAB-CE1E-0D9C-281A-DDCB6E147AA2}"/>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EF119DF5-3200-D281-CCC6-2FD4C239525E}"/>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DB501E28-844B-8C18-DCA9-BF19FF6A5B21}"/>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7A9A601D-EF0E-3E5C-27AC-DF2965A7E324}"/>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659AD502-A64A-CEE5-F7AD-2A4B30C2D668}"/>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67C91D4A-E225-111A-067B-B379A56B1D2A}"/>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B77D27DB-B7F5-6B77-2C4D-04C1146BBA3E}"/>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9267C60D-AE56-9CE7-CD83-67DE2AC745E1}"/>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9B63A27A-EA70-ED07-8290-DEC2BA8A668E}"/>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6898EC8A-BBB8-1F96-BD81-FF6DA6F43407}"/>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4366FD12-60E9-57A0-2958-CCBDFBA6D471}"/>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6AF89EC2-48AA-CC3F-EC06-5497AF5E4A24}"/>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11F7CBE3-4F0C-CA48-36A0-C4B7CCCF0041}"/>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D94A7548-B91C-0793-425E-9D71FF1A61E7}"/>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95295060-3D91-52C7-8279-9F0A1281EA12}"/>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86536915-0135-8C8D-6A3A-FB5B149391E4}"/>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184591B4-C768-12FB-05FE-6B8DE7F0945E}"/>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52ACD3E2-1E4C-9F83-A2C6-C4A92EA15120}"/>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BD123D5E-70B1-3DB8-2D89-582AFAF77EE9}"/>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58FDF3CA-4163-8F74-3995-0F5974072B1C}"/>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A17E02D3-E3DC-4503-578A-EBCFF6CC3DA9}"/>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73335D82-40F5-1C9B-46ED-6139457655B2}"/>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CE5DE826-757E-B538-6B4A-80F60622608D}"/>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214BB2BC-AFCD-3294-A20F-CC40CACFE3B5}"/>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8423F0AF-C730-8123-4FAD-259F23574BE0}"/>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0D4C9945-0B3C-8386-AEB5-34853030D166}"/>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4BFBBB40-1AFB-BA10-3617-B38ED6EEA2A7}"/>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04A3BBF3-1CA2-31EE-AA02-C2B6CCC39B21}"/>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1DF844B5-0719-5938-5894-5E264B51C399}"/>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1775119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4CDDBEA4-C682-C665-2093-76A712290D92}"/>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8F02B852-842C-2C17-10E6-B41E75A72E9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PIPELINE DI AUGMENTATION</a:t>
            </a:r>
            <a:endParaRPr lang="it-IT" sz="3200" dirty="0"/>
          </a:p>
        </p:txBody>
      </p:sp>
      <p:grpSp>
        <p:nvGrpSpPr>
          <p:cNvPr id="4" name="Gruppo 3">
            <a:extLst>
              <a:ext uri="{FF2B5EF4-FFF2-40B4-BE49-F238E27FC236}">
                <a16:creationId xmlns:a16="http://schemas.microsoft.com/office/drawing/2014/main" id="{A18027A3-92C7-F3F7-31B6-8F3F04B7CCFC}"/>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542ADAD6-79D1-0B42-E92A-A0BEB3653BD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EF4FAA61-9F20-5498-8D61-BBCB24E74CD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E249DF86-BE7E-02F3-300D-971DCE99D282}"/>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22687F9B-C378-269B-683D-5EA83FEFFF3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016DF01F-AF43-840F-F7E4-B1E91D6D72C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923125E6-6421-DEA8-1312-C4B2F987809D}"/>
              </a:ext>
            </a:extLst>
          </p:cNvPr>
          <p:cNvPicPr>
            <a:picLocks noChangeAspect="1"/>
          </p:cNvPicPr>
          <p:nvPr/>
        </p:nvPicPr>
        <p:blipFill>
          <a:blip r:embed="rId5"/>
          <a:srcRect/>
          <a:stretch/>
        </p:blipFill>
        <p:spPr>
          <a:xfrm>
            <a:off x="6421016" y="260578"/>
            <a:ext cx="757147" cy="757147"/>
          </a:xfrm>
          <a:prstGeom prst="rect">
            <a:avLst/>
          </a:prstGeom>
        </p:spPr>
      </p:pic>
      <p:sp>
        <p:nvSpPr>
          <p:cNvPr id="14" name="Google Shape;1326;p46">
            <a:extLst>
              <a:ext uri="{FF2B5EF4-FFF2-40B4-BE49-F238E27FC236}">
                <a16:creationId xmlns:a16="http://schemas.microsoft.com/office/drawing/2014/main" id="{EE85108A-B87C-37B6-1C61-A9D1695ED53C}"/>
              </a:ext>
            </a:extLst>
          </p:cNvPr>
          <p:cNvSpPr/>
          <p:nvPr/>
        </p:nvSpPr>
        <p:spPr>
          <a:xfrm>
            <a:off x="3621171" y="3369469"/>
            <a:ext cx="1888058" cy="489600"/>
          </a:xfrm>
          <a:prstGeom prst="roundRect">
            <a:avLst>
              <a:gd name="adj" fmla="val 28084"/>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it-IT" sz="1000" b="1" dirty="0">
                <a:solidFill>
                  <a:schemeClr val="lt1"/>
                </a:solidFill>
                <a:latin typeface="Urbanist"/>
                <a:ea typeface="Urbanist"/>
                <a:cs typeface="Urbanist"/>
                <a:sym typeface="Urbanist"/>
              </a:rPr>
              <a:t>Scelta della EDU migliore tramite Link </a:t>
            </a:r>
            <a:r>
              <a:rPr lang="it-IT" sz="1000" b="1" dirty="0" err="1">
                <a:solidFill>
                  <a:schemeClr val="lt1"/>
                </a:solidFill>
                <a:latin typeface="Urbanist"/>
                <a:ea typeface="Urbanist"/>
                <a:cs typeface="Urbanist"/>
                <a:sym typeface="Urbanist"/>
              </a:rPr>
              <a:t>Prediction</a:t>
            </a:r>
            <a:endParaRPr dirty="0">
              <a:solidFill>
                <a:schemeClr val="lt1"/>
              </a:solidFill>
              <a:latin typeface="Urbanist"/>
              <a:ea typeface="Urbanist"/>
              <a:cs typeface="Urbanist"/>
              <a:sym typeface="Urbanist"/>
            </a:endParaRPr>
          </a:p>
        </p:txBody>
      </p:sp>
      <p:sp>
        <p:nvSpPr>
          <p:cNvPr id="15" name="Google Shape;1327;p46">
            <a:extLst>
              <a:ext uri="{FF2B5EF4-FFF2-40B4-BE49-F238E27FC236}">
                <a16:creationId xmlns:a16="http://schemas.microsoft.com/office/drawing/2014/main" id="{378ABC1D-951B-8F5E-87D4-87834D571027}"/>
              </a:ext>
            </a:extLst>
          </p:cNvPr>
          <p:cNvSpPr/>
          <p:nvPr/>
        </p:nvSpPr>
        <p:spPr>
          <a:xfrm>
            <a:off x="3621171" y="2353908"/>
            <a:ext cx="1888958" cy="489600"/>
          </a:xfrm>
          <a:prstGeom prst="roundRect">
            <a:avLst>
              <a:gd name="adj" fmla="val 28084"/>
            </a:avLst>
          </a:prstGeom>
          <a:solidFill>
            <a:srgbClr val="304C7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it-IT" sz="1000" b="1" dirty="0">
                <a:solidFill>
                  <a:schemeClr val="lt1"/>
                </a:solidFill>
                <a:latin typeface="Urbanist"/>
                <a:ea typeface="Urbanist"/>
                <a:cs typeface="Urbanist"/>
                <a:sym typeface="Urbanist"/>
              </a:rPr>
              <a:t>Generazione delle 3 </a:t>
            </a:r>
            <a:r>
              <a:rPr lang="it-IT" sz="1000" b="1" dirty="0" err="1">
                <a:solidFill>
                  <a:schemeClr val="lt1"/>
                </a:solidFill>
                <a:latin typeface="Urbanist"/>
                <a:ea typeface="Urbanist"/>
                <a:cs typeface="Urbanist"/>
                <a:sym typeface="Urbanist"/>
              </a:rPr>
              <a:t>EDUs</a:t>
            </a:r>
            <a:r>
              <a:rPr lang="it-IT" sz="1000" b="1" dirty="0">
                <a:solidFill>
                  <a:schemeClr val="lt1"/>
                </a:solidFill>
                <a:latin typeface="Urbanist"/>
                <a:ea typeface="Urbanist"/>
                <a:cs typeface="Urbanist"/>
                <a:sym typeface="Urbanist"/>
              </a:rPr>
              <a:t> sintetiche con  GPT-4o mini</a:t>
            </a:r>
          </a:p>
        </p:txBody>
      </p:sp>
      <p:sp>
        <p:nvSpPr>
          <p:cNvPr id="16" name="Google Shape;1328;p46">
            <a:extLst>
              <a:ext uri="{FF2B5EF4-FFF2-40B4-BE49-F238E27FC236}">
                <a16:creationId xmlns:a16="http://schemas.microsoft.com/office/drawing/2014/main" id="{619F061E-C0AA-77F6-B483-75C1F2C80AC0}"/>
              </a:ext>
            </a:extLst>
          </p:cNvPr>
          <p:cNvSpPr/>
          <p:nvPr/>
        </p:nvSpPr>
        <p:spPr>
          <a:xfrm>
            <a:off x="3627971" y="4385030"/>
            <a:ext cx="1888058" cy="489600"/>
          </a:xfrm>
          <a:prstGeom prst="roundRect">
            <a:avLst>
              <a:gd name="adj" fmla="val 28084"/>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 sz="1000" b="1" dirty="0">
                <a:solidFill>
                  <a:schemeClr val="lt1"/>
                </a:solidFill>
                <a:latin typeface="Urbanist"/>
                <a:ea typeface="Urbanist"/>
                <a:cs typeface="Urbanist"/>
                <a:sym typeface="Urbanist"/>
              </a:rPr>
              <a:t>Creazione del dataset aumentato</a:t>
            </a:r>
            <a:endParaRPr sz="1000" b="1" dirty="0">
              <a:solidFill>
                <a:schemeClr val="lt1"/>
              </a:solidFill>
              <a:latin typeface="Urbanist"/>
              <a:ea typeface="Urbanist"/>
              <a:cs typeface="Urbanist"/>
              <a:sym typeface="Urbanist"/>
            </a:endParaRPr>
          </a:p>
        </p:txBody>
      </p:sp>
      <p:sp>
        <p:nvSpPr>
          <p:cNvPr id="17" name="Google Shape;1331;p46">
            <a:extLst>
              <a:ext uri="{FF2B5EF4-FFF2-40B4-BE49-F238E27FC236}">
                <a16:creationId xmlns:a16="http://schemas.microsoft.com/office/drawing/2014/main" id="{27B14A1C-D8B0-DC63-0B1B-99EE8EC99A63}"/>
              </a:ext>
            </a:extLst>
          </p:cNvPr>
          <p:cNvSpPr/>
          <p:nvPr/>
        </p:nvSpPr>
        <p:spPr>
          <a:xfrm>
            <a:off x="2795468" y="1203804"/>
            <a:ext cx="1431758" cy="489600"/>
          </a:xfrm>
          <a:prstGeom prst="roundRect">
            <a:avLst>
              <a:gd name="adj" fmla="val 28084"/>
            </a:avLst>
          </a:prstGeom>
          <a:solidFill>
            <a:srgbClr val="FFC65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 sz="1000" b="1" dirty="0">
                <a:solidFill>
                  <a:srgbClr val="333956"/>
                </a:solidFill>
                <a:latin typeface="Urbanist"/>
                <a:ea typeface="Urbanist"/>
                <a:cs typeface="Urbanist"/>
                <a:sym typeface="Urbanist"/>
              </a:rPr>
              <a:t>Dataset da aumentare</a:t>
            </a:r>
            <a:endParaRPr sz="1000" b="1" dirty="0">
              <a:solidFill>
                <a:srgbClr val="333956"/>
              </a:solidFill>
              <a:latin typeface="Urbanist"/>
              <a:ea typeface="Urbanist"/>
              <a:cs typeface="Urbanist"/>
              <a:sym typeface="Urbanist"/>
            </a:endParaRPr>
          </a:p>
        </p:txBody>
      </p:sp>
      <p:sp>
        <p:nvSpPr>
          <p:cNvPr id="18" name="Google Shape;1332;p46">
            <a:extLst>
              <a:ext uri="{FF2B5EF4-FFF2-40B4-BE49-F238E27FC236}">
                <a16:creationId xmlns:a16="http://schemas.microsoft.com/office/drawing/2014/main" id="{02BDBC4C-8F72-AB5F-B8A5-84F0E52530F1}"/>
              </a:ext>
            </a:extLst>
          </p:cNvPr>
          <p:cNvSpPr/>
          <p:nvPr/>
        </p:nvSpPr>
        <p:spPr>
          <a:xfrm>
            <a:off x="4758508" y="1208866"/>
            <a:ext cx="1431758" cy="489600"/>
          </a:xfrm>
          <a:prstGeom prst="roundRect">
            <a:avLst>
              <a:gd name="adj" fmla="val 28084"/>
            </a:avLst>
          </a:prstGeom>
          <a:solidFill>
            <a:srgbClr val="FFC65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 sz="1000" b="1" dirty="0">
                <a:solidFill>
                  <a:srgbClr val="333956"/>
                </a:solidFill>
                <a:latin typeface="Urbanist"/>
                <a:ea typeface="Urbanist"/>
                <a:cs typeface="Urbanist"/>
                <a:sym typeface="Urbanist"/>
              </a:rPr>
              <a:t>GNN pre-trained</a:t>
            </a:r>
            <a:endParaRPr dirty="0">
              <a:solidFill>
                <a:srgbClr val="333956"/>
              </a:solidFill>
              <a:latin typeface="Urbanist"/>
              <a:ea typeface="Urbanist"/>
              <a:cs typeface="Urbanist"/>
              <a:sym typeface="Urbanist"/>
            </a:endParaRPr>
          </a:p>
        </p:txBody>
      </p:sp>
      <p:sp>
        <p:nvSpPr>
          <p:cNvPr id="23" name="Google Shape;1332;p46">
            <a:extLst>
              <a:ext uri="{FF2B5EF4-FFF2-40B4-BE49-F238E27FC236}">
                <a16:creationId xmlns:a16="http://schemas.microsoft.com/office/drawing/2014/main" id="{770717B2-2375-AF3B-862B-2BD073E68A84}"/>
              </a:ext>
            </a:extLst>
          </p:cNvPr>
          <p:cNvSpPr/>
          <p:nvPr/>
        </p:nvSpPr>
        <p:spPr>
          <a:xfrm>
            <a:off x="832427" y="1208866"/>
            <a:ext cx="1431759" cy="489600"/>
          </a:xfrm>
          <a:prstGeom prst="roundRect">
            <a:avLst>
              <a:gd name="adj" fmla="val 28084"/>
            </a:avLst>
          </a:prstGeom>
          <a:solidFill>
            <a:srgbClr val="FFC65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it-IT" sz="1000" b="1" dirty="0" err="1">
                <a:solidFill>
                  <a:srgbClr val="333956"/>
                </a:solidFill>
                <a:latin typeface="Urbanist"/>
                <a:ea typeface="Urbanist"/>
                <a:cs typeface="Urbanist"/>
                <a:sym typeface="Urbanist"/>
              </a:rPr>
              <a:t>Embedding</a:t>
            </a:r>
            <a:r>
              <a:rPr lang="it-IT" sz="1000" b="1" dirty="0">
                <a:solidFill>
                  <a:srgbClr val="333956"/>
                </a:solidFill>
                <a:latin typeface="Urbanist"/>
                <a:ea typeface="Urbanist"/>
                <a:cs typeface="Urbanist"/>
                <a:sym typeface="Urbanist"/>
              </a:rPr>
              <a:t> delle </a:t>
            </a:r>
            <a:r>
              <a:rPr lang="it-IT" sz="1000" b="1" dirty="0" err="1">
                <a:solidFill>
                  <a:srgbClr val="333956"/>
                </a:solidFill>
                <a:latin typeface="Urbanist"/>
                <a:ea typeface="Urbanist"/>
                <a:cs typeface="Urbanist"/>
                <a:sym typeface="Urbanist"/>
              </a:rPr>
              <a:t>EDUs</a:t>
            </a:r>
            <a:r>
              <a:rPr lang="it-IT" sz="1000" b="1" dirty="0">
                <a:solidFill>
                  <a:srgbClr val="333956"/>
                </a:solidFill>
                <a:latin typeface="Urbanist"/>
                <a:ea typeface="Urbanist"/>
                <a:cs typeface="Urbanist"/>
                <a:sym typeface="Urbanist"/>
              </a:rPr>
              <a:t> dei dialoghi</a:t>
            </a:r>
            <a:endParaRPr dirty="0">
              <a:solidFill>
                <a:srgbClr val="333956"/>
              </a:solidFill>
              <a:latin typeface="Urbanist"/>
              <a:ea typeface="Urbanist"/>
              <a:cs typeface="Urbanist"/>
              <a:sym typeface="Urbanist"/>
            </a:endParaRPr>
          </a:p>
        </p:txBody>
      </p:sp>
      <p:cxnSp>
        <p:nvCxnSpPr>
          <p:cNvPr id="24" name="Google Shape;1358;p46">
            <a:extLst>
              <a:ext uri="{FF2B5EF4-FFF2-40B4-BE49-F238E27FC236}">
                <a16:creationId xmlns:a16="http://schemas.microsoft.com/office/drawing/2014/main" id="{EFF583EE-A251-D254-4610-4AD160AB2C42}"/>
              </a:ext>
            </a:extLst>
          </p:cNvPr>
          <p:cNvCxnSpPr>
            <a:cxnSpLocks/>
            <a:stCxn id="23" idx="2"/>
            <a:endCxn id="15" idx="0"/>
          </p:cNvCxnSpPr>
          <p:nvPr/>
        </p:nvCxnSpPr>
        <p:spPr>
          <a:xfrm>
            <a:off x="1548307" y="1698466"/>
            <a:ext cx="3017343" cy="655442"/>
          </a:xfrm>
          <a:prstGeom prst="straightConnector1">
            <a:avLst/>
          </a:prstGeom>
          <a:noFill/>
          <a:ln w="9525" cap="flat" cmpd="sng">
            <a:solidFill>
              <a:schemeClr val="dk1"/>
            </a:solidFill>
            <a:prstDash val="solid"/>
            <a:round/>
            <a:headEnd type="none" w="med" len="med"/>
            <a:tailEnd type="none" w="med" len="med"/>
          </a:ln>
        </p:spPr>
      </p:cxnSp>
      <p:sp>
        <p:nvSpPr>
          <p:cNvPr id="43" name="Google Shape;1332;p46">
            <a:extLst>
              <a:ext uri="{FF2B5EF4-FFF2-40B4-BE49-F238E27FC236}">
                <a16:creationId xmlns:a16="http://schemas.microsoft.com/office/drawing/2014/main" id="{699EB221-2B01-635F-CE77-07E214847992}"/>
              </a:ext>
            </a:extLst>
          </p:cNvPr>
          <p:cNvSpPr/>
          <p:nvPr/>
        </p:nvSpPr>
        <p:spPr>
          <a:xfrm>
            <a:off x="6721548" y="1203804"/>
            <a:ext cx="1431458" cy="489600"/>
          </a:xfrm>
          <a:prstGeom prst="roundRect">
            <a:avLst>
              <a:gd name="adj" fmla="val 28084"/>
            </a:avLst>
          </a:prstGeom>
          <a:solidFill>
            <a:srgbClr val="FFC65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 sz="1000" b="1" dirty="0">
                <a:solidFill>
                  <a:srgbClr val="333956"/>
                </a:solidFill>
                <a:latin typeface="Urbanist"/>
                <a:ea typeface="Urbanist"/>
                <a:cs typeface="Urbanist"/>
                <a:sym typeface="Urbanist"/>
              </a:rPr>
              <a:t>Link Predictor pre-trained</a:t>
            </a:r>
            <a:endParaRPr dirty="0">
              <a:solidFill>
                <a:srgbClr val="333956"/>
              </a:solidFill>
              <a:latin typeface="Urbanist"/>
              <a:ea typeface="Urbanist"/>
              <a:cs typeface="Urbanist"/>
              <a:sym typeface="Urbanist"/>
            </a:endParaRPr>
          </a:p>
        </p:txBody>
      </p:sp>
      <p:cxnSp>
        <p:nvCxnSpPr>
          <p:cNvPr id="46" name="Google Shape;1358;p46">
            <a:extLst>
              <a:ext uri="{FF2B5EF4-FFF2-40B4-BE49-F238E27FC236}">
                <a16:creationId xmlns:a16="http://schemas.microsoft.com/office/drawing/2014/main" id="{026D7438-1A4C-8460-3871-B9495D3E1387}"/>
              </a:ext>
            </a:extLst>
          </p:cNvPr>
          <p:cNvCxnSpPr>
            <a:cxnSpLocks/>
            <a:stCxn id="17" idx="2"/>
            <a:endCxn id="15" idx="0"/>
          </p:cNvCxnSpPr>
          <p:nvPr/>
        </p:nvCxnSpPr>
        <p:spPr>
          <a:xfrm>
            <a:off x="3511347" y="1693404"/>
            <a:ext cx="1054303" cy="660504"/>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1358;p46">
            <a:extLst>
              <a:ext uri="{FF2B5EF4-FFF2-40B4-BE49-F238E27FC236}">
                <a16:creationId xmlns:a16="http://schemas.microsoft.com/office/drawing/2014/main" id="{1014F0A5-C927-AB5D-C40A-9C8D8890AA94}"/>
              </a:ext>
            </a:extLst>
          </p:cNvPr>
          <p:cNvCxnSpPr>
            <a:cxnSpLocks/>
            <a:stCxn id="18" idx="2"/>
            <a:endCxn id="15" idx="0"/>
          </p:cNvCxnSpPr>
          <p:nvPr/>
        </p:nvCxnSpPr>
        <p:spPr>
          <a:xfrm flipH="1">
            <a:off x="4565650" y="1698466"/>
            <a:ext cx="908737" cy="655442"/>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1358;p46">
            <a:extLst>
              <a:ext uri="{FF2B5EF4-FFF2-40B4-BE49-F238E27FC236}">
                <a16:creationId xmlns:a16="http://schemas.microsoft.com/office/drawing/2014/main" id="{72CB2A09-E14C-4CC0-97FF-B2BDD6354149}"/>
              </a:ext>
            </a:extLst>
          </p:cNvPr>
          <p:cNvCxnSpPr>
            <a:cxnSpLocks/>
            <a:stCxn id="43" idx="2"/>
            <a:endCxn id="15" idx="0"/>
          </p:cNvCxnSpPr>
          <p:nvPr/>
        </p:nvCxnSpPr>
        <p:spPr>
          <a:xfrm flipH="1">
            <a:off x="4565650" y="1693404"/>
            <a:ext cx="2871627" cy="660504"/>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1358;p46">
            <a:extLst>
              <a:ext uri="{FF2B5EF4-FFF2-40B4-BE49-F238E27FC236}">
                <a16:creationId xmlns:a16="http://schemas.microsoft.com/office/drawing/2014/main" id="{62A8A2FD-641F-49B5-96A7-F896724D6325}"/>
              </a:ext>
            </a:extLst>
          </p:cNvPr>
          <p:cNvCxnSpPr>
            <a:cxnSpLocks/>
            <a:stCxn id="15" idx="2"/>
            <a:endCxn id="14" idx="0"/>
          </p:cNvCxnSpPr>
          <p:nvPr/>
        </p:nvCxnSpPr>
        <p:spPr>
          <a:xfrm flipH="1">
            <a:off x="4565200" y="2843508"/>
            <a:ext cx="450" cy="525961"/>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1358;p46">
            <a:extLst>
              <a:ext uri="{FF2B5EF4-FFF2-40B4-BE49-F238E27FC236}">
                <a16:creationId xmlns:a16="http://schemas.microsoft.com/office/drawing/2014/main" id="{2955E404-9C16-5222-2050-BC08322046DA}"/>
              </a:ext>
            </a:extLst>
          </p:cNvPr>
          <p:cNvCxnSpPr>
            <a:cxnSpLocks/>
            <a:stCxn id="14" idx="2"/>
            <a:endCxn id="16" idx="0"/>
          </p:cNvCxnSpPr>
          <p:nvPr/>
        </p:nvCxnSpPr>
        <p:spPr>
          <a:xfrm>
            <a:off x="4565200" y="3859069"/>
            <a:ext cx="6800" cy="525961"/>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18299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90C00EAC-5C5D-AF8D-9C8A-E8B066DBCD1C}"/>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EBE279BE-E127-9294-00EA-DAE271FDFC52}"/>
              </a:ext>
            </a:extLst>
          </p:cNvPr>
          <p:cNvSpPr txBox="1">
            <a:spLocks noGrp="1"/>
          </p:cNvSpPr>
          <p:nvPr>
            <p:ph type="title"/>
          </p:nvPr>
        </p:nvSpPr>
        <p:spPr>
          <a:xfrm>
            <a:off x="713225" y="2371763"/>
            <a:ext cx="4343023"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RISULTATI OTTENUTI</a:t>
            </a:r>
            <a:endParaRPr lang="it-IT" sz="3200" dirty="0"/>
          </a:p>
        </p:txBody>
      </p:sp>
      <p:sp>
        <p:nvSpPr>
          <p:cNvPr id="736" name="Google Shape;736;p34">
            <a:extLst>
              <a:ext uri="{FF2B5EF4-FFF2-40B4-BE49-F238E27FC236}">
                <a16:creationId xmlns:a16="http://schemas.microsoft.com/office/drawing/2014/main" id="{513CA3F3-C8DA-89F6-431C-46C3563F5CEE}"/>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solidFill>
                  <a:srgbClr val="FFC655"/>
                </a:solidFill>
              </a:rPr>
              <a:t>06</a:t>
            </a:r>
            <a:endParaRPr dirty="0">
              <a:solidFill>
                <a:srgbClr val="FFC655"/>
              </a:solidFill>
            </a:endParaRPr>
          </a:p>
        </p:txBody>
      </p:sp>
      <p:grpSp>
        <p:nvGrpSpPr>
          <p:cNvPr id="737" name="Google Shape;737;p34">
            <a:extLst>
              <a:ext uri="{FF2B5EF4-FFF2-40B4-BE49-F238E27FC236}">
                <a16:creationId xmlns:a16="http://schemas.microsoft.com/office/drawing/2014/main" id="{4B76D6C7-0A00-95ED-86BD-690279061A51}"/>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2F4E14E4-B7FF-113B-8426-3850083CD07E}"/>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E6C457A9-4B2C-3577-5FA0-B970810F836F}"/>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87C64114-C6FB-3DBC-7908-5F198911FAF8}"/>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F46904BB-A352-E32F-C7F6-1E7496EB4EBD}"/>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49110E2B-3D39-32F6-28C9-3A90C14B15FD}"/>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33C3F219-2A09-2A8C-953B-1C09B7A9DE73}"/>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A288B5F5-7F67-1822-7F80-7C2C5CA6AE75}"/>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CD0F2138-5A14-6334-1FB2-F892C8C7FE26}"/>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6429C48C-BB58-B068-D710-01EA645834D2}"/>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ABA9CDB8-DDF7-6C31-B0CB-ACB9661EE377}"/>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D0A80278-C442-07FE-D579-00DB7A028DE7}"/>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9066608A-D61F-7592-B91A-82F7E1019C5E}"/>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0EE59F3A-053E-4A03-AB0D-9D5B7B3F1AEE}"/>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59F9A18B-8D0C-033A-4886-234674128FF7}"/>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4FF25D14-2378-E688-83FA-A39684CFECF6}"/>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187E6EA1-8E14-5F25-0B03-023CEF9FFD82}"/>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C01593A0-ACD4-D94C-9117-71807F78CB1D}"/>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C6C80D8D-7A5C-3D05-9A51-86437AADB02D}"/>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0FA10EFF-58A6-FA6A-6A90-BF79DBC28F7A}"/>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D861B52F-9A87-F2B1-4624-AF35322D279A}"/>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0770B65A-E1A0-A1DE-9C1C-430A63F6A991}"/>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32AE5DF2-7BF0-EE6C-A99C-3BBB0322B9AD}"/>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9A27E933-D9C0-CAD2-C3D2-7FEC30050A09}"/>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4053CFD3-A6CF-5F24-B43E-2FCD8B852D94}"/>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C98ED383-F91E-4D1E-D78B-BAB9AD888D16}"/>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940E3448-DEC3-1590-EFC8-D69E7EC5BD3A}"/>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B1F5E399-DAF0-A1A6-8829-B4D91BBD2209}"/>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539DDFB2-922B-B8C5-70E6-618FD02ED4C0}"/>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A3093D56-561B-173D-7A37-75A10F045410}"/>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03DC686C-DA70-C89F-1C35-439CAD49573F}"/>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C2CF96AB-884E-B17A-4C88-712A98619126}"/>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600247F8-CFAF-E278-44F9-45A199635324}"/>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2D0D6D56-AD08-9907-E3EC-A73B62804411}"/>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B38ED499-5CB6-F232-3EEB-BFB5FA57399E}"/>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A19334D1-3776-4737-43A8-B990BBBADCFE}"/>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48FD93D7-2402-3802-143E-D3B11AB46A10}"/>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28A9B255-A1ED-8C0C-2AFD-3E0220B4888B}"/>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6FF4A1D1-252E-52F9-71F2-8FE658EF3148}"/>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08DF783B-6BB4-386F-F4CC-F1B6E4B80310}"/>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CA90DF55-1FDA-706E-80F0-6C41E1CCC260}"/>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B9710EBC-8F96-6034-3102-0E4D536A632E}"/>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D4FA8B9C-426E-84BA-4B5E-C4883D62E08D}"/>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8D649892-C518-4A70-69A0-7E08D6192890}"/>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54586766-29B5-4296-988D-E71C9B950BDC}"/>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CDB0E10E-55F8-C250-BC3A-BFEE33498FB0}"/>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A63FF8BB-25F1-AC4B-DD51-BA5674FE3B97}"/>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FBE0DF45-E17A-592C-9750-B0C07F932EAD}"/>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9679E820-EDC4-0E51-C334-0F42CC6A1D26}"/>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EFF5E50F-1F4E-537B-CFC1-5211A0866C5A}"/>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EAEF4FC0-D641-50BB-B652-D924E504D527}"/>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711B2A72-D6E9-D6BD-D463-0B6B036BE78A}"/>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551DDF48-B186-70DD-CA5A-C6929F161D44}"/>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C8E5B9E5-E723-2584-3415-24BFCE4AF897}"/>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8E996957-5C6C-39AB-0DF1-30CE39BCDF8E}"/>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F077EA89-4C35-C5AF-47C9-527A24691279}"/>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A9F3FBFA-5536-3FF9-058B-AC74EB46B49E}"/>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4CF4E0FF-889C-1B0E-C46A-E273903987D8}"/>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B03B32E6-59F8-055E-713A-7DCA1302061F}"/>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0BA09D6A-9B26-D8E4-759B-41F7776A42D2}"/>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3BD00673-E837-17F0-47F3-01F79FDD60F9}"/>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9644970A-B1B8-0389-7449-5CA0076A6754}"/>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43979E79-6A80-A8F2-D356-3BAAF533382C}"/>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539408C3-31E4-73FB-00CA-F4D9DD5C41DF}"/>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BEDAC913-BD92-C1E0-297C-43FB7D0E659B}"/>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ED00F3D9-363E-6C89-E741-F510B9B183AF}"/>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33611172-E995-52CF-8AD7-10E6469117C8}"/>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9DB0F32C-21C6-DF75-38EC-93D25E19E65E}"/>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F0BF341C-427C-0085-4E9A-297D51C37997}"/>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AE47BB34-0159-EC33-5D74-FFA1DCA40F0C}"/>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31465B51-314D-58D4-7E79-06113D53610A}"/>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17D04538-C08C-8567-71C0-8BAF0FAF1F44}"/>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F708CA82-1393-5B0A-11D1-1DF2675744AC}"/>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4619B027-425A-6CB7-DA58-48A6701AA37F}"/>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37CBDA9C-FA73-7B88-D5AA-8029ABC42B9A}"/>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C2AA560B-825F-CF54-C4F7-A41C4A2E766A}"/>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611A145A-F6A8-6CF3-A7FE-A2FE08CE7BDF}"/>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26CA7B3F-1CE3-7FB5-A2D7-0EE13621448D}"/>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84EADA33-6DCC-9195-4C28-48E289A8192C}"/>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10F0AA6E-54ED-602F-E34E-B98553626E90}"/>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8FFFA7B5-65BC-1ED1-B5CC-36C6FFED89B7}"/>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56E41B52-2649-23DD-61D7-7D65489793E8}"/>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8A9460CE-E96F-FFF0-0F80-E6BF6F8EFDF4}"/>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AAF402D1-842F-ECE5-D8DD-2DFCE25AC8A5}"/>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F1FE2BB4-91B5-80F2-2202-3130D5E7712B}"/>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72F29EF4-C611-510A-F111-CBECACF433FE}"/>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945B181A-75E9-90E8-6E4C-BE160BAED234}"/>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FA1F9758-9E5B-D195-3FC3-4E9DACFC391D}"/>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5D545B39-539E-542A-677A-EBE53170F64A}"/>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2EB6A63D-2598-3E47-09A2-9896A8E8F232}"/>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C918F4E2-E8BB-BD5F-9E5E-A616F3874946}"/>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6BB3E8CE-CE25-1F9C-6F7A-E3FFE00F8019}"/>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D2925549-2E0F-796A-762A-09726B6CC432}"/>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D0FDC39E-238B-80A0-0651-1CEB0D9D992D}"/>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1237765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D74ACBE0-1C6E-6032-6DB5-0618BCAC3628}"/>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FD2E5179-A9A6-140A-FB3D-CFFE863FC73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GAT - PLOT LOSS </a:t>
            </a:r>
            <a:endParaRPr lang="it-IT" sz="3200" dirty="0"/>
          </a:p>
        </p:txBody>
      </p:sp>
      <p:grpSp>
        <p:nvGrpSpPr>
          <p:cNvPr id="4" name="Gruppo 3">
            <a:extLst>
              <a:ext uri="{FF2B5EF4-FFF2-40B4-BE49-F238E27FC236}">
                <a16:creationId xmlns:a16="http://schemas.microsoft.com/office/drawing/2014/main" id="{B1398092-48C2-0BAE-5E52-4E290D0B6DBB}"/>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3595BC68-F7FB-360F-B76F-0AA6AEC8007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95789D24-0823-A775-7458-40728B1F37F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0CAFEDE0-B85F-B689-8E0D-E9998431C788}"/>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ED3F5D1F-3A71-5A7C-567D-B4C3CA4841D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11DBBB60-2D1D-A1BE-1193-EF80D6585E8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sp>
        <p:nvSpPr>
          <p:cNvPr id="12" name="CasellaDiTesto 11">
            <a:extLst>
              <a:ext uri="{FF2B5EF4-FFF2-40B4-BE49-F238E27FC236}">
                <a16:creationId xmlns:a16="http://schemas.microsoft.com/office/drawing/2014/main" id="{C121DCE5-9DCB-7E17-EF9D-B0B51DF14E44}"/>
              </a:ext>
            </a:extLst>
          </p:cNvPr>
          <p:cNvSpPr txBox="1"/>
          <p:nvPr/>
        </p:nvSpPr>
        <p:spPr>
          <a:xfrm>
            <a:off x="754978" y="4169270"/>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Training Loss</a:t>
            </a:r>
          </a:p>
        </p:txBody>
      </p:sp>
      <p:pic>
        <p:nvPicPr>
          <p:cNvPr id="13" name="Immagine 12" descr="Immagine che contiene testo, schermata, linea, Diagramma&#10;&#10;Descrizione generata automaticamente">
            <a:extLst>
              <a:ext uri="{FF2B5EF4-FFF2-40B4-BE49-F238E27FC236}">
                <a16:creationId xmlns:a16="http://schemas.microsoft.com/office/drawing/2014/main" id="{66E59304-F9EA-0238-83DB-2B62027C28B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03676" y="1316346"/>
            <a:ext cx="3807231" cy="2855423"/>
          </a:xfrm>
          <a:prstGeom prst="rect">
            <a:avLst/>
          </a:prstGeom>
        </p:spPr>
      </p:pic>
      <p:pic>
        <p:nvPicPr>
          <p:cNvPr id="16" name="Immagine 15" descr="Immagine che contiene testo, schermata, Diagramma, linea&#10;&#10;Descrizione generata automaticamente">
            <a:extLst>
              <a:ext uri="{FF2B5EF4-FFF2-40B4-BE49-F238E27FC236}">
                <a16:creationId xmlns:a16="http://schemas.microsoft.com/office/drawing/2014/main" id="{819A6608-1EB4-2AD3-4484-B49817F7865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8262" y="1316346"/>
            <a:ext cx="3803899" cy="2852924"/>
          </a:xfrm>
          <a:prstGeom prst="rect">
            <a:avLst/>
          </a:prstGeom>
        </p:spPr>
      </p:pic>
      <p:sp>
        <p:nvSpPr>
          <p:cNvPr id="17" name="CasellaDiTesto 16">
            <a:extLst>
              <a:ext uri="{FF2B5EF4-FFF2-40B4-BE49-F238E27FC236}">
                <a16:creationId xmlns:a16="http://schemas.microsoft.com/office/drawing/2014/main" id="{ECAA1781-8CA2-3249-5D4D-C24B346F76CF}"/>
              </a:ext>
            </a:extLst>
          </p:cNvPr>
          <p:cNvSpPr txBox="1"/>
          <p:nvPr/>
        </p:nvSpPr>
        <p:spPr>
          <a:xfrm>
            <a:off x="4817893" y="4169269"/>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err="1">
                <a:solidFill>
                  <a:srgbClr val="333956"/>
                </a:solidFill>
                <a:latin typeface="Urbanist"/>
                <a:ea typeface="Urbanist"/>
                <a:cs typeface="Urbanist"/>
                <a:sym typeface="Urbanist"/>
              </a:rPr>
              <a:t>Validation</a:t>
            </a:r>
            <a:r>
              <a:rPr lang="it-IT" sz="1200" b="1" dirty="0">
                <a:solidFill>
                  <a:srgbClr val="333956"/>
                </a:solidFill>
                <a:latin typeface="Urbanist"/>
                <a:ea typeface="Urbanist"/>
                <a:cs typeface="Urbanist"/>
                <a:sym typeface="Urbanist"/>
              </a:rPr>
              <a:t> Loss</a:t>
            </a:r>
          </a:p>
        </p:txBody>
      </p:sp>
      <p:pic>
        <p:nvPicPr>
          <p:cNvPr id="18" name="Immagine 17">
            <a:extLst>
              <a:ext uri="{FF2B5EF4-FFF2-40B4-BE49-F238E27FC236}">
                <a16:creationId xmlns:a16="http://schemas.microsoft.com/office/drawing/2014/main" id="{E7609221-06F5-0885-6103-73088352FE0A}"/>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contrast="-30000"/>
                    </a14:imgEffect>
                  </a14:imgLayer>
                </a14:imgProps>
              </a:ext>
            </a:extLst>
          </a:blip>
          <a:srcRect/>
          <a:stretch/>
        </p:blipFill>
        <p:spPr>
          <a:xfrm>
            <a:off x="6431523" y="290312"/>
            <a:ext cx="751535" cy="751535"/>
          </a:xfrm>
          <a:prstGeom prst="rect">
            <a:avLst/>
          </a:prstGeom>
        </p:spPr>
      </p:pic>
    </p:spTree>
    <p:extLst>
      <p:ext uri="{BB962C8B-B14F-4D97-AF65-F5344CB8AC3E}">
        <p14:creationId xmlns:p14="http://schemas.microsoft.com/office/powerpoint/2010/main" val="3404286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86E47CA0-27A1-2EFF-F4F8-7210CE2D27C5}"/>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7D4125C4-86B1-BCA2-E58E-376ED3DB482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GraphSAGE</a:t>
            </a:r>
            <a:r>
              <a:rPr lang="it-IT" dirty="0"/>
              <a:t> - PLOT LOSS </a:t>
            </a:r>
            <a:endParaRPr lang="it-IT" sz="3200" dirty="0"/>
          </a:p>
        </p:txBody>
      </p:sp>
      <p:grpSp>
        <p:nvGrpSpPr>
          <p:cNvPr id="4" name="Gruppo 3">
            <a:extLst>
              <a:ext uri="{FF2B5EF4-FFF2-40B4-BE49-F238E27FC236}">
                <a16:creationId xmlns:a16="http://schemas.microsoft.com/office/drawing/2014/main" id="{F3D9F594-587C-294F-F5B7-EE63F22C474C}"/>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55AEFB5C-2040-E69B-58C3-E262FC85E1E0}"/>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405E4012-BCBB-BC46-62EB-3D2737F279D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A476A074-542B-886C-660A-546A56F52D0D}"/>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BF607882-F821-B84E-1801-DF11D1D5318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84C2A06F-3D06-2F44-0F59-339CDDF47FFF}"/>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sp>
        <p:nvSpPr>
          <p:cNvPr id="12" name="CasellaDiTesto 11">
            <a:extLst>
              <a:ext uri="{FF2B5EF4-FFF2-40B4-BE49-F238E27FC236}">
                <a16:creationId xmlns:a16="http://schemas.microsoft.com/office/drawing/2014/main" id="{8366C54A-D3AA-3CE3-0728-B9A1C09B605A}"/>
              </a:ext>
            </a:extLst>
          </p:cNvPr>
          <p:cNvSpPr txBox="1"/>
          <p:nvPr/>
        </p:nvSpPr>
        <p:spPr>
          <a:xfrm>
            <a:off x="754978" y="4169270"/>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Training Loss</a:t>
            </a:r>
          </a:p>
        </p:txBody>
      </p:sp>
      <p:pic>
        <p:nvPicPr>
          <p:cNvPr id="13" name="Immagine 12">
            <a:extLst>
              <a:ext uri="{FF2B5EF4-FFF2-40B4-BE49-F238E27FC236}">
                <a16:creationId xmlns:a16="http://schemas.microsoft.com/office/drawing/2014/main" id="{6364D166-5BBE-27CF-241F-A92775AAA1EB}"/>
              </a:ext>
            </a:extLst>
          </p:cNvPr>
          <p:cNvPicPr>
            <a:picLocks noChangeAspect="1"/>
          </p:cNvPicPr>
          <p:nvPr/>
        </p:nvPicPr>
        <p:blipFill>
          <a:blip r:embed="rId5">
            <a:clrChange>
              <a:clrFrom>
                <a:srgbClr val="FFFFFF"/>
              </a:clrFrom>
              <a:clrTo>
                <a:srgbClr val="FFFFFF">
                  <a:alpha val="0"/>
                </a:srgbClr>
              </a:clrTo>
            </a:clrChange>
          </a:blip>
          <a:srcRect/>
          <a:stretch/>
        </p:blipFill>
        <p:spPr>
          <a:xfrm>
            <a:off x="4903676" y="1316346"/>
            <a:ext cx="3807230" cy="2855423"/>
          </a:xfrm>
          <a:prstGeom prst="rect">
            <a:avLst/>
          </a:prstGeom>
        </p:spPr>
      </p:pic>
      <p:pic>
        <p:nvPicPr>
          <p:cNvPr id="16" name="Immagine 15">
            <a:extLst>
              <a:ext uri="{FF2B5EF4-FFF2-40B4-BE49-F238E27FC236}">
                <a16:creationId xmlns:a16="http://schemas.microsoft.com/office/drawing/2014/main" id="{E3A63530-07B5-4D15-E06B-20722850687D}"/>
              </a:ext>
            </a:extLst>
          </p:cNvPr>
          <p:cNvPicPr>
            <a:picLocks noChangeAspect="1"/>
          </p:cNvPicPr>
          <p:nvPr/>
        </p:nvPicPr>
        <p:blipFill>
          <a:blip r:embed="rId6">
            <a:clrChange>
              <a:clrFrom>
                <a:srgbClr val="FFFFFF"/>
              </a:clrFrom>
              <a:clrTo>
                <a:srgbClr val="FFFFFF">
                  <a:alpha val="0"/>
                </a:srgbClr>
              </a:clrTo>
            </a:clrChange>
          </a:blip>
          <a:srcRect/>
          <a:stretch/>
        </p:blipFill>
        <p:spPr>
          <a:xfrm>
            <a:off x="838262" y="1316346"/>
            <a:ext cx="3803898" cy="2852924"/>
          </a:xfrm>
          <a:prstGeom prst="rect">
            <a:avLst/>
          </a:prstGeom>
        </p:spPr>
      </p:pic>
      <p:sp>
        <p:nvSpPr>
          <p:cNvPr id="17" name="CasellaDiTesto 16">
            <a:extLst>
              <a:ext uri="{FF2B5EF4-FFF2-40B4-BE49-F238E27FC236}">
                <a16:creationId xmlns:a16="http://schemas.microsoft.com/office/drawing/2014/main" id="{D32FDB4E-117A-2F9A-7F2B-08FEE2761586}"/>
              </a:ext>
            </a:extLst>
          </p:cNvPr>
          <p:cNvSpPr txBox="1"/>
          <p:nvPr/>
        </p:nvSpPr>
        <p:spPr>
          <a:xfrm>
            <a:off x="4817893" y="4169269"/>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err="1">
                <a:solidFill>
                  <a:srgbClr val="333956"/>
                </a:solidFill>
                <a:latin typeface="Urbanist"/>
                <a:ea typeface="Urbanist"/>
                <a:cs typeface="Urbanist"/>
                <a:sym typeface="Urbanist"/>
              </a:rPr>
              <a:t>Validation</a:t>
            </a:r>
            <a:r>
              <a:rPr lang="it-IT" sz="1200" b="1" dirty="0">
                <a:solidFill>
                  <a:srgbClr val="333956"/>
                </a:solidFill>
                <a:latin typeface="Urbanist"/>
                <a:ea typeface="Urbanist"/>
                <a:cs typeface="Urbanist"/>
                <a:sym typeface="Urbanist"/>
              </a:rPr>
              <a:t> Loss</a:t>
            </a:r>
          </a:p>
        </p:txBody>
      </p:sp>
      <p:pic>
        <p:nvPicPr>
          <p:cNvPr id="2" name="Immagine 1">
            <a:extLst>
              <a:ext uri="{FF2B5EF4-FFF2-40B4-BE49-F238E27FC236}">
                <a16:creationId xmlns:a16="http://schemas.microsoft.com/office/drawing/2014/main" id="{54230BB2-B6ED-39F1-426E-D98015D34EE2}"/>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contrast="-30000"/>
                    </a14:imgEffect>
                  </a14:imgLayer>
                </a14:imgProps>
              </a:ext>
            </a:extLst>
          </a:blip>
          <a:srcRect/>
          <a:stretch/>
        </p:blipFill>
        <p:spPr>
          <a:xfrm>
            <a:off x="6431523" y="290312"/>
            <a:ext cx="751535" cy="751535"/>
          </a:xfrm>
          <a:prstGeom prst="rect">
            <a:avLst/>
          </a:prstGeom>
        </p:spPr>
      </p:pic>
    </p:spTree>
    <p:extLst>
      <p:ext uri="{BB962C8B-B14F-4D97-AF65-F5344CB8AC3E}">
        <p14:creationId xmlns:p14="http://schemas.microsoft.com/office/powerpoint/2010/main" val="1009387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4AF139DF-9228-D8B7-D624-F5D29530330A}"/>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C083CA32-9166-6D29-10B2-BD681491C7B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VALUTAZIONE METRICHE</a:t>
            </a:r>
          </a:p>
        </p:txBody>
      </p:sp>
      <p:grpSp>
        <p:nvGrpSpPr>
          <p:cNvPr id="4" name="Gruppo 3">
            <a:extLst>
              <a:ext uri="{FF2B5EF4-FFF2-40B4-BE49-F238E27FC236}">
                <a16:creationId xmlns:a16="http://schemas.microsoft.com/office/drawing/2014/main" id="{A8256B39-0969-9155-8C10-14954F0E57DB}"/>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DA99153B-8EE1-8AFD-47E4-730F7F19A703}"/>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3DB46402-AC47-9E0C-86E4-E9128EB6266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F9EB1E60-170B-6A91-B34D-3FB3F79C010F}"/>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1BECAE8F-5DDD-7DC4-622E-7866DC83A8B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C8D7C527-5230-6E12-FEA8-39F8A0D23595}"/>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18" name="Immagine 17">
            <a:extLst>
              <a:ext uri="{FF2B5EF4-FFF2-40B4-BE49-F238E27FC236}">
                <a16:creationId xmlns:a16="http://schemas.microsoft.com/office/drawing/2014/main" id="{A0011D83-8122-4039-3FD9-ECA9AA665764}"/>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30000"/>
                    </a14:imgEffect>
                  </a14:imgLayer>
                </a14:imgProps>
              </a:ext>
            </a:extLst>
          </a:blip>
          <a:srcRect/>
          <a:stretch/>
        </p:blipFill>
        <p:spPr>
          <a:xfrm>
            <a:off x="6431523" y="290312"/>
            <a:ext cx="751535" cy="751535"/>
          </a:xfrm>
          <a:prstGeom prst="rect">
            <a:avLst/>
          </a:prstGeom>
        </p:spPr>
      </p:pic>
      <p:pic>
        <p:nvPicPr>
          <p:cNvPr id="3" name="Immagine 2">
            <a:extLst>
              <a:ext uri="{FF2B5EF4-FFF2-40B4-BE49-F238E27FC236}">
                <a16:creationId xmlns:a16="http://schemas.microsoft.com/office/drawing/2014/main" id="{5CFA40C0-10D3-8758-CCE9-8CAA8E76109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128616" y="1429931"/>
            <a:ext cx="2886768" cy="951681"/>
          </a:xfrm>
          <a:prstGeom prst="rect">
            <a:avLst/>
          </a:prstGeom>
        </p:spPr>
      </p:pic>
      <p:pic>
        <p:nvPicPr>
          <p:cNvPr id="11" name="Immagine 10">
            <a:extLst>
              <a:ext uri="{FF2B5EF4-FFF2-40B4-BE49-F238E27FC236}">
                <a16:creationId xmlns:a16="http://schemas.microsoft.com/office/drawing/2014/main" id="{EC16572B-B6CA-3F88-E251-D30710D18667}"/>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3128616" y="3145416"/>
            <a:ext cx="2886768" cy="947220"/>
          </a:xfrm>
          <a:prstGeom prst="rect">
            <a:avLst/>
          </a:prstGeom>
        </p:spPr>
      </p:pic>
      <p:sp>
        <p:nvSpPr>
          <p:cNvPr id="14" name="CasellaDiTesto 13">
            <a:extLst>
              <a:ext uri="{FF2B5EF4-FFF2-40B4-BE49-F238E27FC236}">
                <a16:creationId xmlns:a16="http://schemas.microsoft.com/office/drawing/2014/main" id="{89B8BF70-6121-2B3C-00DA-49ACFB5177C0}"/>
              </a:ext>
            </a:extLst>
          </p:cNvPr>
          <p:cNvSpPr txBox="1"/>
          <p:nvPr/>
        </p:nvSpPr>
        <p:spPr>
          <a:xfrm>
            <a:off x="2658729" y="2369713"/>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Minecraft con GAT</a:t>
            </a:r>
          </a:p>
        </p:txBody>
      </p:sp>
      <p:sp>
        <p:nvSpPr>
          <p:cNvPr id="15" name="CasellaDiTesto 14">
            <a:extLst>
              <a:ext uri="{FF2B5EF4-FFF2-40B4-BE49-F238E27FC236}">
                <a16:creationId xmlns:a16="http://schemas.microsoft.com/office/drawing/2014/main" id="{81AE3667-F12C-C6C9-FC26-C42E1066411F}"/>
              </a:ext>
            </a:extLst>
          </p:cNvPr>
          <p:cNvSpPr txBox="1"/>
          <p:nvPr/>
        </p:nvSpPr>
        <p:spPr>
          <a:xfrm>
            <a:off x="2582601" y="4088323"/>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Minecraft con </a:t>
            </a:r>
            <a:r>
              <a:rPr lang="it-IT" sz="1200" b="1" dirty="0" err="1">
                <a:solidFill>
                  <a:srgbClr val="333956"/>
                </a:solidFill>
                <a:latin typeface="Urbanist"/>
                <a:ea typeface="Urbanist"/>
                <a:cs typeface="Urbanist"/>
                <a:sym typeface="Urbanist"/>
              </a:rPr>
              <a:t>GraphSAGE</a:t>
            </a:r>
            <a:endParaRPr lang="it-IT" sz="1200" b="1" dirty="0">
              <a:solidFill>
                <a:srgbClr val="333956"/>
              </a:solidFill>
              <a:latin typeface="Urbanist"/>
              <a:ea typeface="Urbanist"/>
              <a:cs typeface="Urbanist"/>
              <a:sym typeface="Urbanist"/>
            </a:endParaRPr>
          </a:p>
        </p:txBody>
      </p:sp>
    </p:spTree>
    <p:extLst>
      <p:ext uri="{BB962C8B-B14F-4D97-AF65-F5344CB8AC3E}">
        <p14:creationId xmlns:p14="http://schemas.microsoft.com/office/powerpoint/2010/main" val="371691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A930F032-2892-3B3B-9699-819CCAF839E0}"/>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2961E4FC-E1C8-4344-C54E-9AF8F65766EA}"/>
              </a:ext>
            </a:extLst>
          </p:cNvPr>
          <p:cNvSpPr txBox="1">
            <a:spLocks noGrp="1"/>
          </p:cNvSpPr>
          <p:nvPr>
            <p:ph type="title"/>
          </p:nvPr>
        </p:nvSpPr>
        <p:spPr>
          <a:xfrm>
            <a:off x="720000" y="19221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METODOLOGIA</a:t>
            </a:r>
            <a:endParaRPr dirty="0"/>
          </a:p>
        </p:txBody>
      </p:sp>
      <p:cxnSp>
        <p:nvCxnSpPr>
          <p:cNvPr id="1240" name="Google Shape;1240;p45">
            <a:extLst>
              <a:ext uri="{FF2B5EF4-FFF2-40B4-BE49-F238E27FC236}">
                <a16:creationId xmlns:a16="http://schemas.microsoft.com/office/drawing/2014/main" id="{06AE6090-1FAA-7365-DC43-E5061966720A}"/>
              </a:ext>
            </a:extLst>
          </p:cNvPr>
          <p:cNvCxnSpPr>
            <a:cxnSpLocks/>
          </p:cNvCxnSpPr>
          <p:nvPr/>
        </p:nvCxnSpPr>
        <p:spPr>
          <a:xfrm>
            <a:off x="672815" y="2902036"/>
            <a:ext cx="7917793" cy="27272"/>
          </a:xfrm>
          <a:prstGeom prst="straightConnector1">
            <a:avLst/>
          </a:prstGeom>
          <a:noFill/>
          <a:ln w="9525" cap="flat" cmpd="sng">
            <a:solidFill>
              <a:schemeClr val="dk1"/>
            </a:solidFill>
            <a:prstDash val="solid"/>
            <a:round/>
            <a:headEnd type="none" w="med" len="med"/>
            <a:tailEnd type="none" w="med" len="med"/>
          </a:ln>
        </p:spPr>
      </p:cxnSp>
      <p:pic>
        <p:nvPicPr>
          <p:cNvPr id="8" name="Immagine 7">
            <a:extLst>
              <a:ext uri="{FF2B5EF4-FFF2-40B4-BE49-F238E27FC236}">
                <a16:creationId xmlns:a16="http://schemas.microsoft.com/office/drawing/2014/main" id="{CB87C7B7-50AB-4923-8080-D8EA13E16652}"/>
              </a:ext>
            </a:extLst>
          </p:cNvPr>
          <p:cNvPicPr>
            <a:picLocks noChangeAspect="1"/>
          </p:cNvPicPr>
          <p:nvPr/>
        </p:nvPicPr>
        <p:blipFill>
          <a:blip r:embed="rId3"/>
          <a:srcRect/>
          <a:stretch/>
        </p:blipFill>
        <p:spPr>
          <a:xfrm>
            <a:off x="1146215" y="3736741"/>
            <a:ext cx="458150" cy="458150"/>
          </a:xfrm>
          <a:prstGeom prst="rect">
            <a:avLst/>
          </a:prstGeom>
        </p:spPr>
      </p:pic>
      <p:grpSp>
        <p:nvGrpSpPr>
          <p:cNvPr id="6" name="Gruppo 5">
            <a:extLst>
              <a:ext uri="{FF2B5EF4-FFF2-40B4-BE49-F238E27FC236}">
                <a16:creationId xmlns:a16="http://schemas.microsoft.com/office/drawing/2014/main" id="{17146E7A-1839-D0F4-137A-3E630952C662}"/>
              </a:ext>
            </a:extLst>
          </p:cNvPr>
          <p:cNvGrpSpPr/>
          <p:nvPr/>
        </p:nvGrpSpPr>
        <p:grpSpPr>
          <a:xfrm>
            <a:off x="1299174" y="2908915"/>
            <a:ext cx="138146" cy="843938"/>
            <a:chOff x="1160208" y="2798782"/>
            <a:chExt cx="138146" cy="843938"/>
          </a:xfrm>
        </p:grpSpPr>
        <p:grpSp>
          <p:nvGrpSpPr>
            <p:cNvPr id="33" name="Google Shape;941;p38">
              <a:extLst>
                <a:ext uri="{FF2B5EF4-FFF2-40B4-BE49-F238E27FC236}">
                  <a16:creationId xmlns:a16="http://schemas.microsoft.com/office/drawing/2014/main" id="{E013E302-9420-2970-46C5-55B374378877}"/>
                </a:ext>
              </a:extLst>
            </p:cNvPr>
            <p:cNvGrpSpPr/>
            <p:nvPr/>
          </p:nvGrpSpPr>
          <p:grpSpPr>
            <a:xfrm>
              <a:off x="1160208" y="2798782"/>
              <a:ext cx="138146" cy="138146"/>
              <a:chOff x="4315031" y="1267400"/>
              <a:chExt cx="298500" cy="298500"/>
            </a:xfrm>
          </p:grpSpPr>
          <p:sp>
            <p:nvSpPr>
              <p:cNvPr id="34" name="Google Shape;942;p38">
                <a:extLst>
                  <a:ext uri="{FF2B5EF4-FFF2-40B4-BE49-F238E27FC236}">
                    <a16:creationId xmlns:a16="http://schemas.microsoft.com/office/drawing/2014/main" id="{82DF116C-8846-ABCC-F3B8-B18E2E870CC3}"/>
                  </a:ext>
                </a:extLst>
              </p:cNvPr>
              <p:cNvSpPr/>
              <p:nvPr/>
            </p:nvSpPr>
            <p:spPr>
              <a:xfrm>
                <a:off x="4315031" y="1267400"/>
                <a:ext cx="298500" cy="298500"/>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943;p38">
                <a:extLst>
                  <a:ext uri="{FF2B5EF4-FFF2-40B4-BE49-F238E27FC236}">
                    <a16:creationId xmlns:a16="http://schemas.microsoft.com/office/drawing/2014/main" id="{40DCC870-19F0-7D10-94DF-BE820150D1B8}"/>
                  </a:ext>
                </a:extLst>
              </p:cNvPr>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cxnSp>
          <p:nvCxnSpPr>
            <p:cNvPr id="36" name="Google Shape;1244;p45">
              <a:extLst>
                <a:ext uri="{FF2B5EF4-FFF2-40B4-BE49-F238E27FC236}">
                  <a16:creationId xmlns:a16="http://schemas.microsoft.com/office/drawing/2014/main" id="{CE141FF5-6B9E-84F8-5E08-1A9B0532B671}"/>
                </a:ext>
              </a:extLst>
            </p:cNvPr>
            <p:cNvCxnSpPr>
              <a:cxnSpLocks/>
            </p:cNvCxnSpPr>
            <p:nvPr/>
          </p:nvCxnSpPr>
          <p:spPr>
            <a:xfrm>
              <a:off x="1228607" y="2932858"/>
              <a:ext cx="0" cy="709862"/>
            </a:xfrm>
            <a:prstGeom prst="straightConnector1">
              <a:avLst/>
            </a:prstGeom>
            <a:noFill/>
            <a:ln w="9525" cap="flat" cmpd="sng">
              <a:solidFill>
                <a:srgbClr val="FFC000"/>
              </a:solidFill>
              <a:prstDash val="solid"/>
              <a:round/>
              <a:headEnd type="none" w="med" len="med"/>
              <a:tailEnd type="none" w="med" len="med"/>
            </a:ln>
          </p:spPr>
        </p:cxnSp>
      </p:grpSp>
      <p:pic>
        <p:nvPicPr>
          <p:cNvPr id="43" name="Immagine 42">
            <a:extLst>
              <a:ext uri="{FF2B5EF4-FFF2-40B4-BE49-F238E27FC236}">
                <a16:creationId xmlns:a16="http://schemas.microsoft.com/office/drawing/2014/main" id="{3FA82A38-3D94-A77B-CE87-500AAB7819F7}"/>
              </a:ext>
            </a:extLst>
          </p:cNvPr>
          <p:cNvPicPr>
            <a:picLocks noChangeAspect="1"/>
          </p:cNvPicPr>
          <p:nvPr/>
        </p:nvPicPr>
        <p:blipFill>
          <a:blip r:embed="rId4"/>
          <a:srcRect/>
          <a:stretch/>
        </p:blipFill>
        <p:spPr>
          <a:xfrm>
            <a:off x="5447793" y="3735818"/>
            <a:ext cx="471509" cy="471509"/>
          </a:xfrm>
          <a:prstGeom prst="rect">
            <a:avLst/>
          </a:prstGeom>
        </p:spPr>
      </p:pic>
      <p:grpSp>
        <p:nvGrpSpPr>
          <p:cNvPr id="13" name="Gruppo 12">
            <a:extLst>
              <a:ext uri="{FF2B5EF4-FFF2-40B4-BE49-F238E27FC236}">
                <a16:creationId xmlns:a16="http://schemas.microsoft.com/office/drawing/2014/main" id="{B175B8C9-8C5F-A588-2384-52F548D3CCC1}"/>
              </a:ext>
            </a:extLst>
          </p:cNvPr>
          <p:cNvGrpSpPr/>
          <p:nvPr/>
        </p:nvGrpSpPr>
        <p:grpSpPr>
          <a:xfrm>
            <a:off x="3276356" y="2919057"/>
            <a:ext cx="138146" cy="828569"/>
            <a:chOff x="4087166" y="2908173"/>
            <a:chExt cx="138146" cy="828569"/>
          </a:xfrm>
        </p:grpSpPr>
        <p:sp>
          <p:nvSpPr>
            <p:cNvPr id="47" name="Google Shape;942;p38">
              <a:extLst>
                <a:ext uri="{FF2B5EF4-FFF2-40B4-BE49-F238E27FC236}">
                  <a16:creationId xmlns:a16="http://schemas.microsoft.com/office/drawing/2014/main" id="{F99D61E7-27A6-D22E-8BB0-4A8363330BE4}"/>
                </a:ext>
              </a:extLst>
            </p:cNvPr>
            <p:cNvSpPr/>
            <p:nvPr/>
          </p:nvSpPr>
          <p:spPr>
            <a:xfrm>
              <a:off x="4087166" y="2908173"/>
              <a:ext cx="138146" cy="138146"/>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 name="Google Shape;943;p38">
              <a:extLst>
                <a:ext uri="{FF2B5EF4-FFF2-40B4-BE49-F238E27FC236}">
                  <a16:creationId xmlns:a16="http://schemas.microsoft.com/office/drawing/2014/main" id="{BE1251CE-DC97-63BA-9F06-5162BE0EAE25}"/>
                </a:ext>
              </a:extLst>
            </p:cNvPr>
            <p:cNvSpPr/>
            <p:nvPr/>
          </p:nvSpPr>
          <p:spPr>
            <a:xfrm>
              <a:off x="4124252" y="2939960"/>
              <a:ext cx="69142" cy="7414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49" name="Google Shape;1244;p45">
              <a:extLst>
                <a:ext uri="{FF2B5EF4-FFF2-40B4-BE49-F238E27FC236}">
                  <a16:creationId xmlns:a16="http://schemas.microsoft.com/office/drawing/2014/main" id="{F90EF74B-58E3-9B7B-AB93-291C7B6A517D}"/>
                </a:ext>
              </a:extLst>
            </p:cNvPr>
            <p:cNvCxnSpPr>
              <a:cxnSpLocks/>
            </p:cNvCxnSpPr>
            <p:nvPr/>
          </p:nvCxnSpPr>
          <p:spPr>
            <a:xfrm>
              <a:off x="4154434" y="3045467"/>
              <a:ext cx="0" cy="691275"/>
            </a:xfrm>
            <a:prstGeom prst="straightConnector1">
              <a:avLst/>
            </a:prstGeom>
            <a:noFill/>
            <a:ln w="9525" cap="flat" cmpd="sng">
              <a:solidFill>
                <a:srgbClr val="FFC000"/>
              </a:solidFill>
              <a:prstDash val="solid"/>
              <a:round/>
              <a:headEnd type="none" w="med" len="med"/>
              <a:tailEnd type="none" w="med" len="med"/>
            </a:ln>
          </p:spPr>
        </p:cxnSp>
      </p:grpSp>
      <p:pic>
        <p:nvPicPr>
          <p:cNvPr id="51" name="Immagine 50">
            <a:extLst>
              <a:ext uri="{FF2B5EF4-FFF2-40B4-BE49-F238E27FC236}">
                <a16:creationId xmlns:a16="http://schemas.microsoft.com/office/drawing/2014/main" id="{63A1E8BE-45BA-84EC-F1EE-B3315CCC3D8B}"/>
              </a:ext>
            </a:extLst>
          </p:cNvPr>
          <p:cNvPicPr>
            <a:picLocks noChangeAspect="1"/>
          </p:cNvPicPr>
          <p:nvPr/>
        </p:nvPicPr>
        <p:blipFill>
          <a:blip r:embed="rId5"/>
          <a:srcRect/>
          <a:stretch/>
        </p:blipFill>
        <p:spPr>
          <a:xfrm>
            <a:off x="3102996" y="3715742"/>
            <a:ext cx="458149" cy="458149"/>
          </a:xfrm>
          <a:prstGeom prst="rect">
            <a:avLst/>
          </a:prstGeom>
        </p:spPr>
      </p:pic>
      <p:sp>
        <p:nvSpPr>
          <p:cNvPr id="62" name="Google Shape;931;p38">
            <a:extLst>
              <a:ext uri="{FF2B5EF4-FFF2-40B4-BE49-F238E27FC236}">
                <a16:creationId xmlns:a16="http://schemas.microsoft.com/office/drawing/2014/main" id="{44481A77-CB7E-ED67-FD6A-5B209F4C9C1F}"/>
              </a:ext>
            </a:extLst>
          </p:cNvPr>
          <p:cNvSpPr txBox="1">
            <a:spLocks noGrp="1"/>
          </p:cNvSpPr>
          <p:nvPr/>
        </p:nvSpPr>
        <p:spPr>
          <a:xfrm>
            <a:off x="836651" y="4269108"/>
            <a:ext cx="1061844"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lvl="0" indent="0" algn="ctr" rtl="0">
              <a:spcBef>
                <a:spcPts val="0"/>
              </a:spcBef>
              <a:spcAft>
                <a:spcPts val="0"/>
              </a:spcAft>
              <a:buNone/>
            </a:pPr>
            <a:r>
              <a:rPr lang="it-IT" sz="1200" dirty="0">
                <a:solidFill>
                  <a:schemeClr val="dk1"/>
                </a:solidFill>
                <a:latin typeface="Alexandria ExtraBold"/>
                <a:ea typeface="Alexandria ExtraBold"/>
                <a:cs typeface="Alexandria ExtraBold"/>
                <a:sym typeface="Alexandria ExtraBold"/>
              </a:rPr>
              <a:t>An</a:t>
            </a:r>
            <a:r>
              <a:rPr lang="it-IT" dirty="0">
                <a:latin typeface="Alexandria ExtraBold"/>
                <a:ea typeface="Alexandria ExtraBold"/>
                <a:cs typeface="Alexandria ExtraBold"/>
                <a:sym typeface="Alexandria ExtraBold"/>
              </a:rPr>
              <a:t>alisi dei dataset</a:t>
            </a:r>
            <a:endParaRPr lang="it-IT" sz="1200" dirty="0">
              <a:solidFill>
                <a:schemeClr val="dk1"/>
              </a:solidFill>
              <a:latin typeface="Alexandria ExtraBold"/>
              <a:ea typeface="Alexandria ExtraBold"/>
              <a:cs typeface="Alexandria ExtraBold"/>
              <a:sym typeface="Alexandria ExtraBold"/>
            </a:endParaRPr>
          </a:p>
        </p:txBody>
      </p:sp>
      <p:sp>
        <p:nvSpPr>
          <p:cNvPr id="63" name="Google Shape;931;p38">
            <a:extLst>
              <a:ext uri="{FF2B5EF4-FFF2-40B4-BE49-F238E27FC236}">
                <a16:creationId xmlns:a16="http://schemas.microsoft.com/office/drawing/2014/main" id="{C22CF7C3-81A9-748F-4293-9859C61F8D30}"/>
              </a:ext>
            </a:extLst>
          </p:cNvPr>
          <p:cNvSpPr txBox="1">
            <a:spLocks noGrp="1"/>
          </p:cNvSpPr>
          <p:nvPr/>
        </p:nvSpPr>
        <p:spPr>
          <a:xfrm>
            <a:off x="2527047" y="4259018"/>
            <a:ext cx="1628078"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lgn="ctr"/>
            <a:r>
              <a:rPr lang="it-IT" dirty="0">
                <a:latin typeface="Alexandria ExtraBold"/>
                <a:ea typeface="Alexandria ExtraBold"/>
                <a:cs typeface="Alexandria ExtraBold"/>
                <a:sym typeface="Alexandria ExtraBold"/>
              </a:rPr>
              <a:t>Definizione del prompt </a:t>
            </a:r>
            <a:endParaRPr lang="it-IT" sz="1100" dirty="0">
              <a:solidFill>
                <a:schemeClr val="dk1"/>
              </a:solidFill>
              <a:latin typeface="Alexandria ExtraBold"/>
              <a:ea typeface="Alexandria ExtraBold"/>
              <a:cs typeface="Alexandria ExtraBold"/>
              <a:sym typeface="Alexandria ExtraBold"/>
            </a:endParaRPr>
          </a:p>
        </p:txBody>
      </p:sp>
      <p:sp>
        <p:nvSpPr>
          <p:cNvPr id="1216" name="Google Shape;931;p38">
            <a:extLst>
              <a:ext uri="{FF2B5EF4-FFF2-40B4-BE49-F238E27FC236}">
                <a16:creationId xmlns:a16="http://schemas.microsoft.com/office/drawing/2014/main" id="{313DCC29-4949-6B60-6E62-549F49522933}"/>
              </a:ext>
            </a:extLst>
          </p:cNvPr>
          <p:cNvSpPr txBox="1">
            <a:spLocks noGrp="1"/>
          </p:cNvSpPr>
          <p:nvPr/>
        </p:nvSpPr>
        <p:spPr>
          <a:xfrm>
            <a:off x="4985169" y="4263337"/>
            <a:ext cx="1387379"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lgn="ctr"/>
            <a:r>
              <a:rPr lang="it-IT" dirty="0">
                <a:latin typeface="Alexandria ExtraBold"/>
                <a:ea typeface="Alexandria ExtraBold"/>
                <a:cs typeface="Alexandria ExtraBold"/>
                <a:sym typeface="Alexandria ExtraBold"/>
              </a:rPr>
              <a:t>Pipeline di </a:t>
            </a:r>
            <a:r>
              <a:rPr lang="it-IT" dirty="0" err="1">
                <a:latin typeface="Alexandria ExtraBold"/>
                <a:ea typeface="Alexandria ExtraBold"/>
                <a:cs typeface="Alexandria ExtraBold"/>
                <a:sym typeface="Alexandria ExtraBold"/>
              </a:rPr>
              <a:t>Augmentation</a:t>
            </a:r>
            <a:endParaRPr lang="it-IT" sz="1200" dirty="0">
              <a:solidFill>
                <a:schemeClr val="dk1"/>
              </a:solidFill>
              <a:latin typeface="Alexandria ExtraBold"/>
              <a:ea typeface="Alexandria ExtraBold"/>
              <a:cs typeface="Alexandria ExtraBold"/>
              <a:sym typeface="Alexandria ExtraBold"/>
            </a:endParaRPr>
          </a:p>
        </p:txBody>
      </p:sp>
      <p:sp>
        <p:nvSpPr>
          <p:cNvPr id="2" name="Ovale 1">
            <a:extLst>
              <a:ext uri="{FF2B5EF4-FFF2-40B4-BE49-F238E27FC236}">
                <a16:creationId xmlns:a16="http://schemas.microsoft.com/office/drawing/2014/main" id="{EB68AC97-68FA-EB84-0B0D-F4D3EA05B4B1}"/>
              </a:ext>
            </a:extLst>
          </p:cNvPr>
          <p:cNvSpPr/>
          <p:nvPr/>
        </p:nvSpPr>
        <p:spPr>
          <a:xfrm>
            <a:off x="296460" y="3900109"/>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descr="Immagine che contiene nero, oscurità&#10;&#10;Descrizione generata automaticamente">
            <a:extLst>
              <a:ext uri="{FF2B5EF4-FFF2-40B4-BE49-F238E27FC236}">
                <a16:creationId xmlns:a16="http://schemas.microsoft.com/office/drawing/2014/main" id="{9B499917-5836-BAE8-94A6-695D68EDC818}"/>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255300" y="3866421"/>
            <a:ext cx="333216" cy="330274"/>
          </a:xfrm>
          <a:prstGeom prst="rect">
            <a:avLst/>
          </a:prstGeom>
        </p:spPr>
      </p:pic>
      <p:sp>
        <p:nvSpPr>
          <p:cNvPr id="4" name="Ovale 3">
            <a:extLst>
              <a:ext uri="{FF2B5EF4-FFF2-40B4-BE49-F238E27FC236}">
                <a16:creationId xmlns:a16="http://schemas.microsoft.com/office/drawing/2014/main" id="{443087F4-107C-2696-D06C-0FE4BE3B516B}"/>
              </a:ext>
            </a:extLst>
          </p:cNvPr>
          <p:cNvSpPr/>
          <p:nvPr/>
        </p:nvSpPr>
        <p:spPr>
          <a:xfrm>
            <a:off x="8298552" y="299613"/>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nero, oscurità&#10;&#10;Descrizione generata automaticamente">
            <a:extLst>
              <a:ext uri="{FF2B5EF4-FFF2-40B4-BE49-F238E27FC236}">
                <a16:creationId xmlns:a16="http://schemas.microsoft.com/office/drawing/2014/main" id="{86155FD0-86CD-12BA-BA45-49F5381850AD}"/>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8257392" y="265925"/>
            <a:ext cx="333216" cy="330274"/>
          </a:xfrm>
          <a:prstGeom prst="rect">
            <a:avLst/>
          </a:prstGeom>
        </p:spPr>
      </p:pic>
      <p:grpSp>
        <p:nvGrpSpPr>
          <p:cNvPr id="29" name="Gruppo 28">
            <a:extLst>
              <a:ext uri="{FF2B5EF4-FFF2-40B4-BE49-F238E27FC236}">
                <a16:creationId xmlns:a16="http://schemas.microsoft.com/office/drawing/2014/main" id="{4232018E-C0DC-0688-8BA1-9F03003F975C}"/>
              </a:ext>
            </a:extLst>
          </p:cNvPr>
          <p:cNvGrpSpPr/>
          <p:nvPr/>
        </p:nvGrpSpPr>
        <p:grpSpPr>
          <a:xfrm rot="10800000">
            <a:off x="2275927" y="2100118"/>
            <a:ext cx="138146" cy="828569"/>
            <a:chOff x="3667470" y="2669703"/>
            <a:chExt cx="138146" cy="828569"/>
          </a:xfrm>
        </p:grpSpPr>
        <p:grpSp>
          <p:nvGrpSpPr>
            <p:cNvPr id="24" name="Google Shape;941;p38">
              <a:extLst>
                <a:ext uri="{FF2B5EF4-FFF2-40B4-BE49-F238E27FC236}">
                  <a16:creationId xmlns:a16="http://schemas.microsoft.com/office/drawing/2014/main" id="{8B33B290-0A2B-61D5-4D2D-D54166E9699B}"/>
                </a:ext>
              </a:extLst>
            </p:cNvPr>
            <p:cNvGrpSpPr/>
            <p:nvPr/>
          </p:nvGrpSpPr>
          <p:grpSpPr>
            <a:xfrm>
              <a:off x="3667470" y="2669703"/>
              <a:ext cx="138146" cy="138146"/>
              <a:chOff x="4315031" y="1267400"/>
              <a:chExt cx="298500" cy="298500"/>
            </a:xfrm>
          </p:grpSpPr>
          <p:sp>
            <p:nvSpPr>
              <p:cNvPr id="25" name="Google Shape;942;p38">
                <a:extLst>
                  <a:ext uri="{FF2B5EF4-FFF2-40B4-BE49-F238E27FC236}">
                    <a16:creationId xmlns:a16="http://schemas.microsoft.com/office/drawing/2014/main" id="{638E906E-BB33-5432-F7C4-E1B97A24C201}"/>
                  </a:ext>
                </a:extLst>
              </p:cNvPr>
              <p:cNvSpPr/>
              <p:nvPr/>
            </p:nvSpPr>
            <p:spPr>
              <a:xfrm>
                <a:off x="4315031" y="1267400"/>
                <a:ext cx="298500" cy="298500"/>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 name="Google Shape;943;p38">
                <a:extLst>
                  <a:ext uri="{FF2B5EF4-FFF2-40B4-BE49-F238E27FC236}">
                    <a16:creationId xmlns:a16="http://schemas.microsoft.com/office/drawing/2014/main" id="{48548517-EFCF-491A-17E0-A83F776228D8}"/>
                  </a:ext>
                </a:extLst>
              </p:cNvPr>
              <p:cNvSpPr/>
              <p:nvPr/>
            </p:nvSpPr>
            <p:spPr>
              <a:xfrm>
                <a:off x="4380197" y="1321116"/>
                <a:ext cx="149399" cy="16020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cxnSp>
          <p:nvCxnSpPr>
            <p:cNvPr id="28" name="Google Shape;1244;p45">
              <a:extLst>
                <a:ext uri="{FF2B5EF4-FFF2-40B4-BE49-F238E27FC236}">
                  <a16:creationId xmlns:a16="http://schemas.microsoft.com/office/drawing/2014/main" id="{96771D92-E379-43A9-93D6-3F98B3933A25}"/>
                </a:ext>
              </a:extLst>
            </p:cNvPr>
            <p:cNvCxnSpPr>
              <a:cxnSpLocks/>
            </p:cNvCxnSpPr>
            <p:nvPr/>
          </p:nvCxnSpPr>
          <p:spPr>
            <a:xfrm>
              <a:off x="3734738" y="2806997"/>
              <a:ext cx="0" cy="691275"/>
            </a:xfrm>
            <a:prstGeom prst="straightConnector1">
              <a:avLst/>
            </a:prstGeom>
            <a:noFill/>
            <a:ln w="9525" cap="flat" cmpd="sng">
              <a:solidFill>
                <a:srgbClr val="FFC000"/>
              </a:solidFill>
              <a:prstDash val="solid"/>
              <a:round/>
              <a:headEnd type="none" w="med" len="med"/>
              <a:tailEnd type="none" w="med" len="med"/>
            </a:ln>
          </p:spPr>
        </p:cxnSp>
      </p:grpSp>
      <p:pic>
        <p:nvPicPr>
          <p:cNvPr id="31" name="Immagine 30">
            <a:extLst>
              <a:ext uri="{FF2B5EF4-FFF2-40B4-BE49-F238E27FC236}">
                <a16:creationId xmlns:a16="http://schemas.microsoft.com/office/drawing/2014/main" id="{02B73A49-F57F-9F96-F404-190E74660E1E}"/>
              </a:ext>
            </a:extLst>
          </p:cNvPr>
          <p:cNvPicPr>
            <a:picLocks noChangeAspect="1"/>
          </p:cNvPicPr>
          <p:nvPr/>
        </p:nvPicPr>
        <p:blipFill>
          <a:blip r:embed="rId8"/>
          <a:srcRect/>
          <a:stretch/>
        </p:blipFill>
        <p:spPr>
          <a:xfrm>
            <a:off x="2130120" y="1625587"/>
            <a:ext cx="460582" cy="460582"/>
          </a:xfrm>
          <a:prstGeom prst="rect">
            <a:avLst/>
          </a:prstGeom>
        </p:spPr>
      </p:pic>
      <p:sp>
        <p:nvSpPr>
          <p:cNvPr id="37" name="Google Shape;931;p38">
            <a:extLst>
              <a:ext uri="{FF2B5EF4-FFF2-40B4-BE49-F238E27FC236}">
                <a16:creationId xmlns:a16="http://schemas.microsoft.com/office/drawing/2014/main" id="{0AF4CCE2-B16C-C479-47DC-404E34A405E0}"/>
              </a:ext>
            </a:extLst>
          </p:cNvPr>
          <p:cNvSpPr txBox="1">
            <a:spLocks noGrp="1"/>
          </p:cNvSpPr>
          <p:nvPr/>
        </p:nvSpPr>
        <p:spPr>
          <a:xfrm>
            <a:off x="1530960" y="1052027"/>
            <a:ext cx="1628078"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lvl="0" indent="0" algn="ctr" rtl="0">
              <a:spcBef>
                <a:spcPts val="0"/>
              </a:spcBef>
              <a:spcAft>
                <a:spcPts val="0"/>
              </a:spcAft>
              <a:buNone/>
            </a:pPr>
            <a:r>
              <a:rPr lang="it-IT" dirty="0">
                <a:latin typeface="Alexandria ExtraBold"/>
                <a:ea typeface="Alexandria ExtraBold"/>
                <a:cs typeface="Alexandria ExtraBold"/>
                <a:sym typeface="Alexandria ExtraBold"/>
              </a:rPr>
              <a:t>Generazione degli </a:t>
            </a:r>
            <a:r>
              <a:rPr lang="it-IT" dirty="0" err="1">
                <a:latin typeface="Alexandria ExtraBold"/>
                <a:ea typeface="Alexandria ExtraBold"/>
                <a:cs typeface="Alexandria ExtraBold"/>
                <a:sym typeface="Alexandria ExtraBold"/>
              </a:rPr>
              <a:t>embeddings</a:t>
            </a:r>
            <a:endParaRPr lang="it-IT" sz="1200" dirty="0">
              <a:solidFill>
                <a:schemeClr val="dk1"/>
              </a:solidFill>
              <a:latin typeface="Alexandria ExtraBold"/>
              <a:ea typeface="Alexandria ExtraBold"/>
              <a:cs typeface="Alexandria ExtraBold"/>
              <a:sym typeface="Alexandria ExtraBold"/>
            </a:endParaRPr>
          </a:p>
        </p:txBody>
      </p:sp>
      <p:grpSp>
        <p:nvGrpSpPr>
          <p:cNvPr id="19" name="Gruppo 18">
            <a:extLst>
              <a:ext uri="{FF2B5EF4-FFF2-40B4-BE49-F238E27FC236}">
                <a16:creationId xmlns:a16="http://schemas.microsoft.com/office/drawing/2014/main" id="{24FE0ABC-D2AF-F6C4-0B09-F018CC2A831D}"/>
              </a:ext>
            </a:extLst>
          </p:cNvPr>
          <p:cNvGrpSpPr/>
          <p:nvPr/>
        </p:nvGrpSpPr>
        <p:grpSpPr>
          <a:xfrm>
            <a:off x="4498605" y="2100620"/>
            <a:ext cx="138146" cy="828569"/>
            <a:chOff x="5423403" y="2100619"/>
            <a:chExt cx="138146" cy="828569"/>
          </a:xfrm>
        </p:grpSpPr>
        <p:sp>
          <p:nvSpPr>
            <p:cNvPr id="42" name="Google Shape;942;p38">
              <a:extLst>
                <a:ext uri="{FF2B5EF4-FFF2-40B4-BE49-F238E27FC236}">
                  <a16:creationId xmlns:a16="http://schemas.microsoft.com/office/drawing/2014/main" id="{BB7BA8AE-E196-2820-F9CA-0C1C38825EE3}"/>
                </a:ext>
              </a:extLst>
            </p:cNvPr>
            <p:cNvSpPr/>
            <p:nvPr/>
          </p:nvSpPr>
          <p:spPr>
            <a:xfrm rot="10800000">
              <a:off x="5423403" y="2791042"/>
              <a:ext cx="138146" cy="138146"/>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 name="Google Shape;943;p38">
              <a:extLst>
                <a:ext uri="{FF2B5EF4-FFF2-40B4-BE49-F238E27FC236}">
                  <a16:creationId xmlns:a16="http://schemas.microsoft.com/office/drawing/2014/main" id="{B612CD3F-E7B3-4217-8A23-D0CA5EDA83CF}"/>
                </a:ext>
              </a:extLst>
            </p:cNvPr>
            <p:cNvSpPr/>
            <p:nvPr/>
          </p:nvSpPr>
          <p:spPr>
            <a:xfrm rot="10800000">
              <a:off x="5457905" y="2828884"/>
              <a:ext cx="69142" cy="7414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41" name="Google Shape;1244;p45">
              <a:extLst>
                <a:ext uri="{FF2B5EF4-FFF2-40B4-BE49-F238E27FC236}">
                  <a16:creationId xmlns:a16="http://schemas.microsoft.com/office/drawing/2014/main" id="{24099998-6645-C6E6-2C12-30D2D62E767F}"/>
                </a:ext>
              </a:extLst>
            </p:cNvPr>
            <p:cNvCxnSpPr>
              <a:cxnSpLocks/>
            </p:cNvCxnSpPr>
            <p:nvPr/>
          </p:nvCxnSpPr>
          <p:spPr>
            <a:xfrm rot="10800000">
              <a:off x="5494281" y="2100619"/>
              <a:ext cx="0" cy="691275"/>
            </a:xfrm>
            <a:prstGeom prst="straightConnector1">
              <a:avLst/>
            </a:prstGeom>
            <a:noFill/>
            <a:ln w="9525" cap="flat" cmpd="sng">
              <a:solidFill>
                <a:srgbClr val="FFC000"/>
              </a:solidFill>
              <a:prstDash val="solid"/>
              <a:round/>
              <a:headEnd type="none" w="med" len="med"/>
              <a:tailEnd type="none" w="med" len="med"/>
            </a:ln>
          </p:spPr>
        </p:cxnSp>
      </p:grpSp>
      <p:pic>
        <p:nvPicPr>
          <p:cNvPr id="45" name="Immagine 44">
            <a:extLst>
              <a:ext uri="{FF2B5EF4-FFF2-40B4-BE49-F238E27FC236}">
                <a16:creationId xmlns:a16="http://schemas.microsoft.com/office/drawing/2014/main" id="{E719E6DC-45C9-BC79-8F3B-736DEEE3BFAE}"/>
              </a:ext>
            </a:extLst>
          </p:cNvPr>
          <p:cNvPicPr>
            <a:picLocks noChangeAspect="1"/>
          </p:cNvPicPr>
          <p:nvPr/>
        </p:nvPicPr>
        <p:blipFill>
          <a:blip r:embed="rId9"/>
          <a:srcRect/>
          <a:stretch/>
        </p:blipFill>
        <p:spPr>
          <a:xfrm>
            <a:off x="4353880" y="1647479"/>
            <a:ext cx="436239" cy="436239"/>
          </a:xfrm>
          <a:prstGeom prst="rect">
            <a:avLst/>
          </a:prstGeom>
        </p:spPr>
      </p:pic>
      <p:sp>
        <p:nvSpPr>
          <p:cNvPr id="50" name="Google Shape;931;p38">
            <a:extLst>
              <a:ext uri="{FF2B5EF4-FFF2-40B4-BE49-F238E27FC236}">
                <a16:creationId xmlns:a16="http://schemas.microsoft.com/office/drawing/2014/main" id="{7CB1D9BC-E4A6-6C56-115B-9D70432ED0B0}"/>
              </a:ext>
            </a:extLst>
          </p:cNvPr>
          <p:cNvSpPr txBox="1">
            <a:spLocks noGrp="1"/>
          </p:cNvSpPr>
          <p:nvPr/>
        </p:nvSpPr>
        <p:spPr>
          <a:xfrm>
            <a:off x="3753639" y="1022966"/>
            <a:ext cx="1628078"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lvl="0" indent="0" algn="ctr" rtl="0">
              <a:spcBef>
                <a:spcPts val="0"/>
              </a:spcBef>
              <a:spcAft>
                <a:spcPts val="0"/>
              </a:spcAft>
              <a:buNone/>
            </a:pPr>
            <a:r>
              <a:rPr lang="it-IT" sz="1200" dirty="0">
                <a:solidFill>
                  <a:schemeClr val="dk1"/>
                </a:solidFill>
                <a:latin typeface="Alexandria ExtraBold"/>
                <a:ea typeface="Alexandria ExtraBold"/>
                <a:cs typeface="Alexandria ExtraBold"/>
                <a:sym typeface="Alexandria ExtraBold"/>
              </a:rPr>
              <a:t>Implementazione delle GNN</a:t>
            </a:r>
          </a:p>
        </p:txBody>
      </p:sp>
      <p:grpSp>
        <p:nvGrpSpPr>
          <p:cNvPr id="18" name="Gruppo 17">
            <a:extLst>
              <a:ext uri="{FF2B5EF4-FFF2-40B4-BE49-F238E27FC236}">
                <a16:creationId xmlns:a16="http://schemas.microsoft.com/office/drawing/2014/main" id="{C7A6BDA1-D1FA-4E0D-32BD-C8FA12F0D1DC}"/>
              </a:ext>
            </a:extLst>
          </p:cNvPr>
          <p:cNvGrpSpPr/>
          <p:nvPr/>
        </p:nvGrpSpPr>
        <p:grpSpPr>
          <a:xfrm>
            <a:off x="6863384" y="2114688"/>
            <a:ext cx="138146" cy="828569"/>
            <a:chOff x="7574775" y="2114689"/>
            <a:chExt cx="138146" cy="828569"/>
          </a:xfrm>
        </p:grpSpPr>
        <p:sp>
          <p:nvSpPr>
            <p:cNvPr id="1220" name="Google Shape;942;p38">
              <a:extLst>
                <a:ext uri="{FF2B5EF4-FFF2-40B4-BE49-F238E27FC236}">
                  <a16:creationId xmlns:a16="http://schemas.microsoft.com/office/drawing/2014/main" id="{7873BFF9-B04E-D3D8-E941-3AAAC8303908}"/>
                </a:ext>
              </a:extLst>
            </p:cNvPr>
            <p:cNvSpPr/>
            <p:nvPr/>
          </p:nvSpPr>
          <p:spPr>
            <a:xfrm rot="10800000">
              <a:off x="7574775" y="2805112"/>
              <a:ext cx="138146" cy="138146"/>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21" name="Google Shape;943;p38">
              <a:extLst>
                <a:ext uri="{FF2B5EF4-FFF2-40B4-BE49-F238E27FC236}">
                  <a16:creationId xmlns:a16="http://schemas.microsoft.com/office/drawing/2014/main" id="{12D0E757-B5B5-CFBC-AED5-17FFAB58711A}"/>
                </a:ext>
              </a:extLst>
            </p:cNvPr>
            <p:cNvSpPr/>
            <p:nvPr/>
          </p:nvSpPr>
          <p:spPr>
            <a:xfrm rot="10800000">
              <a:off x="7604249" y="2837114"/>
              <a:ext cx="69142" cy="7414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1219" name="Google Shape;1244;p45">
              <a:extLst>
                <a:ext uri="{FF2B5EF4-FFF2-40B4-BE49-F238E27FC236}">
                  <a16:creationId xmlns:a16="http://schemas.microsoft.com/office/drawing/2014/main" id="{DFD83B5C-0111-72AA-D6EC-B2D77CF86EBC}"/>
                </a:ext>
              </a:extLst>
            </p:cNvPr>
            <p:cNvCxnSpPr>
              <a:cxnSpLocks/>
            </p:cNvCxnSpPr>
            <p:nvPr/>
          </p:nvCxnSpPr>
          <p:spPr>
            <a:xfrm rot="10800000">
              <a:off x="7631799" y="2114689"/>
              <a:ext cx="0" cy="691275"/>
            </a:xfrm>
            <a:prstGeom prst="straightConnector1">
              <a:avLst/>
            </a:prstGeom>
            <a:noFill/>
            <a:ln w="9525" cap="flat" cmpd="sng">
              <a:solidFill>
                <a:srgbClr val="FFC000"/>
              </a:solidFill>
              <a:prstDash val="solid"/>
              <a:round/>
              <a:headEnd type="none" w="med" len="med"/>
              <a:tailEnd type="none" w="med" len="med"/>
            </a:ln>
          </p:spPr>
        </p:cxnSp>
      </p:grpSp>
      <p:pic>
        <p:nvPicPr>
          <p:cNvPr id="1222" name="Immagine 1221">
            <a:extLst>
              <a:ext uri="{FF2B5EF4-FFF2-40B4-BE49-F238E27FC236}">
                <a16:creationId xmlns:a16="http://schemas.microsoft.com/office/drawing/2014/main" id="{867F43B3-A766-3890-6272-DDA6780C4B4E}"/>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contrast="-30000"/>
                    </a14:imgEffect>
                  </a14:imgLayer>
                </a14:imgProps>
              </a:ext>
            </a:extLst>
          </a:blip>
          <a:srcRect/>
          <a:stretch/>
        </p:blipFill>
        <p:spPr>
          <a:xfrm>
            <a:off x="6740815" y="1625587"/>
            <a:ext cx="436239" cy="436239"/>
          </a:xfrm>
          <a:prstGeom prst="rect">
            <a:avLst/>
          </a:prstGeom>
        </p:spPr>
      </p:pic>
      <p:sp>
        <p:nvSpPr>
          <p:cNvPr id="1227" name="Google Shape;931;p38">
            <a:extLst>
              <a:ext uri="{FF2B5EF4-FFF2-40B4-BE49-F238E27FC236}">
                <a16:creationId xmlns:a16="http://schemas.microsoft.com/office/drawing/2014/main" id="{0615990E-ADD7-2295-4561-F484E0D98E36}"/>
              </a:ext>
            </a:extLst>
          </p:cNvPr>
          <p:cNvSpPr txBox="1">
            <a:spLocks noGrp="1"/>
          </p:cNvSpPr>
          <p:nvPr/>
        </p:nvSpPr>
        <p:spPr>
          <a:xfrm>
            <a:off x="6078819" y="1022964"/>
            <a:ext cx="1628078"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lvl="0" indent="0" algn="ctr" rtl="0">
              <a:spcBef>
                <a:spcPts val="0"/>
              </a:spcBef>
              <a:spcAft>
                <a:spcPts val="0"/>
              </a:spcAft>
              <a:buNone/>
            </a:pPr>
            <a:r>
              <a:rPr lang="it-IT" sz="1200" dirty="0">
                <a:solidFill>
                  <a:schemeClr val="dk1"/>
                </a:solidFill>
                <a:latin typeface="Alexandria ExtraBold"/>
                <a:ea typeface="Alexandria ExtraBold"/>
                <a:cs typeface="Alexandria ExtraBold"/>
                <a:sym typeface="Alexandria ExtraBold"/>
              </a:rPr>
              <a:t>Analisi dei Risultati</a:t>
            </a:r>
          </a:p>
        </p:txBody>
      </p:sp>
      <p:grpSp>
        <p:nvGrpSpPr>
          <p:cNvPr id="14" name="Gruppo 13">
            <a:extLst>
              <a:ext uri="{FF2B5EF4-FFF2-40B4-BE49-F238E27FC236}">
                <a16:creationId xmlns:a16="http://schemas.microsoft.com/office/drawing/2014/main" id="{102320A2-BF99-161E-A754-F7EA017FD865}"/>
              </a:ext>
            </a:extLst>
          </p:cNvPr>
          <p:cNvGrpSpPr/>
          <p:nvPr/>
        </p:nvGrpSpPr>
        <p:grpSpPr>
          <a:xfrm>
            <a:off x="5603520" y="2907249"/>
            <a:ext cx="138146" cy="828569"/>
            <a:chOff x="4087166" y="2908173"/>
            <a:chExt cx="138146" cy="828569"/>
          </a:xfrm>
        </p:grpSpPr>
        <p:sp>
          <p:nvSpPr>
            <p:cNvPr id="15" name="Google Shape;942;p38">
              <a:extLst>
                <a:ext uri="{FF2B5EF4-FFF2-40B4-BE49-F238E27FC236}">
                  <a16:creationId xmlns:a16="http://schemas.microsoft.com/office/drawing/2014/main" id="{D56F0640-D16A-EA8F-F420-103AAFB51EB4}"/>
                </a:ext>
              </a:extLst>
            </p:cNvPr>
            <p:cNvSpPr/>
            <p:nvPr/>
          </p:nvSpPr>
          <p:spPr>
            <a:xfrm>
              <a:off x="4087166" y="2908173"/>
              <a:ext cx="138146" cy="138146"/>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943;p38">
              <a:extLst>
                <a:ext uri="{FF2B5EF4-FFF2-40B4-BE49-F238E27FC236}">
                  <a16:creationId xmlns:a16="http://schemas.microsoft.com/office/drawing/2014/main" id="{5629F665-9E38-CB64-6277-78E112BF5D3F}"/>
                </a:ext>
              </a:extLst>
            </p:cNvPr>
            <p:cNvSpPr/>
            <p:nvPr/>
          </p:nvSpPr>
          <p:spPr>
            <a:xfrm>
              <a:off x="4124252" y="2939960"/>
              <a:ext cx="69142" cy="7414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17" name="Google Shape;1244;p45">
              <a:extLst>
                <a:ext uri="{FF2B5EF4-FFF2-40B4-BE49-F238E27FC236}">
                  <a16:creationId xmlns:a16="http://schemas.microsoft.com/office/drawing/2014/main" id="{210F5B6B-1F6C-31AF-DAFE-8B8C6FBF6347}"/>
                </a:ext>
              </a:extLst>
            </p:cNvPr>
            <p:cNvCxnSpPr>
              <a:cxnSpLocks/>
            </p:cNvCxnSpPr>
            <p:nvPr/>
          </p:nvCxnSpPr>
          <p:spPr>
            <a:xfrm>
              <a:off x="4154434" y="3045467"/>
              <a:ext cx="0" cy="691275"/>
            </a:xfrm>
            <a:prstGeom prst="straightConnector1">
              <a:avLst/>
            </a:prstGeom>
            <a:noFill/>
            <a:ln w="9525" cap="flat" cmpd="sng">
              <a:solidFill>
                <a:srgbClr val="FFC000"/>
              </a:solidFill>
              <a:prstDash val="solid"/>
              <a:round/>
              <a:headEnd type="none" w="med" len="med"/>
              <a:tailEnd type="none" w="med" len="med"/>
            </a:ln>
          </p:spPr>
        </p:cxnSp>
      </p:grpSp>
      <p:sp>
        <p:nvSpPr>
          <p:cNvPr id="9" name="Google Shape;931;p38">
            <a:extLst>
              <a:ext uri="{FF2B5EF4-FFF2-40B4-BE49-F238E27FC236}">
                <a16:creationId xmlns:a16="http://schemas.microsoft.com/office/drawing/2014/main" id="{D78FFA2E-6561-8DF3-C627-6409B49D6E50}"/>
              </a:ext>
            </a:extLst>
          </p:cNvPr>
          <p:cNvSpPr txBox="1">
            <a:spLocks noGrp="1"/>
          </p:cNvSpPr>
          <p:nvPr/>
        </p:nvSpPr>
        <p:spPr>
          <a:xfrm>
            <a:off x="7270497" y="4269108"/>
            <a:ext cx="1387379"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lgn="ctr"/>
            <a:r>
              <a:rPr lang="it-IT" dirty="0">
                <a:latin typeface="Alexandria ExtraBold"/>
                <a:ea typeface="Alexandria ExtraBold"/>
                <a:cs typeface="Alexandria ExtraBold"/>
                <a:sym typeface="Alexandria ExtraBold"/>
              </a:rPr>
              <a:t>Valutazione dell’efficacia</a:t>
            </a:r>
            <a:endParaRPr lang="it-IT" sz="1200" dirty="0">
              <a:solidFill>
                <a:schemeClr val="dk1"/>
              </a:solidFill>
              <a:latin typeface="Alexandria ExtraBold"/>
              <a:ea typeface="Alexandria ExtraBold"/>
              <a:cs typeface="Alexandria ExtraBold"/>
              <a:sym typeface="Alexandria ExtraBold"/>
            </a:endParaRPr>
          </a:p>
        </p:txBody>
      </p:sp>
      <p:grpSp>
        <p:nvGrpSpPr>
          <p:cNvPr id="10" name="Gruppo 9">
            <a:extLst>
              <a:ext uri="{FF2B5EF4-FFF2-40B4-BE49-F238E27FC236}">
                <a16:creationId xmlns:a16="http://schemas.microsoft.com/office/drawing/2014/main" id="{A9C96892-25CE-2FB9-A3E5-67412633207B}"/>
              </a:ext>
            </a:extLst>
          </p:cNvPr>
          <p:cNvGrpSpPr/>
          <p:nvPr/>
        </p:nvGrpSpPr>
        <p:grpSpPr>
          <a:xfrm>
            <a:off x="7888848" y="2913020"/>
            <a:ext cx="138146" cy="828569"/>
            <a:chOff x="4087166" y="2908173"/>
            <a:chExt cx="138146" cy="828569"/>
          </a:xfrm>
        </p:grpSpPr>
        <p:sp>
          <p:nvSpPr>
            <p:cNvPr id="11" name="Google Shape;942;p38">
              <a:extLst>
                <a:ext uri="{FF2B5EF4-FFF2-40B4-BE49-F238E27FC236}">
                  <a16:creationId xmlns:a16="http://schemas.microsoft.com/office/drawing/2014/main" id="{D6F98F47-B59B-651A-71D1-5BF2FD27C295}"/>
                </a:ext>
              </a:extLst>
            </p:cNvPr>
            <p:cNvSpPr/>
            <p:nvPr/>
          </p:nvSpPr>
          <p:spPr>
            <a:xfrm>
              <a:off x="4087166" y="2908173"/>
              <a:ext cx="138146" cy="138146"/>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943;p38">
              <a:extLst>
                <a:ext uri="{FF2B5EF4-FFF2-40B4-BE49-F238E27FC236}">
                  <a16:creationId xmlns:a16="http://schemas.microsoft.com/office/drawing/2014/main" id="{583D0A83-2ECD-0236-16D6-27B2990820B6}"/>
                </a:ext>
              </a:extLst>
            </p:cNvPr>
            <p:cNvSpPr/>
            <p:nvPr/>
          </p:nvSpPr>
          <p:spPr>
            <a:xfrm>
              <a:off x="4124252" y="2939960"/>
              <a:ext cx="69142" cy="7414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20" name="Google Shape;1244;p45">
              <a:extLst>
                <a:ext uri="{FF2B5EF4-FFF2-40B4-BE49-F238E27FC236}">
                  <a16:creationId xmlns:a16="http://schemas.microsoft.com/office/drawing/2014/main" id="{F4C73BAB-C9D5-1F91-A283-782AEC1CE3A4}"/>
                </a:ext>
              </a:extLst>
            </p:cNvPr>
            <p:cNvCxnSpPr>
              <a:cxnSpLocks/>
            </p:cNvCxnSpPr>
            <p:nvPr/>
          </p:nvCxnSpPr>
          <p:spPr>
            <a:xfrm>
              <a:off x="4154434" y="3045467"/>
              <a:ext cx="0" cy="691275"/>
            </a:xfrm>
            <a:prstGeom prst="straightConnector1">
              <a:avLst/>
            </a:prstGeom>
            <a:noFill/>
            <a:ln w="9525" cap="flat" cmpd="sng">
              <a:solidFill>
                <a:srgbClr val="FFC000"/>
              </a:solidFill>
              <a:prstDash val="solid"/>
              <a:round/>
              <a:headEnd type="none" w="med" len="med"/>
              <a:tailEnd type="none" w="med" len="med"/>
            </a:ln>
          </p:spPr>
        </p:cxnSp>
      </p:grpSp>
      <p:pic>
        <p:nvPicPr>
          <p:cNvPr id="21" name="Immagine 20" descr="Immagine che contiene schermata, diagramma, cerchio, design&#10;&#10;Descrizione generata automaticamente">
            <a:extLst>
              <a:ext uri="{FF2B5EF4-FFF2-40B4-BE49-F238E27FC236}">
                <a16:creationId xmlns:a16="http://schemas.microsoft.com/office/drawing/2014/main" id="{F55305C5-0852-265F-49D2-6773F4B62317}"/>
              </a:ext>
            </a:extLst>
          </p:cNvPr>
          <p:cNvPicPr>
            <a:picLocks noChangeAspect="1"/>
          </p:cNvPicPr>
          <p:nvPr/>
        </p:nvPicPr>
        <p:blipFill>
          <a:blip r:embed="rId12"/>
          <a:stretch>
            <a:fillRect/>
          </a:stretch>
        </p:blipFill>
        <p:spPr>
          <a:xfrm>
            <a:off x="7703356" y="3707435"/>
            <a:ext cx="521660" cy="521660"/>
          </a:xfrm>
          <a:prstGeom prst="rect">
            <a:avLst/>
          </a:prstGeom>
        </p:spPr>
      </p:pic>
    </p:spTree>
    <p:extLst>
      <p:ext uri="{BB962C8B-B14F-4D97-AF65-F5344CB8AC3E}">
        <p14:creationId xmlns:p14="http://schemas.microsoft.com/office/powerpoint/2010/main" val="581122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C11D044B-390F-2770-410C-A49BAEE88E3B}"/>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3FAF2B6E-EA66-ABD6-8FAF-A8C7AF5A5FB4}"/>
              </a:ext>
            </a:extLst>
          </p:cNvPr>
          <p:cNvSpPr txBox="1">
            <a:spLocks noGrp="1"/>
          </p:cNvSpPr>
          <p:nvPr>
            <p:ph type="title"/>
          </p:nvPr>
        </p:nvSpPr>
        <p:spPr>
          <a:xfrm>
            <a:off x="713225" y="2371763"/>
            <a:ext cx="4343023"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VALUTAZIONE DELL’EFFICACIA</a:t>
            </a:r>
            <a:endParaRPr lang="it-IT" sz="3200" dirty="0"/>
          </a:p>
        </p:txBody>
      </p:sp>
      <p:sp>
        <p:nvSpPr>
          <p:cNvPr id="736" name="Google Shape;736;p34">
            <a:extLst>
              <a:ext uri="{FF2B5EF4-FFF2-40B4-BE49-F238E27FC236}">
                <a16:creationId xmlns:a16="http://schemas.microsoft.com/office/drawing/2014/main" id="{CCE18B62-F8EC-E1E9-D101-BDB228CF799E}"/>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rgbClr val="FFC655"/>
                </a:solidFill>
              </a:rPr>
              <a:t>07</a:t>
            </a:r>
            <a:endParaRPr dirty="0">
              <a:solidFill>
                <a:srgbClr val="FFC655"/>
              </a:solidFill>
            </a:endParaRPr>
          </a:p>
        </p:txBody>
      </p:sp>
      <p:grpSp>
        <p:nvGrpSpPr>
          <p:cNvPr id="737" name="Google Shape;737;p34">
            <a:extLst>
              <a:ext uri="{FF2B5EF4-FFF2-40B4-BE49-F238E27FC236}">
                <a16:creationId xmlns:a16="http://schemas.microsoft.com/office/drawing/2014/main" id="{53633E87-A1CE-3C6F-4B63-AC7F36601E3E}"/>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1EF3BEAC-0228-C64C-5E3C-95457FA90DF4}"/>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97D297EB-EB58-F736-43C3-34E3667A4CC8}"/>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B0E2302E-8E40-F7E7-05BA-5FF2C2D03B70}"/>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4649681D-2A07-6E75-D707-CCB189040ED0}"/>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C80D3AAE-67B9-77EE-9AA4-E5B71ED8B5E5}"/>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FDC1C3C8-25B1-9F34-81F1-479379EC8EA5}"/>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BA45C886-9604-42FC-BCF3-A8012624BF55}"/>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F491001E-7692-335D-69AC-6F4E85580597}"/>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9AC214A8-18BB-D930-08DF-8925D93530FE}"/>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BA104E73-29FC-A247-A1BB-5B7FE165BD08}"/>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B251BB17-1D46-8D2B-3A0F-6FA4C105DE2A}"/>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066A72C7-828E-2382-577F-E5E430599FB0}"/>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B048AE73-9523-2076-3494-959966127945}"/>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6B5DA3EC-47AB-357A-0191-B7B76BBEED7B}"/>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B6A19C36-227A-F644-BB95-39003F365A74}"/>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C79CA25D-4ED9-DECE-FDE2-6665BF577473}"/>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03A31BF7-A3DF-1DB8-91C0-6F6F64B7A76B}"/>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BDDA7E42-98D6-202B-F416-8FE0ED88F74C}"/>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E6A0BD83-CB69-5691-E93D-D246DADFB6D1}"/>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1086E393-A70A-75E3-5601-53DCB85763C4}"/>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953A205B-DA49-4E9C-A4AB-937F69B2444D}"/>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2042C489-BCEF-3316-8EB6-416C859C0A93}"/>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612821FC-0257-0B7B-7FDF-E7D9B00A7F50}"/>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D2EB7F24-8D17-6EDC-6A3E-87128904AA05}"/>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F9BA88BD-170D-C4E1-EC7A-2CF59E90CD78}"/>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EA91C02A-8143-C14F-892C-2244A4747A24}"/>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912D3094-7316-6F03-D6FA-1787F5D34604}"/>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C42AB39F-D3B3-C166-684E-7228FDEB6805}"/>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F037AF6E-06FD-D0E1-D98D-C4B6AFEC9340}"/>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65513030-E2CB-12FB-907A-0B74F5715E62}"/>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5E80A6F2-7978-155D-CA50-255AAD7106D4}"/>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5958A08A-6C2B-CB6F-3FE9-A0F8D413B5DD}"/>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A62B01F5-2E4E-E4EE-BE80-000EA0EE8FEA}"/>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86747F2B-E377-C7DB-8128-6C1C057D8C9E}"/>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DE53A969-0DC9-4FAF-C9D2-7547423213FD}"/>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95773D17-CAD8-710A-C583-06B9FB0A24B7}"/>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6B873B4A-F580-762F-E371-F7393CDABA17}"/>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317279C9-0844-A68F-5195-B47A23DE944C}"/>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3325939E-4D13-E1C9-8C85-5689EBBAEACE}"/>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774A85E2-0C46-B633-126E-9245D6333E1D}"/>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283DAADD-F9B1-80EB-F297-0C3F7E074C79}"/>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207795C5-2B0D-483F-DC87-2C31CCE24A4C}"/>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D08E3765-00C0-EB34-BC38-731F2C6C681A}"/>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B2D40569-947E-EC38-EE87-D158F86A04B3}"/>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B33977CA-D130-DCE1-8F66-14F3C5BFFBB8}"/>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219859CC-5874-7D24-1263-0D73F157010B}"/>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D5A62A37-DFDE-2DE7-6A79-B4C13A7C624B}"/>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12D44B63-1D2B-E5ED-937A-F30F14CBC3A6}"/>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4BC4B4B8-40B4-2AED-8E64-6508829D14E0}"/>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83C663DD-1778-659E-C0F2-D271EAC59B1D}"/>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0DE1C97F-1FE7-1D52-8222-79C04BB88A69}"/>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01AE7A34-A396-E2C7-D917-7FA6AF276B14}"/>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8B5057FE-0F40-357D-67EF-10D0CE8AE362}"/>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A1FAF9B2-4E8C-DCE5-FC88-878688062088}"/>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E93EBD75-58E2-A5A1-68EE-BEBA05D6FF64}"/>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B3B7BE14-1727-7B99-4B8A-D17ECEEDD247}"/>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A7936814-495A-D894-11CE-69734752757A}"/>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2FE9EEDE-E404-ED41-6EB3-9D3D692B6195}"/>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D4F88E96-F39A-810F-2A3F-E3F5E686CEF2}"/>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057F14CC-CFE9-AEF4-1043-89206395C4B2}"/>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BB20674E-17CE-67AA-A6C2-B20B6A96D7C7}"/>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60DC2703-AB92-B652-E31F-3AF5307B7C5D}"/>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51F1B4CC-FCBE-BF3A-D6DE-4C32F4DA2996}"/>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5F4A5009-4703-6132-0F93-6C49E594A7DA}"/>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7505B813-B792-285B-93F0-2252FD49E087}"/>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E0DE1F53-7BB8-02A7-4465-63E9C0E8E90E}"/>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62A884AD-2526-D76C-1DC1-E6B90AEDC6E2}"/>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E97836AF-E228-F6AA-78A3-74BFEE046DB2}"/>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E7CDCCE1-3C07-FAFB-1FE0-283C5F97296A}"/>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C13F30C0-5A77-7889-1C7D-E76106BC41F4}"/>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C9CD1166-D0E2-25FB-58ED-86F38E7D5135}"/>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D38F0C7E-3D64-AC15-23C5-2B5BE5AB8670}"/>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353855AB-42DA-9408-0F9A-F28F9876FC30}"/>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544E07B5-1ABE-8AF8-E848-0892A5A73351}"/>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08C91523-C752-1D2F-B718-077AEEAF575C}"/>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2D7BB977-CB9F-8057-F294-2F028C709068}"/>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69427D1E-EF6E-0553-4CE2-B6DA5F3A2825}"/>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9261F346-6153-93D4-607E-BA9AEE8F857F}"/>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2700BBCF-40BE-1989-DFF2-0B0D3175396F}"/>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04B1EC32-EC72-98EC-C588-650AB8A433C6}"/>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54CC911F-7C13-E176-9F88-3460A4A9A5C8}"/>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9CDE2D92-DC68-C284-23FB-FCCE3B797013}"/>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4354F3CD-B0B7-9669-12F6-BF2CF921809D}"/>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B7F8893F-BD80-F542-20E5-71267360F2E6}"/>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958D110D-8A2C-1BCC-A085-4CB4AF51B233}"/>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5F3152F7-EAF6-7B3A-D482-69D6E49BB43E}"/>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3FB425B8-D5E8-9BCE-08BD-20719E403C47}"/>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6F743702-B334-0E97-C737-860859901E92}"/>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D843C08E-7ED2-6D34-24E7-3090D112EF8C}"/>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84E81CE7-4CB8-E2BF-9F53-2A388D920E81}"/>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26480937-08C5-92DD-02A9-98072646686D}"/>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BB6C24A9-8201-806B-386D-19AA79E1E92C}"/>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6C9C2813-DCD3-DDCF-45FF-E7AA187D1D0B}"/>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1736561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C1B0723D-F44C-1ECB-A342-C0F9AEC27146}"/>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F0A630CB-F8DF-EE5B-406D-CF1985ADF7A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PARSING SEQ2SEQ-DDP</a:t>
            </a:r>
          </a:p>
        </p:txBody>
      </p:sp>
      <p:grpSp>
        <p:nvGrpSpPr>
          <p:cNvPr id="4" name="Gruppo 3">
            <a:extLst>
              <a:ext uri="{FF2B5EF4-FFF2-40B4-BE49-F238E27FC236}">
                <a16:creationId xmlns:a16="http://schemas.microsoft.com/office/drawing/2014/main" id="{095DA637-85B6-F289-960C-24890FAF9BB6}"/>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FD66D94B-36C2-1322-BADE-B1ED60C8B81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25A1B7D6-E755-0612-1DC4-496C87532E1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44442403-F088-F24F-A89B-8814049AE164}"/>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112E8FC4-8524-16A4-7245-E9031D0A57F7}"/>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07B12D85-41EC-55B0-B44F-7C2EB3E8E18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5" name="Immagine 4" descr="Immagine che contiene testo, Carattere, schermata, calligrafia&#10;&#10;Descrizione generata automaticamente">
            <a:extLst>
              <a:ext uri="{FF2B5EF4-FFF2-40B4-BE49-F238E27FC236}">
                <a16:creationId xmlns:a16="http://schemas.microsoft.com/office/drawing/2014/main" id="{5B016DFE-4E32-97B9-A48B-4764A46B3C82}"/>
              </a:ext>
            </a:extLst>
          </p:cNvPr>
          <p:cNvPicPr>
            <a:picLocks noChangeAspect="1"/>
          </p:cNvPicPr>
          <p:nvPr/>
        </p:nvPicPr>
        <p:blipFill>
          <a:blip r:embed="rId5"/>
          <a:stretch>
            <a:fillRect/>
          </a:stretch>
        </p:blipFill>
        <p:spPr>
          <a:xfrm>
            <a:off x="1647014" y="1811605"/>
            <a:ext cx="5849971" cy="2452565"/>
          </a:xfrm>
          <a:prstGeom prst="rect">
            <a:avLst/>
          </a:prstGeom>
        </p:spPr>
      </p:pic>
      <p:pic>
        <p:nvPicPr>
          <p:cNvPr id="3" name="Immagine 2" descr="Immagine che contiene schermata, diagramma, cerchio, design&#10;&#10;Descrizione generata automaticamente">
            <a:extLst>
              <a:ext uri="{FF2B5EF4-FFF2-40B4-BE49-F238E27FC236}">
                <a16:creationId xmlns:a16="http://schemas.microsoft.com/office/drawing/2014/main" id="{0F47601D-20B3-128E-A44A-717BCBD2BAA0}"/>
              </a:ext>
            </a:extLst>
          </p:cNvPr>
          <p:cNvPicPr>
            <a:picLocks noChangeAspect="1"/>
          </p:cNvPicPr>
          <p:nvPr/>
        </p:nvPicPr>
        <p:blipFill>
          <a:blip r:embed="rId6"/>
          <a:stretch>
            <a:fillRect/>
          </a:stretch>
        </p:blipFill>
        <p:spPr>
          <a:xfrm>
            <a:off x="6429798" y="354745"/>
            <a:ext cx="753260" cy="753260"/>
          </a:xfrm>
          <a:prstGeom prst="rect">
            <a:avLst/>
          </a:prstGeom>
        </p:spPr>
      </p:pic>
    </p:spTree>
    <p:extLst>
      <p:ext uri="{BB962C8B-B14F-4D97-AF65-F5344CB8AC3E}">
        <p14:creationId xmlns:p14="http://schemas.microsoft.com/office/powerpoint/2010/main" val="1694112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AE714916-7873-06B8-F733-32F5554230FC}"/>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79A309B6-F256-996F-E58E-E33172D85916}"/>
              </a:ext>
            </a:extLst>
          </p:cNvPr>
          <p:cNvSpPr txBox="1">
            <a:spLocks noGrp="1"/>
          </p:cNvSpPr>
          <p:nvPr>
            <p:ph type="title"/>
          </p:nvPr>
        </p:nvSpPr>
        <p:spPr>
          <a:xfrm>
            <a:off x="720000" y="2686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LOSS SEQ2SEQ-DDP</a:t>
            </a:r>
          </a:p>
        </p:txBody>
      </p:sp>
      <p:grpSp>
        <p:nvGrpSpPr>
          <p:cNvPr id="4" name="Gruppo 3">
            <a:extLst>
              <a:ext uri="{FF2B5EF4-FFF2-40B4-BE49-F238E27FC236}">
                <a16:creationId xmlns:a16="http://schemas.microsoft.com/office/drawing/2014/main" id="{B9110565-6679-A4DD-08C7-969728B845AB}"/>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4A037400-B51B-AE48-5B21-FD3B3892947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61576ACF-5F80-A236-C138-5FE66E1F0CD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BCA6E773-6F0A-BEAC-747E-702A1EB1B38F}"/>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A10DEC2A-8DB5-3E3A-4B78-2A0C30D35252}"/>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FA610740-FD31-1A4B-8D93-E02AC61E313B}"/>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descr="Immagine che contiene testo, schermata, linea, Diagramma&#10;&#10;Descrizione generata automaticamente">
            <a:extLst>
              <a:ext uri="{FF2B5EF4-FFF2-40B4-BE49-F238E27FC236}">
                <a16:creationId xmlns:a16="http://schemas.microsoft.com/office/drawing/2014/main" id="{53CA1C36-930F-C59C-12CF-F12FB7B5225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290387" y="861872"/>
            <a:ext cx="2428732" cy="1821549"/>
          </a:xfrm>
          <a:prstGeom prst="rect">
            <a:avLst/>
          </a:prstGeom>
        </p:spPr>
      </p:pic>
      <p:pic>
        <p:nvPicPr>
          <p:cNvPr id="12" name="Immagine 11" descr="Immagine che contiene testo, schermata, linea, Diagramma&#10;&#10;Descrizione generata automaticamente">
            <a:extLst>
              <a:ext uri="{FF2B5EF4-FFF2-40B4-BE49-F238E27FC236}">
                <a16:creationId xmlns:a16="http://schemas.microsoft.com/office/drawing/2014/main" id="{5C852B15-ECF8-E37D-C1AB-A1E6219AA4D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61314" y="1650858"/>
            <a:ext cx="3160642" cy="2370482"/>
          </a:xfrm>
          <a:prstGeom prst="rect">
            <a:avLst/>
          </a:prstGeom>
        </p:spPr>
      </p:pic>
      <p:pic>
        <p:nvPicPr>
          <p:cNvPr id="14" name="Immagine 13" descr="Immagine che contiene testo, schermata, linea, Diagramma&#10;&#10;Descrizione generata automaticamente">
            <a:extLst>
              <a:ext uri="{FF2B5EF4-FFF2-40B4-BE49-F238E27FC236}">
                <a16:creationId xmlns:a16="http://schemas.microsoft.com/office/drawing/2014/main" id="{5832CE37-2D77-88CD-DFD5-C55D818C9A52}"/>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290387" y="2799089"/>
            <a:ext cx="2428732" cy="1821549"/>
          </a:xfrm>
          <a:prstGeom prst="rect">
            <a:avLst/>
          </a:prstGeom>
        </p:spPr>
      </p:pic>
      <p:sp>
        <p:nvSpPr>
          <p:cNvPr id="15" name="CasellaDiTesto 14">
            <a:extLst>
              <a:ext uri="{FF2B5EF4-FFF2-40B4-BE49-F238E27FC236}">
                <a16:creationId xmlns:a16="http://schemas.microsoft.com/office/drawing/2014/main" id="{65DFF33A-0DE7-4F4F-4E94-D2F82A23924E}"/>
              </a:ext>
            </a:extLst>
          </p:cNvPr>
          <p:cNvSpPr txBox="1"/>
          <p:nvPr/>
        </p:nvSpPr>
        <p:spPr>
          <a:xfrm>
            <a:off x="782269" y="3997082"/>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Training Loss per il dataset originale</a:t>
            </a:r>
          </a:p>
        </p:txBody>
      </p:sp>
      <p:sp>
        <p:nvSpPr>
          <p:cNvPr id="17" name="CasellaDiTesto 16">
            <a:extLst>
              <a:ext uri="{FF2B5EF4-FFF2-40B4-BE49-F238E27FC236}">
                <a16:creationId xmlns:a16="http://schemas.microsoft.com/office/drawing/2014/main" id="{427D9B5D-3538-0758-921E-04E2AE3B1590}"/>
              </a:ext>
            </a:extLst>
          </p:cNvPr>
          <p:cNvSpPr txBox="1"/>
          <p:nvPr/>
        </p:nvSpPr>
        <p:spPr>
          <a:xfrm>
            <a:off x="4562209" y="4646305"/>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Training Loss per i dataset aumentati</a:t>
            </a:r>
          </a:p>
        </p:txBody>
      </p:sp>
    </p:spTree>
    <p:extLst>
      <p:ext uri="{BB962C8B-B14F-4D97-AF65-F5344CB8AC3E}">
        <p14:creationId xmlns:p14="http://schemas.microsoft.com/office/powerpoint/2010/main" val="2649300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8555743E-016D-8831-38AA-76F30767780A}"/>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F4CA16D9-D27C-168B-69DC-A0E6B6AAE603}"/>
              </a:ext>
            </a:extLst>
          </p:cNvPr>
          <p:cNvSpPr txBox="1">
            <a:spLocks noGrp="1"/>
          </p:cNvSpPr>
          <p:nvPr>
            <p:ph type="title"/>
          </p:nvPr>
        </p:nvSpPr>
        <p:spPr>
          <a:xfrm>
            <a:off x="720000" y="2686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F1-SCORE</a:t>
            </a:r>
          </a:p>
        </p:txBody>
      </p:sp>
      <p:grpSp>
        <p:nvGrpSpPr>
          <p:cNvPr id="4" name="Gruppo 3">
            <a:extLst>
              <a:ext uri="{FF2B5EF4-FFF2-40B4-BE49-F238E27FC236}">
                <a16:creationId xmlns:a16="http://schemas.microsoft.com/office/drawing/2014/main" id="{B5DA2835-F748-F242-7A07-388EFFE2F8EB}"/>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F6C31922-63C7-1469-A617-E4CE319EADA4}"/>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B817DE39-4D3F-275A-1384-31EEBCF8D66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E5A7D9F0-89F0-EA48-E57B-881C06A732A9}"/>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01E98DDB-4DDF-F9E7-A002-B0E6F2FB5A3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60ECF0A8-70BB-565C-8FCF-5CD7D3A58C0F}"/>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sp>
        <p:nvSpPr>
          <p:cNvPr id="15" name="CasellaDiTesto 14">
            <a:extLst>
              <a:ext uri="{FF2B5EF4-FFF2-40B4-BE49-F238E27FC236}">
                <a16:creationId xmlns:a16="http://schemas.microsoft.com/office/drawing/2014/main" id="{3A49B5DA-C78D-67A9-6C1A-3E2BEA2C3074}"/>
              </a:ext>
            </a:extLst>
          </p:cNvPr>
          <p:cNvSpPr txBox="1"/>
          <p:nvPr/>
        </p:nvSpPr>
        <p:spPr>
          <a:xfrm>
            <a:off x="2747196" y="3614861"/>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F1-Score per il task Seq2Seq</a:t>
            </a:r>
          </a:p>
        </p:txBody>
      </p:sp>
      <p:pic>
        <p:nvPicPr>
          <p:cNvPr id="5" name="Immagine 4">
            <a:extLst>
              <a:ext uri="{FF2B5EF4-FFF2-40B4-BE49-F238E27FC236}">
                <a16:creationId xmlns:a16="http://schemas.microsoft.com/office/drawing/2014/main" id="{B696EC7B-C85C-8ADF-D07F-E6A638530BB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921582" y="1528639"/>
            <a:ext cx="3630026" cy="2086222"/>
          </a:xfrm>
          <a:prstGeom prst="rect">
            <a:avLst/>
          </a:prstGeom>
        </p:spPr>
      </p:pic>
      <p:pic>
        <p:nvPicPr>
          <p:cNvPr id="3" name="Immagine 2" descr="Immagine che contiene schermata, diagramma, cerchio, design&#10;&#10;Descrizione generata automaticamente">
            <a:extLst>
              <a:ext uri="{FF2B5EF4-FFF2-40B4-BE49-F238E27FC236}">
                <a16:creationId xmlns:a16="http://schemas.microsoft.com/office/drawing/2014/main" id="{B71147B4-7BB7-A2A1-2FAB-E69CBF719E20}"/>
              </a:ext>
            </a:extLst>
          </p:cNvPr>
          <p:cNvPicPr>
            <a:picLocks noChangeAspect="1"/>
          </p:cNvPicPr>
          <p:nvPr/>
        </p:nvPicPr>
        <p:blipFill>
          <a:blip r:embed="rId6"/>
          <a:stretch>
            <a:fillRect/>
          </a:stretch>
        </p:blipFill>
        <p:spPr>
          <a:xfrm>
            <a:off x="6349364" y="173840"/>
            <a:ext cx="753260" cy="753260"/>
          </a:xfrm>
          <a:prstGeom prst="rect">
            <a:avLst/>
          </a:prstGeom>
        </p:spPr>
      </p:pic>
    </p:spTree>
    <p:extLst>
      <p:ext uri="{BB962C8B-B14F-4D97-AF65-F5344CB8AC3E}">
        <p14:creationId xmlns:p14="http://schemas.microsoft.com/office/powerpoint/2010/main" val="3887514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41093516-482C-F328-B211-5EDB49CC454A}"/>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4D6A279A-4A4F-3155-78C6-19115E7B5442}"/>
              </a:ext>
            </a:extLst>
          </p:cNvPr>
          <p:cNvSpPr txBox="1">
            <a:spLocks noGrp="1"/>
          </p:cNvSpPr>
          <p:nvPr>
            <p:ph type="title"/>
          </p:nvPr>
        </p:nvSpPr>
        <p:spPr>
          <a:xfrm>
            <a:off x="720000" y="2686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MATRICE DI CONFUSIONE</a:t>
            </a:r>
          </a:p>
        </p:txBody>
      </p:sp>
      <p:grpSp>
        <p:nvGrpSpPr>
          <p:cNvPr id="4" name="Gruppo 3">
            <a:extLst>
              <a:ext uri="{FF2B5EF4-FFF2-40B4-BE49-F238E27FC236}">
                <a16:creationId xmlns:a16="http://schemas.microsoft.com/office/drawing/2014/main" id="{8CD1787A-94C9-6E90-A122-574AB6D5610A}"/>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DDF0A187-58E3-0180-5290-6FCCFCADFE3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EB97C538-834B-DD86-80F0-5B0E7061B4A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BC99793B-863E-48A2-6594-C1921E2AE52C}"/>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980952F4-C780-A1BD-D888-F2F42F40A81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DEEF7707-9A50-578D-FC81-F3F2482E85D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descr="Immagine che contiene testo, schermata, Parallelo, numero&#10;&#10;Descrizione generata automaticamente">
            <a:extLst>
              <a:ext uri="{FF2B5EF4-FFF2-40B4-BE49-F238E27FC236}">
                <a16:creationId xmlns:a16="http://schemas.microsoft.com/office/drawing/2014/main" id="{3FBB7CA9-192A-39C6-14AE-E8C6CDC51757}"/>
              </a:ext>
            </a:extLst>
          </p:cNvPr>
          <p:cNvPicPr>
            <a:picLocks noChangeAspect="1"/>
          </p:cNvPicPr>
          <p:nvPr/>
        </p:nvPicPr>
        <p:blipFill>
          <a:blip r:embed="rId5">
            <a:clrChange>
              <a:clrFrom>
                <a:srgbClr val="FFFFFF"/>
              </a:clrFrom>
              <a:clrTo>
                <a:srgbClr val="FFFFFF">
                  <a:alpha val="0"/>
                </a:srgbClr>
              </a:clrTo>
            </a:clrChange>
          </a:blip>
          <a:srcRect l="2083" t="10703" r="12639" b="8472"/>
          <a:stretch/>
        </p:blipFill>
        <p:spPr>
          <a:xfrm>
            <a:off x="4340470" y="889898"/>
            <a:ext cx="4079309" cy="3866334"/>
          </a:xfrm>
          <a:prstGeom prst="rect">
            <a:avLst/>
          </a:prstGeom>
        </p:spPr>
      </p:pic>
      <p:sp>
        <p:nvSpPr>
          <p:cNvPr id="2" name="CasellaDiTesto 1">
            <a:extLst>
              <a:ext uri="{FF2B5EF4-FFF2-40B4-BE49-F238E27FC236}">
                <a16:creationId xmlns:a16="http://schemas.microsoft.com/office/drawing/2014/main" id="{EC28290B-2608-4CF6-F78D-5E9885AA39CA}"/>
              </a:ext>
            </a:extLst>
          </p:cNvPr>
          <p:cNvSpPr txBox="1"/>
          <p:nvPr/>
        </p:nvSpPr>
        <p:spPr>
          <a:xfrm>
            <a:off x="720000" y="2561455"/>
            <a:ext cx="3813324" cy="523220"/>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Matrice di confusione per le predizioni sul dataset aumentato con </a:t>
            </a:r>
            <a:r>
              <a:rPr lang="it-IT" b="1" dirty="0" err="1">
                <a:solidFill>
                  <a:srgbClr val="333956"/>
                </a:solidFill>
                <a:latin typeface="Urbanist"/>
                <a:ea typeface="Urbanist"/>
                <a:cs typeface="Urbanist"/>
                <a:sym typeface="Urbanist"/>
              </a:rPr>
              <a:t>GraphSAGE</a:t>
            </a:r>
            <a:endParaRPr lang="it-IT" b="1" dirty="0">
              <a:solidFill>
                <a:srgbClr val="333956"/>
              </a:solidFill>
              <a:latin typeface="Urbanist"/>
              <a:ea typeface="Urbanist"/>
              <a:cs typeface="Urbanist"/>
              <a:sym typeface="Urbanist"/>
            </a:endParaRPr>
          </a:p>
        </p:txBody>
      </p:sp>
      <p:pic>
        <p:nvPicPr>
          <p:cNvPr id="5" name="Immagine 4" descr="Immagine che contiene schermata, diagramma, cerchio, design&#10;&#10;Descrizione generata automaticamente">
            <a:extLst>
              <a:ext uri="{FF2B5EF4-FFF2-40B4-BE49-F238E27FC236}">
                <a16:creationId xmlns:a16="http://schemas.microsoft.com/office/drawing/2014/main" id="{D30D0304-E5B1-D97F-EF93-361E7A525765}"/>
              </a:ext>
            </a:extLst>
          </p:cNvPr>
          <p:cNvPicPr>
            <a:picLocks noChangeAspect="1"/>
          </p:cNvPicPr>
          <p:nvPr/>
        </p:nvPicPr>
        <p:blipFill>
          <a:blip r:embed="rId6"/>
          <a:stretch>
            <a:fillRect/>
          </a:stretch>
        </p:blipFill>
        <p:spPr>
          <a:xfrm>
            <a:off x="6380124" y="173840"/>
            <a:ext cx="753260" cy="753260"/>
          </a:xfrm>
          <a:prstGeom prst="rect">
            <a:avLst/>
          </a:prstGeom>
        </p:spPr>
      </p:pic>
    </p:spTree>
    <p:extLst>
      <p:ext uri="{BB962C8B-B14F-4D97-AF65-F5344CB8AC3E}">
        <p14:creationId xmlns:p14="http://schemas.microsoft.com/office/powerpoint/2010/main" val="514827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FACECCC3-19FD-05B6-6CE1-68D602BFE3A1}"/>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CEE40F7C-5201-D3C9-E83D-5FE3F7A478A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CONCLUSIONI E SVILUPPI FUTURI</a:t>
            </a:r>
            <a:endParaRPr lang="it-IT" sz="3200" dirty="0"/>
          </a:p>
        </p:txBody>
      </p:sp>
      <p:grpSp>
        <p:nvGrpSpPr>
          <p:cNvPr id="4" name="Gruppo 3">
            <a:extLst>
              <a:ext uri="{FF2B5EF4-FFF2-40B4-BE49-F238E27FC236}">
                <a16:creationId xmlns:a16="http://schemas.microsoft.com/office/drawing/2014/main" id="{8C72CE69-0CD4-5127-A0F8-FF8943581F5C}"/>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A5FBE01D-0980-9D03-D1F8-CD3187F8C80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98141F35-A5B8-AC81-3284-8BF364D33FD8}"/>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7101B524-D4D7-B6A0-B946-878186732F81}"/>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1C72B459-BA60-A488-A25E-32A6DD1DF11A}"/>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AE9B04F1-431E-8E3F-4A0F-9C0C0541ACC4}"/>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16" name="Immagine 15" descr="Immagine che contiene Carattere, Elementi grafici, simbolo, schermata&#10;&#10;Descrizione generata automaticamente">
            <a:extLst>
              <a:ext uri="{FF2B5EF4-FFF2-40B4-BE49-F238E27FC236}">
                <a16:creationId xmlns:a16="http://schemas.microsoft.com/office/drawing/2014/main" id="{2A1DD99A-6425-D229-2126-DDA92089C825}"/>
              </a:ext>
            </a:extLst>
          </p:cNvPr>
          <p:cNvPicPr>
            <a:picLocks noChangeAspect="1"/>
          </p:cNvPicPr>
          <p:nvPr/>
        </p:nvPicPr>
        <p:blipFill>
          <a:blip r:embed="rId5"/>
          <a:stretch>
            <a:fillRect/>
          </a:stretch>
        </p:blipFill>
        <p:spPr>
          <a:xfrm>
            <a:off x="720000" y="1455942"/>
            <a:ext cx="551106" cy="551106"/>
          </a:xfrm>
          <a:prstGeom prst="rect">
            <a:avLst/>
          </a:prstGeom>
        </p:spPr>
      </p:pic>
      <p:sp>
        <p:nvSpPr>
          <p:cNvPr id="19" name="CasellaDiTesto 18">
            <a:extLst>
              <a:ext uri="{FF2B5EF4-FFF2-40B4-BE49-F238E27FC236}">
                <a16:creationId xmlns:a16="http://schemas.microsoft.com/office/drawing/2014/main" id="{D7DFCBEB-6558-113A-03F6-C405839591B4}"/>
              </a:ext>
            </a:extLst>
          </p:cNvPr>
          <p:cNvSpPr txBox="1"/>
          <p:nvPr/>
        </p:nvSpPr>
        <p:spPr>
          <a:xfrm>
            <a:off x="1176727" y="1592995"/>
            <a:ext cx="555982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La pipeline è robusta per entrambe le GNN</a:t>
            </a:r>
          </a:p>
        </p:txBody>
      </p:sp>
      <p:pic>
        <p:nvPicPr>
          <p:cNvPr id="2" name="Immagine 1" descr="Immagine che contiene Carattere, Elementi grafici, simbolo, schermata&#10;&#10;Descrizione generata automaticamente">
            <a:extLst>
              <a:ext uri="{FF2B5EF4-FFF2-40B4-BE49-F238E27FC236}">
                <a16:creationId xmlns:a16="http://schemas.microsoft.com/office/drawing/2014/main" id="{8E33B664-20E6-50A9-6454-327148BE1AA4}"/>
              </a:ext>
            </a:extLst>
          </p:cNvPr>
          <p:cNvPicPr>
            <a:picLocks noChangeAspect="1"/>
          </p:cNvPicPr>
          <p:nvPr/>
        </p:nvPicPr>
        <p:blipFill>
          <a:blip r:embed="rId5"/>
          <a:stretch>
            <a:fillRect/>
          </a:stretch>
        </p:blipFill>
        <p:spPr>
          <a:xfrm>
            <a:off x="720000" y="2000435"/>
            <a:ext cx="551106" cy="551106"/>
          </a:xfrm>
          <a:prstGeom prst="rect">
            <a:avLst/>
          </a:prstGeom>
        </p:spPr>
      </p:pic>
      <p:pic>
        <p:nvPicPr>
          <p:cNvPr id="12" name="Immagine 11">
            <a:extLst>
              <a:ext uri="{FF2B5EF4-FFF2-40B4-BE49-F238E27FC236}">
                <a16:creationId xmlns:a16="http://schemas.microsoft.com/office/drawing/2014/main" id="{E65535E1-8D48-B9FF-0A82-5348892052A3}"/>
              </a:ext>
            </a:extLst>
          </p:cNvPr>
          <p:cNvPicPr>
            <a:picLocks noChangeAspect="1"/>
          </p:cNvPicPr>
          <p:nvPr/>
        </p:nvPicPr>
        <p:blipFill>
          <a:blip r:embed="rId6"/>
          <a:srcRect/>
          <a:stretch/>
        </p:blipFill>
        <p:spPr>
          <a:xfrm>
            <a:off x="773755" y="2904062"/>
            <a:ext cx="443596" cy="443596"/>
          </a:xfrm>
          <a:prstGeom prst="rect">
            <a:avLst/>
          </a:prstGeom>
        </p:spPr>
      </p:pic>
      <p:sp>
        <p:nvSpPr>
          <p:cNvPr id="13" name="CasellaDiTesto 12">
            <a:extLst>
              <a:ext uri="{FF2B5EF4-FFF2-40B4-BE49-F238E27FC236}">
                <a16:creationId xmlns:a16="http://schemas.microsoft.com/office/drawing/2014/main" id="{0191EDDB-A5EB-E00F-F9B5-0B5C8EB7888F}"/>
              </a:ext>
            </a:extLst>
          </p:cNvPr>
          <p:cNvSpPr txBox="1"/>
          <p:nvPr/>
        </p:nvSpPr>
        <p:spPr>
          <a:xfrm>
            <a:off x="1217351" y="2986726"/>
            <a:ext cx="3102965"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Ottimizzazione della pipeline</a:t>
            </a:r>
          </a:p>
        </p:txBody>
      </p:sp>
      <p:sp>
        <p:nvSpPr>
          <p:cNvPr id="15" name="CasellaDiTesto 14">
            <a:extLst>
              <a:ext uri="{FF2B5EF4-FFF2-40B4-BE49-F238E27FC236}">
                <a16:creationId xmlns:a16="http://schemas.microsoft.com/office/drawing/2014/main" id="{17590F74-A416-6B6E-6280-9A1CC9BDEDC2}"/>
              </a:ext>
            </a:extLst>
          </p:cNvPr>
          <p:cNvSpPr txBox="1"/>
          <p:nvPr/>
        </p:nvSpPr>
        <p:spPr>
          <a:xfrm>
            <a:off x="1204370" y="3531219"/>
            <a:ext cx="4993230"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Produzione dei dataset aumentati con STAC e </a:t>
            </a:r>
            <a:r>
              <a:rPr lang="it-IT" b="1" dirty="0" err="1">
                <a:solidFill>
                  <a:srgbClr val="333956"/>
                </a:solidFill>
                <a:latin typeface="Urbanist"/>
                <a:ea typeface="Urbanist"/>
                <a:cs typeface="Urbanist"/>
                <a:sym typeface="Urbanist"/>
              </a:rPr>
              <a:t>Molweni</a:t>
            </a:r>
            <a:endParaRPr lang="it-IT" b="1" dirty="0">
              <a:solidFill>
                <a:srgbClr val="333956"/>
              </a:solidFill>
              <a:latin typeface="Urbanist"/>
              <a:ea typeface="Urbanist"/>
              <a:cs typeface="Urbanist"/>
              <a:sym typeface="Urbanist"/>
            </a:endParaRPr>
          </a:p>
        </p:txBody>
      </p:sp>
      <p:pic>
        <p:nvPicPr>
          <p:cNvPr id="17" name="Immagine 16">
            <a:extLst>
              <a:ext uri="{FF2B5EF4-FFF2-40B4-BE49-F238E27FC236}">
                <a16:creationId xmlns:a16="http://schemas.microsoft.com/office/drawing/2014/main" id="{D38306C6-5994-56DD-4185-C4CA54840CAB}"/>
              </a:ext>
            </a:extLst>
          </p:cNvPr>
          <p:cNvPicPr>
            <a:picLocks noChangeAspect="1"/>
          </p:cNvPicPr>
          <p:nvPr/>
        </p:nvPicPr>
        <p:blipFill>
          <a:blip r:embed="rId6"/>
          <a:srcRect/>
          <a:stretch/>
        </p:blipFill>
        <p:spPr>
          <a:xfrm>
            <a:off x="773755" y="3463309"/>
            <a:ext cx="443596" cy="443596"/>
          </a:xfrm>
          <a:prstGeom prst="rect">
            <a:avLst/>
          </a:prstGeom>
        </p:spPr>
      </p:pic>
      <p:sp>
        <p:nvSpPr>
          <p:cNvPr id="18" name="CasellaDiTesto 17">
            <a:extLst>
              <a:ext uri="{FF2B5EF4-FFF2-40B4-BE49-F238E27FC236}">
                <a16:creationId xmlns:a16="http://schemas.microsoft.com/office/drawing/2014/main" id="{02E3490F-5D13-F72F-6304-38FA5893C612}"/>
              </a:ext>
            </a:extLst>
          </p:cNvPr>
          <p:cNvSpPr txBox="1"/>
          <p:nvPr/>
        </p:nvSpPr>
        <p:spPr>
          <a:xfrm>
            <a:off x="1217351" y="2123830"/>
            <a:ext cx="555982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Migliori performance grazie alla Data </a:t>
            </a:r>
            <a:r>
              <a:rPr lang="it-IT" b="1" dirty="0" err="1">
                <a:solidFill>
                  <a:srgbClr val="333956"/>
                </a:solidFill>
                <a:latin typeface="Urbanist"/>
                <a:ea typeface="Urbanist"/>
                <a:cs typeface="Urbanist"/>
                <a:sym typeface="Urbanist"/>
              </a:rPr>
              <a:t>Augmentation</a:t>
            </a:r>
            <a:endParaRPr lang="it-IT" b="1" dirty="0">
              <a:solidFill>
                <a:srgbClr val="333956"/>
              </a:solidFill>
              <a:latin typeface="Urbanist"/>
              <a:ea typeface="Urbanist"/>
              <a:cs typeface="Urbanist"/>
              <a:sym typeface="Urbanist"/>
            </a:endParaRPr>
          </a:p>
        </p:txBody>
      </p:sp>
    </p:spTree>
    <p:extLst>
      <p:ext uri="{BB962C8B-B14F-4D97-AF65-F5344CB8AC3E}">
        <p14:creationId xmlns:p14="http://schemas.microsoft.com/office/powerpoint/2010/main" val="2544148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2" name="Google Shape;1402;p49"/>
          <p:cNvSpPr txBox="1">
            <a:spLocks noGrp="1"/>
          </p:cNvSpPr>
          <p:nvPr>
            <p:ph type="title"/>
          </p:nvPr>
        </p:nvSpPr>
        <p:spPr>
          <a:xfrm>
            <a:off x="715240" y="1423875"/>
            <a:ext cx="3593700" cy="8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3200" dirty="0"/>
              <a:t>GRAZIE PER L’ATTENZIONE!</a:t>
            </a:r>
            <a:endParaRPr sz="3200" dirty="0"/>
          </a:p>
        </p:txBody>
      </p:sp>
      <p:sp>
        <p:nvSpPr>
          <p:cNvPr id="1403" name="Google Shape;1403;p49"/>
          <p:cNvSpPr txBox="1">
            <a:spLocks noGrp="1"/>
          </p:cNvSpPr>
          <p:nvPr>
            <p:ph type="subTitle" idx="1"/>
          </p:nvPr>
        </p:nvSpPr>
        <p:spPr>
          <a:xfrm>
            <a:off x="713265" y="2312940"/>
            <a:ext cx="3593700" cy="11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600" dirty="0"/>
              <a:t>Simona Lo Conte</a:t>
            </a:r>
          </a:p>
          <a:p>
            <a:pPr marL="0" lvl="0" indent="0" algn="l" rtl="0">
              <a:spcBef>
                <a:spcPts val="0"/>
              </a:spcBef>
              <a:spcAft>
                <a:spcPts val="0"/>
              </a:spcAft>
              <a:buNone/>
            </a:pPr>
            <a:r>
              <a:rPr lang="it-IT" sz="1600" dirty="0"/>
              <a:t>Francesco Giorgione</a:t>
            </a:r>
          </a:p>
          <a:p>
            <a:pPr marL="0" lvl="0" indent="0" algn="l" rtl="0">
              <a:spcBef>
                <a:spcPts val="0"/>
              </a:spcBef>
              <a:spcAft>
                <a:spcPts val="0"/>
              </a:spcAft>
              <a:buNone/>
            </a:pPr>
            <a:r>
              <a:rPr lang="it-IT" sz="1600" dirty="0"/>
              <a:t>Marta Napolillo</a:t>
            </a:r>
            <a:endParaRPr lang="it-IT" dirty="0"/>
          </a:p>
          <a:p>
            <a:pPr marL="0" lvl="0" indent="0" algn="l" rtl="0">
              <a:spcBef>
                <a:spcPts val="0"/>
              </a:spcBef>
              <a:spcAft>
                <a:spcPts val="0"/>
              </a:spcAft>
              <a:buNone/>
            </a:pPr>
            <a:endParaRPr dirty="0"/>
          </a:p>
        </p:txBody>
      </p:sp>
      <p:sp>
        <p:nvSpPr>
          <p:cNvPr id="2" name="Rettangolo 1">
            <a:extLst>
              <a:ext uri="{FF2B5EF4-FFF2-40B4-BE49-F238E27FC236}">
                <a16:creationId xmlns:a16="http://schemas.microsoft.com/office/drawing/2014/main" id="{A5431456-68F0-CA3A-07C7-B05D4E87C554}"/>
              </a:ext>
            </a:extLst>
          </p:cNvPr>
          <p:cNvSpPr/>
          <p:nvPr/>
        </p:nvSpPr>
        <p:spPr>
          <a:xfrm>
            <a:off x="713265" y="3626202"/>
            <a:ext cx="3858735" cy="770538"/>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descr="Immagine che contiene testo, logo, emblema, simbolo&#10;&#10;Descrizione generata automaticamente">
            <a:extLst>
              <a:ext uri="{FF2B5EF4-FFF2-40B4-BE49-F238E27FC236}">
                <a16:creationId xmlns:a16="http://schemas.microsoft.com/office/drawing/2014/main" id="{1D523F3A-BD8D-BEF9-E75E-758D2A9D0DDD}"/>
              </a:ext>
            </a:extLst>
          </p:cNvPr>
          <p:cNvPicPr>
            <a:picLocks noChangeAspect="1"/>
          </p:cNvPicPr>
          <p:nvPr/>
        </p:nvPicPr>
        <p:blipFill rotWithShape="1">
          <a:blip r:embed="rId3">
            <a:clrChange>
              <a:clrFrom>
                <a:srgbClr val="FFFFFF"/>
              </a:clrFrom>
              <a:clrTo>
                <a:srgbClr val="FFFFFF">
                  <a:alpha val="0"/>
                </a:srgbClr>
              </a:clrTo>
            </a:clrChange>
          </a:blip>
          <a:srcRect t="9620" b="15873"/>
          <a:stretch/>
        </p:blipFill>
        <p:spPr>
          <a:xfrm>
            <a:off x="511673" y="4531642"/>
            <a:ext cx="1511785" cy="471444"/>
          </a:xfrm>
          <a:prstGeom prst="rect">
            <a:avLst/>
          </a:prstGeom>
        </p:spPr>
      </p:pic>
      <p:pic>
        <p:nvPicPr>
          <p:cNvPr id="5" name="Immagine 4" descr="Immagine che contiene testo, Carattere, logo, cerchio&#10;&#10;Descrizione generata automaticamente">
            <a:extLst>
              <a:ext uri="{FF2B5EF4-FFF2-40B4-BE49-F238E27FC236}">
                <a16:creationId xmlns:a16="http://schemas.microsoft.com/office/drawing/2014/main" id="{45F7A172-A889-DD88-C423-B53A18AC2958}"/>
              </a:ext>
            </a:extLst>
          </p:cNvPr>
          <p:cNvPicPr>
            <a:picLocks noChangeAspect="1"/>
          </p:cNvPicPr>
          <p:nvPr/>
        </p:nvPicPr>
        <p:blipFill rotWithShape="1">
          <a:blip r:embed="rId4">
            <a:clrChange>
              <a:clrFrom>
                <a:srgbClr val="FFFFFF"/>
              </a:clrFrom>
              <a:clrTo>
                <a:srgbClr val="FFFFFF">
                  <a:alpha val="0"/>
                </a:srgbClr>
              </a:clrTo>
            </a:clrChange>
          </a:blip>
          <a:srcRect b="38057"/>
          <a:stretch/>
        </p:blipFill>
        <p:spPr>
          <a:xfrm>
            <a:off x="1946675" y="4486768"/>
            <a:ext cx="877294" cy="516318"/>
          </a:xfrm>
          <a:prstGeom prst="rect">
            <a:avLst/>
          </a:prstGeom>
        </p:spPr>
      </p:pic>
      <p:grpSp>
        <p:nvGrpSpPr>
          <p:cNvPr id="7" name="Gruppo 6">
            <a:extLst>
              <a:ext uri="{FF2B5EF4-FFF2-40B4-BE49-F238E27FC236}">
                <a16:creationId xmlns:a16="http://schemas.microsoft.com/office/drawing/2014/main" id="{CCF48F9B-9202-8D2A-6CBC-454C3BD35826}"/>
              </a:ext>
            </a:extLst>
          </p:cNvPr>
          <p:cNvGrpSpPr/>
          <p:nvPr/>
        </p:nvGrpSpPr>
        <p:grpSpPr>
          <a:xfrm>
            <a:off x="4779281" y="452881"/>
            <a:ext cx="3747356" cy="4065600"/>
            <a:chOff x="4683469" y="538400"/>
            <a:chExt cx="3747356" cy="4065600"/>
          </a:xfrm>
        </p:grpSpPr>
        <p:sp>
          <p:nvSpPr>
            <p:cNvPr id="8" name="Google Shape;574;p30">
              <a:extLst>
                <a:ext uri="{FF2B5EF4-FFF2-40B4-BE49-F238E27FC236}">
                  <a16:creationId xmlns:a16="http://schemas.microsoft.com/office/drawing/2014/main" id="{9CA478FC-D397-9FB2-2E4C-DCCE36D42C21}"/>
                </a:ext>
              </a:extLst>
            </p:cNvPr>
            <p:cNvSpPr/>
            <p:nvPr/>
          </p:nvSpPr>
          <p:spPr>
            <a:xfrm>
              <a:off x="5508825" y="538400"/>
              <a:ext cx="2922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30">
              <a:extLst>
                <a:ext uri="{FF2B5EF4-FFF2-40B4-BE49-F238E27FC236}">
                  <a16:creationId xmlns:a16="http://schemas.microsoft.com/office/drawing/2014/main" id="{9683E980-F18D-1BEA-62F5-E27D01C5A877}"/>
                </a:ext>
              </a:extLst>
            </p:cNvPr>
            <p:cNvSpPr/>
            <p:nvPr/>
          </p:nvSpPr>
          <p:spPr>
            <a:xfrm>
              <a:off x="6204105" y="3469538"/>
              <a:ext cx="574534" cy="393553"/>
            </a:xfrm>
            <a:custGeom>
              <a:avLst/>
              <a:gdLst/>
              <a:ahLst/>
              <a:cxnLst/>
              <a:rect l="l" t="t" r="r" b="b"/>
              <a:pathLst>
                <a:path w="3689" h="2528" extrusionOk="0">
                  <a:moveTo>
                    <a:pt x="3689" y="2359"/>
                  </a:moveTo>
                  <a:cubicBezTo>
                    <a:pt x="3689" y="2528"/>
                    <a:pt x="3689" y="2528"/>
                    <a:pt x="3689" y="2528"/>
                  </a:cubicBezTo>
                  <a:cubicBezTo>
                    <a:pt x="868" y="2528"/>
                    <a:pt x="868" y="2528"/>
                    <a:pt x="868" y="2528"/>
                  </a:cubicBezTo>
                  <a:cubicBezTo>
                    <a:pt x="0" y="2528"/>
                    <a:pt x="127" y="1732"/>
                    <a:pt x="127" y="1732"/>
                  </a:cubicBezTo>
                  <a:cubicBezTo>
                    <a:pt x="265" y="169"/>
                    <a:pt x="265" y="169"/>
                    <a:pt x="265" y="169"/>
                  </a:cubicBezTo>
                  <a:cubicBezTo>
                    <a:pt x="494" y="0"/>
                    <a:pt x="494" y="0"/>
                    <a:pt x="494" y="0"/>
                  </a:cubicBezTo>
                  <a:cubicBezTo>
                    <a:pt x="2856" y="169"/>
                    <a:pt x="2856" y="169"/>
                    <a:pt x="2856" y="169"/>
                  </a:cubicBezTo>
                  <a:cubicBezTo>
                    <a:pt x="2457" y="2331"/>
                    <a:pt x="2457" y="2331"/>
                    <a:pt x="2457" y="2331"/>
                  </a:cubicBezTo>
                  <a:lnTo>
                    <a:pt x="3689" y="23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77;p30">
              <a:extLst>
                <a:ext uri="{FF2B5EF4-FFF2-40B4-BE49-F238E27FC236}">
                  <a16:creationId xmlns:a16="http://schemas.microsoft.com/office/drawing/2014/main" id="{D995638A-B09C-60EA-48BE-B99F2DFB14AE}"/>
                </a:ext>
              </a:extLst>
            </p:cNvPr>
            <p:cNvSpPr/>
            <p:nvPr/>
          </p:nvSpPr>
          <p:spPr>
            <a:xfrm>
              <a:off x="6231464" y="3469538"/>
              <a:ext cx="547175" cy="368299"/>
            </a:xfrm>
            <a:custGeom>
              <a:avLst/>
              <a:gdLst/>
              <a:ahLst/>
              <a:cxnLst/>
              <a:rect l="l" t="t" r="r" b="b"/>
              <a:pathLst>
                <a:path w="3520" h="2359" extrusionOk="0">
                  <a:moveTo>
                    <a:pt x="745" y="2359"/>
                  </a:moveTo>
                  <a:cubicBezTo>
                    <a:pt x="0" y="2359"/>
                    <a:pt x="188" y="1562"/>
                    <a:pt x="188" y="1562"/>
                  </a:cubicBezTo>
                  <a:cubicBezTo>
                    <a:pt x="325" y="0"/>
                    <a:pt x="325" y="0"/>
                    <a:pt x="325" y="0"/>
                  </a:cubicBezTo>
                  <a:cubicBezTo>
                    <a:pt x="2916" y="0"/>
                    <a:pt x="2916" y="0"/>
                    <a:pt x="2916" y="0"/>
                  </a:cubicBezTo>
                  <a:cubicBezTo>
                    <a:pt x="2778" y="1562"/>
                    <a:pt x="2778" y="1562"/>
                    <a:pt x="2778" y="1562"/>
                  </a:cubicBezTo>
                  <a:cubicBezTo>
                    <a:pt x="2778" y="1562"/>
                    <a:pt x="2651" y="2359"/>
                    <a:pt x="3520" y="2359"/>
                  </a:cubicBezTo>
                  <a:lnTo>
                    <a:pt x="745" y="235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78;p30">
              <a:extLst>
                <a:ext uri="{FF2B5EF4-FFF2-40B4-BE49-F238E27FC236}">
                  <a16:creationId xmlns:a16="http://schemas.microsoft.com/office/drawing/2014/main" id="{DB81253A-DAE1-CEB0-A29C-4A0D09B8F342}"/>
                </a:ext>
              </a:extLst>
            </p:cNvPr>
            <p:cNvSpPr/>
            <p:nvPr/>
          </p:nvSpPr>
          <p:spPr>
            <a:xfrm>
              <a:off x="6481906" y="3837836"/>
              <a:ext cx="433500" cy="25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79;p30">
              <a:extLst>
                <a:ext uri="{FF2B5EF4-FFF2-40B4-BE49-F238E27FC236}">
                  <a16:creationId xmlns:a16="http://schemas.microsoft.com/office/drawing/2014/main" id="{923E5DF1-0D82-73CD-93BC-5F6D6ECC3BA8}"/>
                </a:ext>
              </a:extLst>
            </p:cNvPr>
            <p:cNvSpPr/>
            <p:nvPr/>
          </p:nvSpPr>
          <p:spPr>
            <a:xfrm>
              <a:off x="5341240" y="1560700"/>
              <a:ext cx="2161380" cy="1938309"/>
            </a:xfrm>
            <a:custGeom>
              <a:avLst/>
              <a:gdLst/>
              <a:ahLst/>
              <a:cxnLst/>
              <a:rect l="l" t="t" r="r" b="b"/>
              <a:pathLst>
                <a:path w="13869" h="12450" extrusionOk="0">
                  <a:moveTo>
                    <a:pt x="12412" y="12429"/>
                  </a:moveTo>
                  <a:cubicBezTo>
                    <a:pt x="720" y="12429"/>
                    <a:pt x="720" y="12429"/>
                    <a:pt x="720" y="12429"/>
                  </a:cubicBezTo>
                  <a:cubicBezTo>
                    <a:pt x="148" y="12434"/>
                    <a:pt x="0" y="12314"/>
                    <a:pt x="1" y="11912"/>
                  </a:cubicBezTo>
                  <a:cubicBezTo>
                    <a:pt x="30" y="554"/>
                    <a:pt x="30" y="554"/>
                    <a:pt x="30" y="554"/>
                  </a:cubicBezTo>
                  <a:cubicBezTo>
                    <a:pt x="27" y="305"/>
                    <a:pt x="300" y="0"/>
                    <a:pt x="888" y="0"/>
                  </a:cubicBezTo>
                  <a:cubicBezTo>
                    <a:pt x="893" y="0"/>
                    <a:pt x="1067" y="2"/>
                    <a:pt x="1072" y="2"/>
                  </a:cubicBezTo>
                  <a:cubicBezTo>
                    <a:pt x="13302" y="334"/>
                    <a:pt x="13302" y="334"/>
                    <a:pt x="13302" y="334"/>
                  </a:cubicBezTo>
                  <a:cubicBezTo>
                    <a:pt x="13359" y="336"/>
                    <a:pt x="13401" y="377"/>
                    <a:pt x="13404" y="433"/>
                  </a:cubicBezTo>
                  <a:cubicBezTo>
                    <a:pt x="13868" y="11515"/>
                    <a:pt x="13868" y="11515"/>
                    <a:pt x="13868" y="11515"/>
                  </a:cubicBezTo>
                  <a:cubicBezTo>
                    <a:pt x="13869" y="11525"/>
                    <a:pt x="13868" y="11537"/>
                    <a:pt x="13865" y="11548"/>
                  </a:cubicBezTo>
                  <a:cubicBezTo>
                    <a:pt x="13669" y="12450"/>
                    <a:pt x="13074" y="12450"/>
                    <a:pt x="12412" y="1242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80;p30">
              <a:extLst>
                <a:ext uri="{FF2B5EF4-FFF2-40B4-BE49-F238E27FC236}">
                  <a16:creationId xmlns:a16="http://schemas.microsoft.com/office/drawing/2014/main" id="{8E407703-F632-4A4F-8331-28045D371348}"/>
                </a:ext>
              </a:extLst>
            </p:cNvPr>
            <p:cNvSpPr/>
            <p:nvPr/>
          </p:nvSpPr>
          <p:spPr>
            <a:xfrm>
              <a:off x="5419108" y="1560700"/>
              <a:ext cx="2085639" cy="1881485"/>
            </a:xfrm>
            <a:custGeom>
              <a:avLst/>
              <a:gdLst/>
              <a:ahLst/>
              <a:cxnLst/>
              <a:rect l="l" t="t" r="r" b="b"/>
              <a:pathLst>
                <a:path w="13386" h="12092" extrusionOk="0">
                  <a:moveTo>
                    <a:pt x="12962" y="12092"/>
                  </a:moveTo>
                  <a:cubicBezTo>
                    <a:pt x="283" y="12092"/>
                    <a:pt x="283" y="12092"/>
                    <a:pt x="283" y="12092"/>
                  </a:cubicBezTo>
                  <a:cubicBezTo>
                    <a:pt x="119" y="12092"/>
                    <a:pt x="0" y="11975"/>
                    <a:pt x="0" y="11814"/>
                  </a:cubicBezTo>
                  <a:cubicBezTo>
                    <a:pt x="16" y="401"/>
                    <a:pt x="16" y="401"/>
                    <a:pt x="16" y="401"/>
                  </a:cubicBezTo>
                  <a:cubicBezTo>
                    <a:pt x="16" y="192"/>
                    <a:pt x="212" y="0"/>
                    <a:pt x="425" y="0"/>
                  </a:cubicBezTo>
                  <a:cubicBezTo>
                    <a:pt x="13103" y="0"/>
                    <a:pt x="13103" y="0"/>
                    <a:pt x="13103" y="0"/>
                  </a:cubicBezTo>
                  <a:cubicBezTo>
                    <a:pt x="13267" y="0"/>
                    <a:pt x="13386" y="117"/>
                    <a:pt x="13386" y="278"/>
                  </a:cubicBezTo>
                  <a:cubicBezTo>
                    <a:pt x="13371" y="11691"/>
                    <a:pt x="13371" y="11691"/>
                    <a:pt x="13371" y="11691"/>
                  </a:cubicBezTo>
                  <a:cubicBezTo>
                    <a:pt x="13370" y="11900"/>
                    <a:pt x="13174" y="12092"/>
                    <a:pt x="12962" y="1209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81;p30">
              <a:extLst>
                <a:ext uri="{FF2B5EF4-FFF2-40B4-BE49-F238E27FC236}">
                  <a16:creationId xmlns:a16="http://schemas.microsoft.com/office/drawing/2014/main" id="{CEF5627F-0CF4-6FEC-3EFE-983A9636DEFF}"/>
                </a:ext>
              </a:extLst>
            </p:cNvPr>
            <p:cNvSpPr/>
            <p:nvPr/>
          </p:nvSpPr>
          <p:spPr>
            <a:xfrm>
              <a:off x="5461199" y="1621733"/>
              <a:ext cx="1999339" cy="1426904"/>
            </a:xfrm>
            <a:custGeom>
              <a:avLst/>
              <a:gdLst/>
              <a:ahLst/>
              <a:cxnLst/>
              <a:rect l="l" t="t" r="r" b="b"/>
              <a:pathLst>
                <a:path w="12842" h="9164" extrusionOk="0">
                  <a:moveTo>
                    <a:pt x="12561" y="9164"/>
                  </a:moveTo>
                  <a:cubicBezTo>
                    <a:pt x="223" y="9164"/>
                    <a:pt x="223" y="9164"/>
                    <a:pt x="223" y="9164"/>
                  </a:cubicBezTo>
                  <a:cubicBezTo>
                    <a:pt x="110" y="9164"/>
                    <a:pt x="29" y="9084"/>
                    <a:pt x="28" y="8974"/>
                  </a:cubicBezTo>
                  <a:cubicBezTo>
                    <a:pt x="0" y="277"/>
                    <a:pt x="0" y="277"/>
                    <a:pt x="0" y="277"/>
                  </a:cubicBezTo>
                  <a:cubicBezTo>
                    <a:pt x="0" y="133"/>
                    <a:pt x="134" y="0"/>
                    <a:pt x="281" y="0"/>
                  </a:cubicBezTo>
                  <a:cubicBezTo>
                    <a:pt x="12619" y="0"/>
                    <a:pt x="12619" y="0"/>
                    <a:pt x="12619" y="0"/>
                  </a:cubicBezTo>
                  <a:cubicBezTo>
                    <a:pt x="12731" y="0"/>
                    <a:pt x="12813" y="80"/>
                    <a:pt x="12814" y="191"/>
                  </a:cubicBezTo>
                  <a:cubicBezTo>
                    <a:pt x="12842" y="8887"/>
                    <a:pt x="12842" y="8887"/>
                    <a:pt x="12842" y="8887"/>
                  </a:cubicBezTo>
                  <a:cubicBezTo>
                    <a:pt x="12842" y="9031"/>
                    <a:pt x="12707" y="9164"/>
                    <a:pt x="12561" y="9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82;p30">
              <a:extLst>
                <a:ext uri="{FF2B5EF4-FFF2-40B4-BE49-F238E27FC236}">
                  <a16:creationId xmlns:a16="http://schemas.microsoft.com/office/drawing/2014/main" id="{27626F36-CDF8-1CE3-2805-6AD77C0B2FFD}"/>
                </a:ext>
              </a:extLst>
            </p:cNvPr>
            <p:cNvSpPr/>
            <p:nvPr/>
          </p:nvSpPr>
          <p:spPr>
            <a:xfrm>
              <a:off x="5501186" y="1649092"/>
              <a:ext cx="1921455" cy="1370075"/>
            </a:xfrm>
            <a:custGeom>
              <a:avLst/>
              <a:gdLst/>
              <a:ahLst/>
              <a:cxnLst/>
              <a:rect l="l" t="t" r="r" b="b"/>
              <a:pathLst>
                <a:path w="12336" h="8802" extrusionOk="0">
                  <a:moveTo>
                    <a:pt x="12170" y="8802"/>
                  </a:moveTo>
                  <a:cubicBezTo>
                    <a:pt x="143" y="8802"/>
                    <a:pt x="143" y="8802"/>
                    <a:pt x="143" y="8802"/>
                  </a:cubicBezTo>
                  <a:cubicBezTo>
                    <a:pt x="76" y="8802"/>
                    <a:pt x="28" y="8755"/>
                    <a:pt x="28" y="8690"/>
                  </a:cubicBezTo>
                  <a:cubicBezTo>
                    <a:pt x="9" y="2971"/>
                    <a:pt x="9" y="2971"/>
                    <a:pt x="9" y="2971"/>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7" y="2971"/>
                    <a:pt x="12317" y="2971"/>
                    <a:pt x="12317" y="2971"/>
                  </a:cubicBezTo>
                  <a:cubicBezTo>
                    <a:pt x="12336" y="8639"/>
                    <a:pt x="12336" y="8639"/>
                    <a:pt x="12336" y="8639"/>
                  </a:cubicBezTo>
                  <a:cubicBezTo>
                    <a:pt x="12336" y="8724"/>
                    <a:pt x="12256" y="8802"/>
                    <a:pt x="12170" y="880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583;p30">
              <a:extLst>
                <a:ext uri="{FF2B5EF4-FFF2-40B4-BE49-F238E27FC236}">
                  <a16:creationId xmlns:a16="http://schemas.microsoft.com/office/drawing/2014/main" id="{11AD811E-F1CC-3FBA-B271-661D0A86294E}"/>
                </a:ext>
              </a:extLst>
            </p:cNvPr>
            <p:cNvSpPr/>
            <p:nvPr/>
          </p:nvSpPr>
          <p:spPr>
            <a:xfrm>
              <a:off x="5576949" y="2421466"/>
              <a:ext cx="860755" cy="31568"/>
            </a:xfrm>
            <a:custGeom>
              <a:avLst/>
              <a:gdLst/>
              <a:ahLst/>
              <a:cxnLst/>
              <a:rect l="l" t="t" r="r" b="b"/>
              <a:pathLst>
                <a:path w="5529" h="199" extrusionOk="0">
                  <a:moveTo>
                    <a:pt x="5401" y="199"/>
                  </a:moveTo>
                  <a:cubicBezTo>
                    <a:pt x="91" y="199"/>
                    <a:pt x="91" y="199"/>
                    <a:pt x="91" y="199"/>
                  </a:cubicBezTo>
                  <a:cubicBezTo>
                    <a:pt x="36" y="199"/>
                    <a:pt x="0" y="155"/>
                    <a:pt x="10" y="100"/>
                  </a:cubicBezTo>
                  <a:cubicBezTo>
                    <a:pt x="20" y="45"/>
                    <a:pt x="73" y="0"/>
                    <a:pt x="128" y="0"/>
                  </a:cubicBezTo>
                  <a:cubicBezTo>
                    <a:pt x="5438" y="0"/>
                    <a:pt x="5438" y="0"/>
                    <a:pt x="5438" y="0"/>
                  </a:cubicBezTo>
                  <a:cubicBezTo>
                    <a:pt x="5493" y="0"/>
                    <a:pt x="5529" y="45"/>
                    <a:pt x="5519" y="100"/>
                  </a:cubicBezTo>
                  <a:cubicBezTo>
                    <a:pt x="5509" y="155"/>
                    <a:pt x="5456" y="199"/>
                    <a:pt x="5401"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584;p30">
              <a:extLst>
                <a:ext uri="{FF2B5EF4-FFF2-40B4-BE49-F238E27FC236}">
                  <a16:creationId xmlns:a16="http://schemas.microsoft.com/office/drawing/2014/main" id="{2E8644EC-DC22-A2C6-6BC4-3DACF557E65F}"/>
                </a:ext>
              </a:extLst>
            </p:cNvPr>
            <p:cNvSpPr/>
            <p:nvPr/>
          </p:nvSpPr>
          <p:spPr>
            <a:xfrm>
              <a:off x="5576949" y="2520380"/>
              <a:ext cx="1765709" cy="29463"/>
            </a:xfrm>
            <a:custGeom>
              <a:avLst/>
              <a:gdLst/>
              <a:ahLst/>
              <a:cxnLst/>
              <a:rect l="l" t="t" r="r" b="b"/>
              <a:pathLst>
                <a:path w="11337" h="199" extrusionOk="0">
                  <a:moveTo>
                    <a:pt x="11209" y="199"/>
                  </a:moveTo>
                  <a:cubicBezTo>
                    <a:pt x="91" y="199"/>
                    <a:pt x="91" y="199"/>
                    <a:pt x="91" y="199"/>
                  </a:cubicBezTo>
                  <a:cubicBezTo>
                    <a:pt x="36" y="199"/>
                    <a:pt x="0" y="154"/>
                    <a:pt x="10" y="100"/>
                  </a:cubicBezTo>
                  <a:cubicBezTo>
                    <a:pt x="20" y="45"/>
                    <a:pt x="73" y="0"/>
                    <a:pt x="128" y="0"/>
                  </a:cubicBezTo>
                  <a:cubicBezTo>
                    <a:pt x="11246" y="0"/>
                    <a:pt x="11246" y="0"/>
                    <a:pt x="11246" y="0"/>
                  </a:cubicBezTo>
                  <a:cubicBezTo>
                    <a:pt x="11301" y="0"/>
                    <a:pt x="11337" y="45"/>
                    <a:pt x="11327" y="100"/>
                  </a:cubicBezTo>
                  <a:cubicBezTo>
                    <a:pt x="11317" y="154"/>
                    <a:pt x="11264" y="199"/>
                    <a:pt x="11209"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585;p30">
              <a:extLst>
                <a:ext uri="{FF2B5EF4-FFF2-40B4-BE49-F238E27FC236}">
                  <a16:creationId xmlns:a16="http://schemas.microsoft.com/office/drawing/2014/main" id="{FF6A45A4-9EDA-7611-F56A-06AC95607262}"/>
                </a:ext>
              </a:extLst>
            </p:cNvPr>
            <p:cNvSpPr/>
            <p:nvPr/>
          </p:nvSpPr>
          <p:spPr>
            <a:xfrm>
              <a:off x="5579054" y="2621399"/>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586;p30">
              <a:extLst>
                <a:ext uri="{FF2B5EF4-FFF2-40B4-BE49-F238E27FC236}">
                  <a16:creationId xmlns:a16="http://schemas.microsoft.com/office/drawing/2014/main" id="{57E2DB3E-15A0-7F29-2DEE-551D39E6C938}"/>
                </a:ext>
              </a:extLst>
            </p:cNvPr>
            <p:cNvSpPr/>
            <p:nvPr/>
          </p:nvSpPr>
          <p:spPr>
            <a:xfrm>
              <a:off x="5576949" y="2722418"/>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587;p30">
              <a:extLst>
                <a:ext uri="{FF2B5EF4-FFF2-40B4-BE49-F238E27FC236}">
                  <a16:creationId xmlns:a16="http://schemas.microsoft.com/office/drawing/2014/main" id="{AEF70D28-F258-3194-6964-2F5537F74E3B}"/>
                </a:ext>
              </a:extLst>
            </p:cNvPr>
            <p:cNvSpPr/>
            <p:nvPr/>
          </p:nvSpPr>
          <p:spPr>
            <a:xfrm>
              <a:off x="5501186" y="1649092"/>
              <a:ext cx="1917266" cy="500878"/>
            </a:xfrm>
            <a:custGeom>
              <a:avLst/>
              <a:gdLst/>
              <a:ahLst/>
              <a:cxnLst/>
              <a:rect l="l" t="t" r="r" b="b"/>
              <a:pathLst>
                <a:path w="12318" h="3214" extrusionOk="0">
                  <a:moveTo>
                    <a:pt x="12318" y="3214"/>
                  </a:moveTo>
                  <a:cubicBezTo>
                    <a:pt x="10" y="3198"/>
                    <a:pt x="10" y="3198"/>
                    <a:pt x="10" y="3198"/>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8" y="3214"/>
                    <a:pt x="12318" y="3214"/>
                    <a:pt x="12318" y="3214"/>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588;p30">
              <a:extLst>
                <a:ext uri="{FF2B5EF4-FFF2-40B4-BE49-F238E27FC236}">
                  <a16:creationId xmlns:a16="http://schemas.microsoft.com/office/drawing/2014/main" id="{0136E8EA-EC81-93D5-6D89-543E69F05367}"/>
                </a:ext>
              </a:extLst>
            </p:cNvPr>
            <p:cNvSpPr/>
            <p:nvPr/>
          </p:nvSpPr>
          <p:spPr>
            <a:xfrm>
              <a:off x="6300914" y="2070004"/>
              <a:ext cx="1075436" cy="31568"/>
            </a:xfrm>
            <a:custGeom>
              <a:avLst/>
              <a:gdLst/>
              <a:ahLst/>
              <a:cxnLst/>
              <a:rect l="l" t="t" r="r" b="b"/>
              <a:pathLst>
                <a:path w="6905" h="199" extrusionOk="0">
                  <a:moveTo>
                    <a:pt x="6814" y="0"/>
                  </a:moveTo>
                  <a:cubicBezTo>
                    <a:pt x="128" y="0"/>
                    <a:pt x="128" y="0"/>
                    <a:pt x="128" y="0"/>
                  </a:cubicBezTo>
                  <a:cubicBezTo>
                    <a:pt x="73" y="0"/>
                    <a:pt x="21" y="45"/>
                    <a:pt x="10" y="99"/>
                  </a:cubicBezTo>
                  <a:cubicBezTo>
                    <a:pt x="0" y="154"/>
                    <a:pt x="36" y="199"/>
                    <a:pt x="91" y="199"/>
                  </a:cubicBezTo>
                  <a:cubicBezTo>
                    <a:pt x="6777" y="199"/>
                    <a:pt x="6777" y="199"/>
                    <a:pt x="6777" y="199"/>
                  </a:cubicBezTo>
                  <a:cubicBezTo>
                    <a:pt x="6832" y="199"/>
                    <a:pt x="6885" y="154"/>
                    <a:pt x="6895" y="99"/>
                  </a:cubicBezTo>
                  <a:cubicBezTo>
                    <a:pt x="6905" y="45"/>
                    <a:pt x="6869" y="0"/>
                    <a:pt x="6814"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589;p30">
              <a:extLst>
                <a:ext uri="{FF2B5EF4-FFF2-40B4-BE49-F238E27FC236}">
                  <a16:creationId xmlns:a16="http://schemas.microsoft.com/office/drawing/2014/main" id="{4D5CB96C-DFD8-6A54-6465-5737BF0C091C}"/>
                </a:ext>
              </a:extLst>
            </p:cNvPr>
            <p:cNvSpPr/>
            <p:nvPr/>
          </p:nvSpPr>
          <p:spPr>
            <a:xfrm>
              <a:off x="6271451" y="1859548"/>
              <a:ext cx="692398" cy="31568"/>
            </a:xfrm>
            <a:custGeom>
              <a:avLst/>
              <a:gdLst/>
              <a:ahLst/>
              <a:cxnLst/>
              <a:rect l="l" t="t" r="r" b="b"/>
              <a:pathLst>
                <a:path w="4447" h="199" extrusionOk="0">
                  <a:moveTo>
                    <a:pt x="4355" y="0"/>
                  </a:moveTo>
                  <a:cubicBezTo>
                    <a:pt x="128" y="0"/>
                    <a:pt x="128" y="0"/>
                    <a:pt x="128" y="0"/>
                  </a:cubicBezTo>
                  <a:cubicBezTo>
                    <a:pt x="73" y="0"/>
                    <a:pt x="21" y="44"/>
                    <a:pt x="10" y="99"/>
                  </a:cubicBezTo>
                  <a:cubicBezTo>
                    <a:pt x="0" y="154"/>
                    <a:pt x="37" y="199"/>
                    <a:pt x="92" y="199"/>
                  </a:cubicBezTo>
                  <a:cubicBezTo>
                    <a:pt x="4319" y="199"/>
                    <a:pt x="4319" y="199"/>
                    <a:pt x="4319" y="199"/>
                  </a:cubicBezTo>
                  <a:cubicBezTo>
                    <a:pt x="4373" y="199"/>
                    <a:pt x="4426" y="154"/>
                    <a:pt x="4436" y="99"/>
                  </a:cubicBezTo>
                  <a:cubicBezTo>
                    <a:pt x="4447" y="44"/>
                    <a:pt x="4410" y="0"/>
                    <a:pt x="435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590;p30">
              <a:extLst>
                <a:ext uri="{FF2B5EF4-FFF2-40B4-BE49-F238E27FC236}">
                  <a16:creationId xmlns:a16="http://schemas.microsoft.com/office/drawing/2014/main" id="{BA594029-B71B-1D27-2B92-C329DFCA6051}"/>
                </a:ext>
              </a:extLst>
            </p:cNvPr>
            <p:cNvSpPr/>
            <p:nvPr/>
          </p:nvSpPr>
          <p:spPr>
            <a:xfrm>
              <a:off x="6263032" y="1724856"/>
              <a:ext cx="589274" cy="92601"/>
            </a:xfrm>
            <a:custGeom>
              <a:avLst/>
              <a:gdLst/>
              <a:ahLst/>
              <a:cxnLst/>
              <a:rect l="l" t="t" r="r" b="b"/>
              <a:pathLst>
                <a:path w="3778" h="595" extrusionOk="0">
                  <a:moveTo>
                    <a:pt x="3505" y="0"/>
                  </a:moveTo>
                  <a:cubicBezTo>
                    <a:pt x="383" y="0"/>
                    <a:pt x="383" y="0"/>
                    <a:pt x="383" y="0"/>
                  </a:cubicBezTo>
                  <a:cubicBezTo>
                    <a:pt x="219" y="0"/>
                    <a:pt x="61" y="133"/>
                    <a:pt x="31" y="297"/>
                  </a:cubicBezTo>
                  <a:cubicBezTo>
                    <a:pt x="0" y="462"/>
                    <a:pt x="109" y="595"/>
                    <a:pt x="273" y="595"/>
                  </a:cubicBezTo>
                  <a:cubicBezTo>
                    <a:pt x="3395" y="595"/>
                    <a:pt x="3395" y="595"/>
                    <a:pt x="3395" y="595"/>
                  </a:cubicBezTo>
                  <a:cubicBezTo>
                    <a:pt x="3559" y="595"/>
                    <a:pt x="3717" y="462"/>
                    <a:pt x="3747" y="297"/>
                  </a:cubicBezTo>
                  <a:cubicBezTo>
                    <a:pt x="3778" y="133"/>
                    <a:pt x="3669" y="0"/>
                    <a:pt x="350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591;p30">
              <a:extLst>
                <a:ext uri="{FF2B5EF4-FFF2-40B4-BE49-F238E27FC236}">
                  <a16:creationId xmlns:a16="http://schemas.microsoft.com/office/drawing/2014/main" id="{E7E4E38F-DBEB-DC68-54D8-8C4EB8F10B93}"/>
                </a:ext>
              </a:extLst>
            </p:cNvPr>
            <p:cNvSpPr/>
            <p:nvPr/>
          </p:nvSpPr>
          <p:spPr>
            <a:xfrm>
              <a:off x="5606413" y="1693288"/>
              <a:ext cx="536653" cy="408290"/>
            </a:xfrm>
            <a:custGeom>
              <a:avLst/>
              <a:gdLst/>
              <a:ahLst/>
              <a:cxnLst/>
              <a:rect l="l" t="t" r="r" b="b"/>
              <a:pathLst>
                <a:path w="3437" h="2626" extrusionOk="0">
                  <a:moveTo>
                    <a:pt x="3148" y="0"/>
                  </a:moveTo>
                  <a:cubicBezTo>
                    <a:pt x="265" y="0"/>
                    <a:pt x="265" y="0"/>
                    <a:pt x="265" y="0"/>
                  </a:cubicBezTo>
                  <a:cubicBezTo>
                    <a:pt x="118" y="0"/>
                    <a:pt x="0" y="119"/>
                    <a:pt x="1" y="266"/>
                  </a:cubicBezTo>
                  <a:cubicBezTo>
                    <a:pt x="21" y="2360"/>
                    <a:pt x="21" y="2360"/>
                    <a:pt x="21" y="2360"/>
                  </a:cubicBezTo>
                  <a:cubicBezTo>
                    <a:pt x="22" y="2507"/>
                    <a:pt x="142" y="2626"/>
                    <a:pt x="289" y="2626"/>
                  </a:cubicBezTo>
                  <a:cubicBezTo>
                    <a:pt x="3172" y="2626"/>
                    <a:pt x="3172" y="2626"/>
                    <a:pt x="3172" y="2626"/>
                  </a:cubicBezTo>
                  <a:cubicBezTo>
                    <a:pt x="3319" y="2626"/>
                    <a:pt x="3437" y="2507"/>
                    <a:pt x="3436" y="2360"/>
                  </a:cubicBezTo>
                  <a:cubicBezTo>
                    <a:pt x="3416" y="266"/>
                    <a:pt x="3416" y="266"/>
                    <a:pt x="3416" y="266"/>
                  </a:cubicBezTo>
                  <a:cubicBezTo>
                    <a:pt x="3415" y="119"/>
                    <a:pt x="3295" y="0"/>
                    <a:pt x="3148"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592;p30">
              <a:extLst>
                <a:ext uri="{FF2B5EF4-FFF2-40B4-BE49-F238E27FC236}">
                  <a16:creationId xmlns:a16="http://schemas.microsoft.com/office/drawing/2014/main" id="{5D45CF3B-A53D-30CE-0E24-4A7CE5C6A5F3}"/>
                </a:ext>
              </a:extLst>
            </p:cNvPr>
            <p:cNvSpPr/>
            <p:nvPr/>
          </p:nvSpPr>
          <p:spPr>
            <a:xfrm>
              <a:off x="7250066" y="1447054"/>
              <a:ext cx="984934" cy="542981"/>
            </a:xfrm>
            <a:custGeom>
              <a:avLst/>
              <a:gdLst/>
              <a:ahLst/>
              <a:cxnLst/>
              <a:rect l="l" t="t" r="r" b="b"/>
              <a:pathLst>
                <a:path w="6323" h="3484" extrusionOk="0">
                  <a:moveTo>
                    <a:pt x="5933" y="3484"/>
                  </a:moveTo>
                  <a:cubicBezTo>
                    <a:pt x="391" y="3484"/>
                    <a:pt x="391" y="3484"/>
                    <a:pt x="391" y="3484"/>
                  </a:cubicBezTo>
                  <a:cubicBezTo>
                    <a:pt x="176" y="3484"/>
                    <a:pt x="2" y="3310"/>
                    <a:pt x="1" y="3094"/>
                  </a:cubicBezTo>
                  <a:cubicBezTo>
                    <a:pt x="0" y="389"/>
                    <a:pt x="0" y="389"/>
                    <a:pt x="0" y="389"/>
                  </a:cubicBezTo>
                  <a:cubicBezTo>
                    <a:pt x="0" y="174"/>
                    <a:pt x="174" y="0"/>
                    <a:pt x="389" y="0"/>
                  </a:cubicBezTo>
                  <a:cubicBezTo>
                    <a:pt x="5931" y="0"/>
                    <a:pt x="5931" y="0"/>
                    <a:pt x="5931" y="0"/>
                  </a:cubicBezTo>
                  <a:cubicBezTo>
                    <a:pt x="6147" y="0"/>
                    <a:pt x="6321" y="174"/>
                    <a:pt x="6321" y="389"/>
                  </a:cubicBezTo>
                  <a:cubicBezTo>
                    <a:pt x="6323" y="3094"/>
                    <a:pt x="6323" y="3094"/>
                    <a:pt x="6323" y="3094"/>
                  </a:cubicBezTo>
                  <a:cubicBezTo>
                    <a:pt x="6323" y="3310"/>
                    <a:pt x="6149" y="3484"/>
                    <a:pt x="5933" y="34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593;p30">
              <a:extLst>
                <a:ext uri="{FF2B5EF4-FFF2-40B4-BE49-F238E27FC236}">
                  <a16:creationId xmlns:a16="http://schemas.microsoft.com/office/drawing/2014/main" id="{3E448388-98DF-BF7D-A534-62E840487B22}"/>
                </a:ext>
              </a:extLst>
            </p:cNvPr>
            <p:cNvSpPr/>
            <p:nvPr/>
          </p:nvSpPr>
          <p:spPr>
            <a:xfrm>
              <a:off x="7321621" y="1594373"/>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594;p30">
              <a:extLst>
                <a:ext uri="{FF2B5EF4-FFF2-40B4-BE49-F238E27FC236}">
                  <a16:creationId xmlns:a16="http://schemas.microsoft.com/office/drawing/2014/main" id="{8E134959-44C7-60C6-EEE8-17FCE4A3B979}"/>
                </a:ext>
              </a:extLst>
            </p:cNvPr>
            <p:cNvSpPr/>
            <p:nvPr/>
          </p:nvSpPr>
          <p:spPr>
            <a:xfrm>
              <a:off x="7321621" y="1594373"/>
              <a:ext cx="498771" cy="25255"/>
            </a:xfrm>
            <a:custGeom>
              <a:avLst/>
              <a:gdLst/>
              <a:ahLst/>
              <a:cxnLst/>
              <a:rect l="l" t="t" r="r" b="b"/>
              <a:pathLst>
                <a:path w="3195" h="156" extrusionOk="0">
                  <a:moveTo>
                    <a:pt x="3195" y="0"/>
                  </a:moveTo>
                  <a:cubicBezTo>
                    <a:pt x="3165" y="156"/>
                    <a:pt x="3165" y="156"/>
                    <a:pt x="3165" y="156"/>
                  </a:cubicBezTo>
                  <a:cubicBezTo>
                    <a:pt x="78" y="156"/>
                    <a:pt x="78" y="156"/>
                    <a:pt x="78" y="156"/>
                  </a:cubicBezTo>
                  <a:cubicBezTo>
                    <a:pt x="35" y="156"/>
                    <a:pt x="0" y="121"/>
                    <a:pt x="0" y="78"/>
                  </a:cubicBezTo>
                  <a:cubicBezTo>
                    <a:pt x="0" y="73"/>
                    <a:pt x="1" y="68"/>
                    <a:pt x="2" y="63"/>
                  </a:cubicBezTo>
                  <a:cubicBezTo>
                    <a:pt x="9" y="27"/>
                    <a:pt x="40" y="0"/>
                    <a:pt x="78" y="0"/>
                  </a:cubicBezTo>
                  <a:lnTo>
                    <a:pt x="319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595;p30">
              <a:extLst>
                <a:ext uri="{FF2B5EF4-FFF2-40B4-BE49-F238E27FC236}">
                  <a16:creationId xmlns:a16="http://schemas.microsoft.com/office/drawing/2014/main" id="{99E0E6A5-2FC5-E14B-0DD2-8233BA88C04B}"/>
                </a:ext>
              </a:extLst>
            </p:cNvPr>
            <p:cNvSpPr/>
            <p:nvPr/>
          </p:nvSpPr>
          <p:spPr>
            <a:xfrm>
              <a:off x="7786726" y="1579641"/>
              <a:ext cx="54719" cy="48405"/>
            </a:xfrm>
            <a:custGeom>
              <a:avLst/>
              <a:gdLst/>
              <a:ahLst/>
              <a:cxnLst/>
              <a:rect l="l" t="t" r="r" b="b"/>
              <a:pathLst>
                <a:path w="349" h="316" extrusionOk="0">
                  <a:moveTo>
                    <a:pt x="333" y="158"/>
                  </a:moveTo>
                  <a:cubicBezTo>
                    <a:pt x="316" y="246"/>
                    <a:pt x="231" y="316"/>
                    <a:pt x="144" y="316"/>
                  </a:cubicBezTo>
                  <a:cubicBezTo>
                    <a:pt x="57" y="316"/>
                    <a:pt x="0" y="246"/>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96;p30">
              <a:extLst>
                <a:ext uri="{FF2B5EF4-FFF2-40B4-BE49-F238E27FC236}">
                  <a16:creationId xmlns:a16="http://schemas.microsoft.com/office/drawing/2014/main" id="{CADB4131-548D-6B50-8887-873BFFEB0FCE}"/>
                </a:ext>
              </a:extLst>
            </p:cNvPr>
            <p:cNvSpPr/>
            <p:nvPr/>
          </p:nvSpPr>
          <p:spPr>
            <a:xfrm>
              <a:off x="7321621" y="1527027"/>
              <a:ext cx="282007" cy="37882"/>
            </a:xfrm>
            <a:custGeom>
              <a:avLst/>
              <a:gdLst/>
              <a:ahLst/>
              <a:cxnLst/>
              <a:rect l="l" t="t" r="r" b="b"/>
              <a:pathLst>
                <a:path w="1808" h="246" extrusionOk="0">
                  <a:moveTo>
                    <a:pt x="1685" y="246"/>
                  </a:moveTo>
                  <a:cubicBezTo>
                    <a:pt x="123" y="246"/>
                    <a:pt x="123" y="246"/>
                    <a:pt x="123" y="246"/>
                  </a:cubicBezTo>
                  <a:cubicBezTo>
                    <a:pt x="55" y="246"/>
                    <a:pt x="0" y="191"/>
                    <a:pt x="0" y="123"/>
                  </a:cubicBezTo>
                  <a:cubicBezTo>
                    <a:pt x="0" y="55"/>
                    <a:pt x="55" y="0"/>
                    <a:pt x="123" y="0"/>
                  </a:cubicBezTo>
                  <a:cubicBezTo>
                    <a:pt x="1685" y="0"/>
                    <a:pt x="1685" y="0"/>
                    <a:pt x="1685" y="0"/>
                  </a:cubicBezTo>
                  <a:cubicBezTo>
                    <a:pt x="1753" y="0"/>
                    <a:pt x="1808" y="55"/>
                    <a:pt x="1808" y="123"/>
                  </a:cubicBezTo>
                  <a:cubicBezTo>
                    <a:pt x="1808" y="123"/>
                    <a:pt x="1808" y="123"/>
                    <a:pt x="1808" y="123"/>
                  </a:cubicBezTo>
                  <a:cubicBezTo>
                    <a:pt x="1808" y="191"/>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97;p30">
              <a:extLst>
                <a:ext uri="{FF2B5EF4-FFF2-40B4-BE49-F238E27FC236}">
                  <a16:creationId xmlns:a16="http://schemas.microsoft.com/office/drawing/2014/main" id="{E0AF7693-2863-ABE3-39B1-FBC3A3E49180}"/>
                </a:ext>
              </a:extLst>
            </p:cNvPr>
            <p:cNvSpPr/>
            <p:nvPr/>
          </p:nvSpPr>
          <p:spPr>
            <a:xfrm>
              <a:off x="7321621" y="1741693"/>
              <a:ext cx="841811" cy="23150"/>
            </a:xfrm>
            <a:custGeom>
              <a:avLst/>
              <a:gdLst/>
              <a:ahLst/>
              <a:cxnLst/>
              <a:rect l="l" t="t" r="r" b="b"/>
              <a:pathLst>
                <a:path w="5397" h="157" extrusionOk="0">
                  <a:moveTo>
                    <a:pt x="5396" y="93"/>
                  </a:moveTo>
                  <a:cubicBezTo>
                    <a:pt x="5389" y="129"/>
                    <a:pt x="5357" y="157"/>
                    <a:pt x="5319" y="157"/>
                  </a:cubicBezTo>
                  <a:cubicBezTo>
                    <a:pt x="78" y="157"/>
                    <a:pt x="78" y="157"/>
                    <a:pt x="78" y="157"/>
                  </a:cubicBezTo>
                  <a:cubicBezTo>
                    <a:pt x="35" y="157"/>
                    <a:pt x="0" y="122"/>
                    <a:pt x="0" y="78"/>
                  </a:cubicBezTo>
                  <a:cubicBezTo>
                    <a:pt x="0" y="73"/>
                    <a:pt x="0" y="68"/>
                    <a:pt x="1" y="63"/>
                  </a:cubicBezTo>
                  <a:cubicBezTo>
                    <a:pt x="8" y="27"/>
                    <a:pt x="40" y="0"/>
                    <a:pt x="78" y="0"/>
                  </a:cubicBezTo>
                  <a:cubicBezTo>
                    <a:pt x="5319" y="0"/>
                    <a:pt x="5319" y="0"/>
                    <a:pt x="5319" y="0"/>
                  </a:cubicBezTo>
                  <a:cubicBezTo>
                    <a:pt x="5362" y="0"/>
                    <a:pt x="5397" y="36"/>
                    <a:pt x="5397" y="78"/>
                  </a:cubicBezTo>
                  <a:cubicBezTo>
                    <a:pt x="5397" y="83"/>
                    <a:pt x="5397" y="89"/>
                    <a:pt x="5396"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98;p30">
              <a:extLst>
                <a:ext uri="{FF2B5EF4-FFF2-40B4-BE49-F238E27FC236}">
                  <a16:creationId xmlns:a16="http://schemas.microsoft.com/office/drawing/2014/main" id="{A811444C-CE2A-5C34-1D71-A71437270DBC}"/>
                </a:ext>
              </a:extLst>
            </p:cNvPr>
            <p:cNvSpPr/>
            <p:nvPr/>
          </p:nvSpPr>
          <p:spPr>
            <a:xfrm>
              <a:off x="7321621" y="1741693"/>
              <a:ext cx="715556" cy="23150"/>
            </a:xfrm>
            <a:custGeom>
              <a:avLst/>
              <a:gdLst/>
              <a:ahLst/>
              <a:cxnLst/>
              <a:rect l="l" t="t" r="r" b="b"/>
              <a:pathLst>
                <a:path w="4588" h="157" extrusionOk="0">
                  <a:moveTo>
                    <a:pt x="4588" y="0"/>
                  </a:moveTo>
                  <a:cubicBezTo>
                    <a:pt x="4558" y="157"/>
                    <a:pt x="4558" y="157"/>
                    <a:pt x="4558" y="157"/>
                  </a:cubicBezTo>
                  <a:cubicBezTo>
                    <a:pt x="78" y="157"/>
                    <a:pt x="78" y="157"/>
                    <a:pt x="78" y="157"/>
                  </a:cubicBezTo>
                  <a:cubicBezTo>
                    <a:pt x="35" y="157"/>
                    <a:pt x="0" y="122"/>
                    <a:pt x="0" y="78"/>
                  </a:cubicBezTo>
                  <a:cubicBezTo>
                    <a:pt x="0" y="73"/>
                    <a:pt x="0" y="68"/>
                    <a:pt x="1" y="63"/>
                  </a:cubicBezTo>
                  <a:cubicBezTo>
                    <a:pt x="8" y="27"/>
                    <a:pt x="40" y="0"/>
                    <a:pt x="78" y="0"/>
                  </a:cubicBezTo>
                  <a:lnTo>
                    <a:pt x="458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99;p30">
              <a:extLst>
                <a:ext uri="{FF2B5EF4-FFF2-40B4-BE49-F238E27FC236}">
                  <a16:creationId xmlns:a16="http://schemas.microsoft.com/office/drawing/2014/main" id="{608C03D7-E2A1-686D-FA58-395BB0C87DD2}"/>
                </a:ext>
              </a:extLst>
            </p:cNvPr>
            <p:cNvSpPr/>
            <p:nvPr/>
          </p:nvSpPr>
          <p:spPr>
            <a:xfrm>
              <a:off x="8001390" y="1729065"/>
              <a:ext cx="52614" cy="48404"/>
            </a:xfrm>
            <a:custGeom>
              <a:avLst/>
              <a:gdLst/>
              <a:ahLst/>
              <a:cxnLst/>
              <a:rect l="l" t="t" r="r" b="b"/>
              <a:pathLst>
                <a:path w="350" h="315" extrusionOk="0">
                  <a:moveTo>
                    <a:pt x="333" y="158"/>
                  </a:moveTo>
                  <a:cubicBezTo>
                    <a:pt x="316" y="245"/>
                    <a:pt x="232" y="315"/>
                    <a:pt x="145" y="315"/>
                  </a:cubicBezTo>
                  <a:cubicBezTo>
                    <a:pt x="57" y="315"/>
                    <a:pt x="0" y="245"/>
                    <a:pt x="17" y="158"/>
                  </a:cubicBezTo>
                  <a:cubicBezTo>
                    <a:pt x="34" y="70"/>
                    <a:pt x="119" y="0"/>
                    <a:pt x="206" y="0"/>
                  </a:cubicBezTo>
                  <a:cubicBezTo>
                    <a:pt x="293" y="0"/>
                    <a:pt x="350" y="70"/>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600;p30">
              <a:extLst>
                <a:ext uri="{FF2B5EF4-FFF2-40B4-BE49-F238E27FC236}">
                  <a16:creationId xmlns:a16="http://schemas.microsoft.com/office/drawing/2014/main" id="{1C42D882-1A34-1DDF-741F-D9A8B32332F0}"/>
                </a:ext>
              </a:extLst>
            </p:cNvPr>
            <p:cNvSpPr/>
            <p:nvPr/>
          </p:nvSpPr>
          <p:spPr>
            <a:xfrm>
              <a:off x="7321621" y="1672242"/>
              <a:ext cx="282007" cy="39987"/>
            </a:xfrm>
            <a:custGeom>
              <a:avLst/>
              <a:gdLst/>
              <a:ahLst/>
              <a:cxnLst/>
              <a:rect l="l" t="t" r="r" b="b"/>
              <a:pathLst>
                <a:path w="1808" h="246" extrusionOk="0">
                  <a:moveTo>
                    <a:pt x="1686" y="246"/>
                  </a:moveTo>
                  <a:cubicBezTo>
                    <a:pt x="123" y="246"/>
                    <a:pt x="123" y="246"/>
                    <a:pt x="123" y="246"/>
                  </a:cubicBezTo>
                  <a:cubicBezTo>
                    <a:pt x="56" y="246"/>
                    <a:pt x="0" y="191"/>
                    <a:pt x="0" y="123"/>
                  </a:cubicBezTo>
                  <a:cubicBezTo>
                    <a:pt x="0" y="55"/>
                    <a:pt x="55" y="0"/>
                    <a:pt x="123" y="0"/>
                  </a:cubicBezTo>
                  <a:cubicBezTo>
                    <a:pt x="1685" y="0"/>
                    <a:pt x="1685" y="0"/>
                    <a:pt x="1685" y="0"/>
                  </a:cubicBezTo>
                  <a:cubicBezTo>
                    <a:pt x="1753" y="0"/>
                    <a:pt x="1808" y="55"/>
                    <a:pt x="1808" y="123"/>
                  </a:cubicBezTo>
                  <a:cubicBezTo>
                    <a:pt x="1808" y="191"/>
                    <a:pt x="1753" y="246"/>
                    <a:pt x="1686"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601;p30">
              <a:extLst>
                <a:ext uri="{FF2B5EF4-FFF2-40B4-BE49-F238E27FC236}">
                  <a16:creationId xmlns:a16="http://schemas.microsoft.com/office/drawing/2014/main" id="{0CDF4473-7C92-4E05-5F75-E6D2BC857AE5}"/>
                </a:ext>
              </a:extLst>
            </p:cNvPr>
            <p:cNvSpPr/>
            <p:nvPr/>
          </p:nvSpPr>
          <p:spPr>
            <a:xfrm>
              <a:off x="7321621" y="1886907"/>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602;p30">
              <a:extLst>
                <a:ext uri="{FF2B5EF4-FFF2-40B4-BE49-F238E27FC236}">
                  <a16:creationId xmlns:a16="http://schemas.microsoft.com/office/drawing/2014/main" id="{0A5E77EE-2F3F-CB90-6732-4DA61E6712EB}"/>
                </a:ext>
              </a:extLst>
            </p:cNvPr>
            <p:cNvSpPr/>
            <p:nvPr/>
          </p:nvSpPr>
          <p:spPr>
            <a:xfrm>
              <a:off x="7321621" y="1886907"/>
              <a:ext cx="582968" cy="25255"/>
            </a:xfrm>
            <a:custGeom>
              <a:avLst/>
              <a:gdLst/>
              <a:ahLst/>
              <a:cxnLst/>
              <a:rect l="l" t="t" r="r" b="b"/>
              <a:pathLst>
                <a:path w="3735" h="156" extrusionOk="0">
                  <a:moveTo>
                    <a:pt x="3735" y="0"/>
                  </a:moveTo>
                  <a:cubicBezTo>
                    <a:pt x="3704" y="156"/>
                    <a:pt x="3704" y="156"/>
                    <a:pt x="3704" y="156"/>
                  </a:cubicBezTo>
                  <a:cubicBezTo>
                    <a:pt x="78" y="156"/>
                    <a:pt x="78" y="156"/>
                    <a:pt x="78" y="156"/>
                  </a:cubicBezTo>
                  <a:cubicBezTo>
                    <a:pt x="35" y="156"/>
                    <a:pt x="0" y="121"/>
                    <a:pt x="0" y="78"/>
                  </a:cubicBezTo>
                  <a:cubicBezTo>
                    <a:pt x="0" y="73"/>
                    <a:pt x="1" y="68"/>
                    <a:pt x="2" y="63"/>
                  </a:cubicBezTo>
                  <a:cubicBezTo>
                    <a:pt x="9" y="27"/>
                    <a:pt x="40" y="0"/>
                    <a:pt x="78" y="0"/>
                  </a:cubicBezTo>
                  <a:lnTo>
                    <a:pt x="373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603;p30">
              <a:extLst>
                <a:ext uri="{FF2B5EF4-FFF2-40B4-BE49-F238E27FC236}">
                  <a16:creationId xmlns:a16="http://schemas.microsoft.com/office/drawing/2014/main" id="{8C31E4A3-DE72-29DD-4886-6D487D3373BC}"/>
                </a:ext>
              </a:extLst>
            </p:cNvPr>
            <p:cNvSpPr/>
            <p:nvPr/>
          </p:nvSpPr>
          <p:spPr>
            <a:xfrm>
              <a:off x="7868804" y="1874280"/>
              <a:ext cx="52613" cy="48405"/>
            </a:xfrm>
            <a:custGeom>
              <a:avLst/>
              <a:gdLst/>
              <a:ahLst/>
              <a:cxnLst/>
              <a:rect l="l" t="t" r="r" b="b"/>
              <a:pathLst>
                <a:path w="349" h="316" extrusionOk="0">
                  <a:moveTo>
                    <a:pt x="333" y="158"/>
                  </a:moveTo>
                  <a:cubicBezTo>
                    <a:pt x="316" y="245"/>
                    <a:pt x="231" y="316"/>
                    <a:pt x="144" y="316"/>
                  </a:cubicBezTo>
                  <a:cubicBezTo>
                    <a:pt x="57" y="316"/>
                    <a:pt x="0" y="245"/>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604;p30">
              <a:extLst>
                <a:ext uri="{FF2B5EF4-FFF2-40B4-BE49-F238E27FC236}">
                  <a16:creationId xmlns:a16="http://schemas.microsoft.com/office/drawing/2014/main" id="{306E6894-CA1D-5A33-B991-2D523F8579F5}"/>
                </a:ext>
              </a:extLst>
            </p:cNvPr>
            <p:cNvSpPr/>
            <p:nvPr/>
          </p:nvSpPr>
          <p:spPr>
            <a:xfrm>
              <a:off x="7321621" y="1819561"/>
              <a:ext cx="282007" cy="37882"/>
            </a:xfrm>
            <a:custGeom>
              <a:avLst/>
              <a:gdLst/>
              <a:ahLst/>
              <a:cxnLst/>
              <a:rect l="l" t="t" r="r" b="b"/>
              <a:pathLst>
                <a:path w="1808" h="246" extrusionOk="0">
                  <a:moveTo>
                    <a:pt x="1685" y="246"/>
                  </a:moveTo>
                  <a:cubicBezTo>
                    <a:pt x="123" y="246"/>
                    <a:pt x="123" y="246"/>
                    <a:pt x="123" y="246"/>
                  </a:cubicBezTo>
                  <a:cubicBezTo>
                    <a:pt x="55" y="246"/>
                    <a:pt x="0" y="190"/>
                    <a:pt x="0" y="123"/>
                  </a:cubicBezTo>
                  <a:cubicBezTo>
                    <a:pt x="0" y="55"/>
                    <a:pt x="55" y="0"/>
                    <a:pt x="123" y="0"/>
                  </a:cubicBezTo>
                  <a:cubicBezTo>
                    <a:pt x="1685" y="0"/>
                    <a:pt x="1685" y="0"/>
                    <a:pt x="1685" y="0"/>
                  </a:cubicBezTo>
                  <a:cubicBezTo>
                    <a:pt x="1753" y="0"/>
                    <a:pt x="1808" y="55"/>
                    <a:pt x="1808" y="123"/>
                  </a:cubicBezTo>
                  <a:cubicBezTo>
                    <a:pt x="1808" y="190"/>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605;p30">
              <a:extLst>
                <a:ext uri="{FF2B5EF4-FFF2-40B4-BE49-F238E27FC236}">
                  <a16:creationId xmlns:a16="http://schemas.microsoft.com/office/drawing/2014/main" id="{B7243D23-0F66-E3C2-E138-653DA5362279}"/>
                </a:ext>
              </a:extLst>
            </p:cNvPr>
            <p:cNvSpPr/>
            <p:nvPr/>
          </p:nvSpPr>
          <p:spPr>
            <a:xfrm>
              <a:off x="4991885" y="2004859"/>
              <a:ext cx="1052273" cy="1138376"/>
            </a:xfrm>
            <a:custGeom>
              <a:avLst/>
              <a:gdLst/>
              <a:ahLst/>
              <a:cxnLst/>
              <a:rect l="l" t="t" r="r" b="b"/>
              <a:pathLst>
                <a:path w="6754" h="8031" extrusionOk="0">
                  <a:moveTo>
                    <a:pt x="6469" y="8031"/>
                  </a:moveTo>
                  <a:cubicBezTo>
                    <a:pt x="289" y="8031"/>
                    <a:pt x="289" y="8031"/>
                    <a:pt x="289" y="8031"/>
                  </a:cubicBezTo>
                  <a:cubicBezTo>
                    <a:pt x="132" y="8031"/>
                    <a:pt x="4" y="7904"/>
                    <a:pt x="4" y="7746"/>
                  </a:cubicBezTo>
                  <a:cubicBezTo>
                    <a:pt x="0" y="285"/>
                    <a:pt x="0" y="285"/>
                    <a:pt x="0" y="285"/>
                  </a:cubicBezTo>
                  <a:cubicBezTo>
                    <a:pt x="0" y="127"/>
                    <a:pt x="127" y="0"/>
                    <a:pt x="284" y="0"/>
                  </a:cubicBezTo>
                  <a:cubicBezTo>
                    <a:pt x="6465" y="0"/>
                    <a:pt x="6465" y="0"/>
                    <a:pt x="6465" y="0"/>
                  </a:cubicBezTo>
                  <a:cubicBezTo>
                    <a:pt x="6622" y="0"/>
                    <a:pt x="6749" y="127"/>
                    <a:pt x="6750" y="285"/>
                  </a:cubicBezTo>
                  <a:cubicBezTo>
                    <a:pt x="6754" y="7746"/>
                    <a:pt x="6754" y="7746"/>
                    <a:pt x="6754" y="7746"/>
                  </a:cubicBezTo>
                  <a:cubicBezTo>
                    <a:pt x="6754" y="7904"/>
                    <a:pt x="6627" y="8031"/>
                    <a:pt x="6469" y="8031"/>
                  </a:cubicBezTo>
                  <a:close/>
                </a:path>
              </a:pathLst>
            </a:custGeom>
            <a:solidFill>
              <a:srgbClr val="E5F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 name="Google Shape;613;p30">
              <a:extLst>
                <a:ext uri="{FF2B5EF4-FFF2-40B4-BE49-F238E27FC236}">
                  <a16:creationId xmlns:a16="http://schemas.microsoft.com/office/drawing/2014/main" id="{F24B7385-C50D-38E6-2084-7DEA4D07E7E3}"/>
                </a:ext>
              </a:extLst>
            </p:cNvPr>
            <p:cNvSpPr/>
            <p:nvPr/>
          </p:nvSpPr>
          <p:spPr>
            <a:xfrm>
              <a:off x="5760045" y="2979175"/>
              <a:ext cx="12627" cy="31568"/>
            </a:xfrm>
            <a:custGeom>
              <a:avLst/>
              <a:gdLst/>
              <a:ahLst/>
              <a:cxnLst/>
              <a:rect l="l" t="t" r="r" b="b"/>
              <a:pathLst>
                <a:path w="75" h="209" extrusionOk="0">
                  <a:moveTo>
                    <a:pt x="17" y="209"/>
                  </a:moveTo>
                  <a:cubicBezTo>
                    <a:pt x="13" y="209"/>
                    <a:pt x="9" y="207"/>
                    <a:pt x="6" y="204"/>
                  </a:cubicBezTo>
                  <a:cubicBezTo>
                    <a:pt x="1" y="197"/>
                    <a:pt x="2" y="188"/>
                    <a:pt x="8" y="183"/>
                  </a:cubicBezTo>
                  <a:cubicBezTo>
                    <a:pt x="32" y="164"/>
                    <a:pt x="45" y="136"/>
                    <a:pt x="45" y="105"/>
                  </a:cubicBezTo>
                  <a:cubicBezTo>
                    <a:pt x="45" y="75"/>
                    <a:pt x="32" y="47"/>
                    <a:pt x="8" y="28"/>
                  </a:cubicBezTo>
                  <a:cubicBezTo>
                    <a:pt x="2" y="23"/>
                    <a:pt x="0" y="13"/>
                    <a:pt x="6" y="7"/>
                  </a:cubicBezTo>
                  <a:cubicBezTo>
                    <a:pt x="11" y="1"/>
                    <a:pt x="20" y="0"/>
                    <a:pt x="27" y="5"/>
                  </a:cubicBezTo>
                  <a:cubicBezTo>
                    <a:pt x="57" y="29"/>
                    <a:pt x="75" y="66"/>
                    <a:pt x="75" y="105"/>
                  </a:cubicBezTo>
                  <a:cubicBezTo>
                    <a:pt x="75" y="145"/>
                    <a:pt x="57" y="181"/>
                    <a:pt x="27" y="206"/>
                  </a:cubicBezTo>
                  <a:cubicBezTo>
                    <a:pt x="24" y="208"/>
                    <a:pt x="21" y="209"/>
                    <a:pt x="17" y="20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639;p30">
              <a:extLst>
                <a:ext uri="{FF2B5EF4-FFF2-40B4-BE49-F238E27FC236}">
                  <a16:creationId xmlns:a16="http://schemas.microsoft.com/office/drawing/2014/main" id="{A8A99CE6-1187-2449-9728-942B5C15969D}"/>
                </a:ext>
              </a:extLst>
            </p:cNvPr>
            <p:cNvSpPr/>
            <p:nvPr/>
          </p:nvSpPr>
          <p:spPr>
            <a:xfrm>
              <a:off x="6688151"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640;p30">
              <a:extLst>
                <a:ext uri="{FF2B5EF4-FFF2-40B4-BE49-F238E27FC236}">
                  <a16:creationId xmlns:a16="http://schemas.microsoft.com/office/drawing/2014/main" id="{BA78ECC5-9B03-A4DF-8683-760056AD8BAA}"/>
                </a:ext>
              </a:extLst>
            </p:cNvPr>
            <p:cNvSpPr/>
            <p:nvPr/>
          </p:nvSpPr>
          <p:spPr>
            <a:xfrm>
              <a:off x="7854072"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641;p30">
              <a:extLst>
                <a:ext uri="{FF2B5EF4-FFF2-40B4-BE49-F238E27FC236}">
                  <a16:creationId xmlns:a16="http://schemas.microsoft.com/office/drawing/2014/main" id="{E6F69C36-8E11-CE50-987A-94D282EF6FA7}"/>
                </a:ext>
              </a:extLst>
            </p:cNvPr>
            <p:cNvSpPr/>
            <p:nvPr/>
          </p:nvSpPr>
          <p:spPr>
            <a:xfrm>
              <a:off x="7005938"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642;p30">
              <a:extLst>
                <a:ext uri="{FF2B5EF4-FFF2-40B4-BE49-F238E27FC236}">
                  <a16:creationId xmlns:a16="http://schemas.microsoft.com/office/drawing/2014/main" id="{E956DD00-4144-9CCA-6CD9-B8D47D06D2DB}"/>
                </a:ext>
              </a:extLst>
            </p:cNvPr>
            <p:cNvSpPr/>
            <p:nvPr/>
          </p:nvSpPr>
          <p:spPr>
            <a:xfrm>
              <a:off x="6744974"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643;p30">
              <a:extLst>
                <a:ext uri="{FF2B5EF4-FFF2-40B4-BE49-F238E27FC236}">
                  <a16:creationId xmlns:a16="http://schemas.microsoft.com/office/drawing/2014/main" id="{D6838C5A-730B-5883-16FF-AF5273069A73}"/>
                </a:ext>
              </a:extLst>
            </p:cNvPr>
            <p:cNvSpPr/>
            <p:nvPr/>
          </p:nvSpPr>
          <p:spPr>
            <a:xfrm>
              <a:off x="7868804"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644;p30">
              <a:extLst>
                <a:ext uri="{FF2B5EF4-FFF2-40B4-BE49-F238E27FC236}">
                  <a16:creationId xmlns:a16="http://schemas.microsoft.com/office/drawing/2014/main" id="{633CC4A1-4C71-653A-3651-95D2FFCF3D4D}"/>
                </a:ext>
              </a:extLst>
            </p:cNvPr>
            <p:cNvSpPr/>
            <p:nvPr/>
          </p:nvSpPr>
          <p:spPr>
            <a:xfrm>
              <a:off x="5168667"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645;p30">
              <a:extLst>
                <a:ext uri="{FF2B5EF4-FFF2-40B4-BE49-F238E27FC236}">
                  <a16:creationId xmlns:a16="http://schemas.microsoft.com/office/drawing/2014/main" id="{D9635197-A772-5451-6BB1-0DBD0FF6ADC3}"/>
                </a:ext>
              </a:extLst>
            </p:cNvPr>
            <p:cNvSpPr/>
            <p:nvPr/>
          </p:nvSpPr>
          <p:spPr>
            <a:xfrm>
              <a:off x="5227594"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646;p30">
              <a:extLst>
                <a:ext uri="{FF2B5EF4-FFF2-40B4-BE49-F238E27FC236}">
                  <a16:creationId xmlns:a16="http://schemas.microsoft.com/office/drawing/2014/main" id="{D4AEEE3E-82E5-76D2-9D6E-CE85B9B30AEB}"/>
                </a:ext>
              </a:extLst>
            </p:cNvPr>
            <p:cNvSpPr/>
            <p:nvPr/>
          </p:nvSpPr>
          <p:spPr>
            <a:xfrm>
              <a:off x="5229699"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647;p30">
              <a:extLst>
                <a:ext uri="{FF2B5EF4-FFF2-40B4-BE49-F238E27FC236}">
                  <a16:creationId xmlns:a16="http://schemas.microsoft.com/office/drawing/2014/main" id="{B6169D78-DF7B-D968-11E6-F9265840D0DB}"/>
                </a:ext>
              </a:extLst>
            </p:cNvPr>
            <p:cNvSpPr/>
            <p:nvPr/>
          </p:nvSpPr>
          <p:spPr>
            <a:xfrm>
              <a:off x="6244091"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648;p30">
              <a:extLst>
                <a:ext uri="{FF2B5EF4-FFF2-40B4-BE49-F238E27FC236}">
                  <a16:creationId xmlns:a16="http://schemas.microsoft.com/office/drawing/2014/main" id="{EEDFEE0B-4ADF-6481-9EA8-F90B75E894C3}"/>
                </a:ext>
              </a:extLst>
            </p:cNvPr>
            <p:cNvSpPr/>
            <p:nvPr/>
          </p:nvSpPr>
          <p:spPr>
            <a:xfrm>
              <a:off x="5913677"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 name="Google Shape;649;p30">
              <a:extLst>
                <a:ext uri="{FF2B5EF4-FFF2-40B4-BE49-F238E27FC236}">
                  <a16:creationId xmlns:a16="http://schemas.microsoft.com/office/drawing/2014/main" id="{88E0E9D9-9FB1-D122-1E7D-5033ADF5C469}"/>
                </a:ext>
              </a:extLst>
            </p:cNvPr>
            <p:cNvGrpSpPr/>
            <p:nvPr/>
          </p:nvGrpSpPr>
          <p:grpSpPr>
            <a:xfrm>
              <a:off x="8100389" y="2547672"/>
              <a:ext cx="211524" cy="932645"/>
              <a:chOff x="5703957" y="2852807"/>
              <a:chExt cx="583675" cy="2573525"/>
            </a:xfrm>
          </p:grpSpPr>
          <p:sp>
            <p:nvSpPr>
              <p:cNvPr id="61" name="Google Shape;650;p30">
                <a:extLst>
                  <a:ext uri="{FF2B5EF4-FFF2-40B4-BE49-F238E27FC236}">
                    <a16:creationId xmlns:a16="http://schemas.microsoft.com/office/drawing/2014/main" id="{01A0F559-03BA-0269-B8A4-1FBFE28AE402}"/>
                  </a:ext>
                </a:extLst>
              </p:cNvPr>
              <p:cNvSpPr/>
              <p:nvPr/>
            </p:nvSpPr>
            <p:spPr>
              <a:xfrm>
                <a:off x="5703957" y="2852807"/>
                <a:ext cx="583675" cy="539471"/>
              </a:xfrm>
              <a:custGeom>
                <a:avLst/>
                <a:gdLst/>
                <a:ahLst/>
                <a:cxnLst/>
                <a:rect l="l" t="t" r="r" b="b"/>
                <a:pathLst>
                  <a:path w="885" h="815" extrusionOk="0">
                    <a:moveTo>
                      <a:pt x="720" y="0"/>
                    </a:moveTo>
                    <a:cubicBezTo>
                      <a:pt x="164" y="0"/>
                      <a:pt x="164" y="0"/>
                      <a:pt x="164" y="0"/>
                    </a:cubicBezTo>
                    <a:cubicBezTo>
                      <a:pt x="73" y="0"/>
                      <a:pt x="0" y="74"/>
                      <a:pt x="0" y="165"/>
                    </a:cubicBezTo>
                    <a:cubicBezTo>
                      <a:pt x="0" y="651"/>
                      <a:pt x="0" y="651"/>
                      <a:pt x="0" y="651"/>
                    </a:cubicBezTo>
                    <a:cubicBezTo>
                      <a:pt x="0" y="742"/>
                      <a:pt x="73" y="815"/>
                      <a:pt x="164" y="815"/>
                    </a:cubicBezTo>
                    <a:cubicBezTo>
                      <a:pt x="720" y="815"/>
                      <a:pt x="720" y="815"/>
                      <a:pt x="720" y="815"/>
                    </a:cubicBezTo>
                    <a:cubicBezTo>
                      <a:pt x="811" y="815"/>
                      <a:pt x="885" y="742"/>
                      <a:pt x="885" y="651"/>
                    </a:cubicBezTo>
                    <a:cubicBezTo>
                      <a:pt x="885" y="165"/>
                      <a:pt x="885" y="165"/>
                      <a:pt x="885" y="165"/>
                    </a:cubicBezTo>
                    <a:cubicBezTo>
                      <a:pt x="885" y="74"/>
                      <a:pt x="811" y="0"/>
                      <a:pt x="7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51;p30">
                <a:extLst>
                  <a:ext uri="{FF2B5EF4-FFF2-40B4-BE49-F238E27FC236}">
                    <a16:creationId xmlns:a16="http://schemas.microsoft.com/office/drawing/2014/main" id="{59498AB0-7671-DFAB-A49D-7BD855811FAB}"/>
                  </a:ext>
                </a:extLst>
              </p:cNvPr>
              <p:cNvSpPr/>
              <p:nvPr/>
            </p:nvSpPr>
            <p:spPr>
              <a:xfrm>
                <a:off x="5978107" y="2958932"/>
                <a:ext cx="26530" cy="247624"/>
              </a:xfrm>
              <a:custGeom>
                <a:avLst/>
                <a:gdLst/>
                <a:ahLst/>
                <a:cxnLst/>
                <a:rect l="l" t="t" r="r" b="b"/>
                <a:pathLst>
                  <a:path w="37" h="379" extrusionOk="0">
                    <a:moveTo>
                      <a:pt x="19" y="0"/>
                    </a:moveTo>
                    <a:cubicBezTo>
                      <a:pt x="29" y="0"/>
                      <a:pt x="37" y="8"/>
                      <a:pt x="37" y="19"/>
                    </a:cubicBezTo>
                    <a:cubicBezTo>
                      <a:pt x="37" y="361"/>
                      <a:pt x="37" y="361"/>
                      <a:pt x="37" y="361"/>
                    </a:cubicBezTo>
                    <a:cubicBezTo>
                      <a:pt x="37" y="371"/>
                      <a:pt x="29" y="379"/>
                      <a:pt x="19" y="379"/>
                    </a:cubicBezTo>
                    <a:cubicBezTo>
                      <a:pt x="9" y="379"/>
                      <a:pt x="0" y="371"/>
                      <a:pt x="0" y="361"/>
                    </a:cubicBezTo>
                    <a:cubicBezTo>
                      <a:pt x="0" y="19"/>
                      <a:pt x="0" y="19"/>
                      <a:pt x="0" y="19"/>
                    </a:cubicBezTo>
                    <a:cubicBezTo>
                      <a:pt x="0" y="8"/>
                      <a:pt x="9" y="0"/>
                      <a:pt x="1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52;p30">
                <a:extLst>
                  <a:ext uri="{FF2B5EF4-FFF2-40B4-BE49-F238E27FC236}">
                    <a16:creationId xmlns:a16="http://schemas.microsoft.com/office/drawing/2014/main" id="{0F654A2A-5256-2A59-479E-A8AA38A62C66}"/>
                  </a:ext>
                </a:extLst>
              </p:cNvPr>
              <p:cNvSpPr/>
              <p:nvPr/>
            </p:nvSpPr>
            <p:spPr>
              <a:xfrm>
                <a:off x="5871985" y="3268462"/>
                <a:ext cx="247620" cy="17688"/>
              </a:xfrm>
              <a:custGeom>
                <a:avLst/>
                <a:gdLst/>
                <a:ahLst/>
                <a:cxnLst/>
                <a:rect l="l" t="t" r="r" b="b"/>
                <a:pathLst>
                  <a:path w="379" h="36" extrusionOk="0">
                    <a:moveTo>
                      <a:pt x="18" y="0"/>
                    </a:moveTo>
                    <a:cubicBezTo>
                      <a:pt x="361" y="0"/>
                      <a:pt x="361" y="0"/>
                      <a:pt x="361" y="0"/>
                    </a:cubicBezTo>
                    <a:cubicBezTo>
                      <a:pt x="371" y="0"/>
                      <a:pt x="379" y="8"/>
                      <a:pt x="379" y="18"/>
                    </a:cubicBezTo>
                    <a:cubicBezTo>
                      <a:pt x="379" y="28"/>
                      <a:pt x="371" y="36"/>
                      <a:pt x="361" y="36"/>
                    </a:cubicBezTo>
                    <a:cubicBezTo>
                      <a:pt x="18" y="36"/>
                      <a:pt x="18" y="36"/>
                      <a:pt x="18" y="36"/>
                    </a:cubicBezTo>
                    <a:cubicBezTo>
                      <a:pt x="8" y="36"/>
                      <a:pt x="0" y="28"/>
                      <a:pt x="0" y="18"/>
                    </a:cubicBezTo>
                    <a:cubicBezTo>
                      <a:pt x="0" y="8"/>
                      <a:pt x="8" y="0"/>
                      <a:pt x="1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653;p30">
                <a:extLst>
                  <a:ext uri="{FF2B5EF4-FFF2-40B4-BE49-F238E27FC236}">
                    <a16:creationId xmlns:a16="http://schemas.microsoft.com/office/drawing/2014/main" id="{99C6AD8F-B1C4-AC3B-8AE0-65518146B297}"/>
                  </a:ext>
                </a:extLst>
              </p:cNvPr>
              <p:cNvSpPr/>
              <p:nvPr/>
            </p:nvSpPr>
            <p:spPr>
              <a:xfrm>
                <a:off x="5871985" y="3082744"/>
                <a:ext cx="247621" cy="123813"/>
              </a:xfrm>
              <a:custGeom>
                <a:avLst/>
                <a:gdLst/>
                <a:ahLst/>
                <a:cxnLst/>
                <a:rect l="l" t="t" r="r" b="b"/>
                <a:pathLst>
                  <a:path w="381" h="191" extrusionOk="0">
                    <a:moveTo>
                      <a:pt x="193" y="191"/>
                    </a:moveTo>
                    <a:cubicBezTo>
                      <a:pt x="188" y="191"/>
                      <a:pt x="184" y="190"/>
                      <a:pt x="180" y="187"/>
                    </a:cubicBezTo>
                    <a:cubicBezTo>
                      <a:pt x="8" y="34"/>
                      <a:pt x="8" y="34"/>
                      <a:pt x="8" y="34"/>
                    </a:cubicBezTo>
                    <a:cubicBezTo>
                      <a:pt x="1" y="27"/>
                      <a:pt x="0" y="15"/>
                      <a:pt x="7" y="8"/>
                    </a:cubicBezTo>
                    <a:cubicBezTo>
                      <a:pt x="14" y="0"/>
                      <a:pt x="25" y="0"/>
                      <a:pt x="33" y="6"/>
                    </a:cubicBezTo>
                    <a:cubicBezTo>
                      <a:pt x="192" y="148"/>
                      <a:pt x="192" y="148"/>
                      <a:pt x="192" y="148"/>
                    </a:cubicBezTo>
                    <a:cubicBezTo>
                      <a:pt x="348" y="6"/>
                      <a:pt x="348" y="6"/>
                      <a:pt x="348" y="6"/>
                    </a:cubicBezTo>
                    <a:cubicBezTo>
                      <a:pt x="356" y="0"/>
                      <a:pt x="367" y="0"/>
                      <a:pt x="374" y="8"/>
                    </a:cubicBezTo>
                    <a:cubicBezTo>
                      <a:pt x="381" y="15"/>
                      <a:pt x="380" y="27"/>
                      <a:pt x="373" y="34"/>
                    </a:cubicBezTo>
                    <a:cubicBezTo>
                      <a:pt x="205" y="186"/>
                      <a:pt x="205" y="186"/>
                      <a:pt x="205" y="186"/>
                    </a:cubicBezTo>
                    <a:cubicBezTo>
                      <a:pt x="201" y="190"/>
                      <a:pt x="197" y="191"/>
                      <a:pt x="193" y="19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654;p30">
                <a:extLst>
                  <a:ext uri="{FF2B5EF4-FFF2-40B4-BE49-F238E27FC236}">
                    <a16:creationId xmlns:a16="http://schemas.microsoft.com/office/drawing/2014/main" id="{0D02968D-772D-B452-C78D-2CC4D5F132A6}"/>
                  </a:ext>
                </a:extLst>
              </p:cNvPr>
              <p:cNvSpPr/>
              <p:nvPr/>
            </p:nvSpPr>
            <p:spPr>
              <a:xfrm>
                <a:off x="5703957" y="3524930"/>
                <a:ext cx="583675" cy="539471"/>
              </a:xfrm>
              <a:custGeom>
                <a:avLst/>
                <a:gdLst/>
                <a:ahLst/>
                <a:cxnLst/>
                <a:rect l="l" t="t" r="r" b="b"/>
                <a:pathLst>
                  <a:path w="885" h="815" extrusionOk="0">
                    <a:moveTo>
                      <a:pt x="164" y="815"/>
                    </a:moveTo>
                    <a:cubicBezTo>
                      <a:pt x="720" y="815"/>
                      <a:pt x="720" y="815"/>
                      <a:pt x="720" y="815"/>
                    </a:cubicBezTo>
                    <a:cubicBezTo>
                      <a:pt x="811" y="815"/>
                      <a:pt x="885" y="741"/>
                      <a:pt x="885" y="650"/>
                    </a:cubicBezTo>
                    <a:cubicBezTo>
                      <a:pt x="885" y="165"/>
                      <a:pt x="885" y="165"/>
                      <a:pt x="885" y="165"/>
                    </a:cubicBezTo>
                    <a:cubicBezTo>
                      <a:pt x="885" y="74"/>
                      <a:pt x="811" y="0"/>
                      <a:pt x="720" y="0"/>
                    </a:cubicBezTo>
                    <a:cubicBezTo>
                      <a:pt x="164" y="0"/>
                      <a:pt x="164" y="0"/>
                      <a:pt x="164" y="0"/>
                    </a:cubicBezTo>
                    <a:cubicBezTo>
                      <a:pt x="73" y="0"/>
                      <a:pt x="0" y="74"/>
                      <a:pt x="0" y="165"/>
                    </a:cubicBezTo>
                    <a:cubicBezTo>
                      <a:pt x="0" y="650"/>
                      <a:pt x="0" y="650"/>
                      <a:pt x="0" y="650"/>
                    </a:cubicBezTo>
                    <a:cubicBezTo>
                      <a:pt x="0" y="741"/>
                      <a:pt x="73" y="815"/>
                      <a:pt x="164" y="81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655;p30">
                <a:extLst>
                  <a:ext uri="{FF2B5EF4-FFF2-40B4-BE49-F238E27FC236}">
                    <a16:creationId xmlns:a16="http://schemas.microsoft.com/office/drawing/2014/main" id="{427C4823-9C20-BEFF-FAE2-4EAA1B1297D6}"/>
                  </a:ext>
                </a:extLst>
              </p:cNvPr>
              <p:cNvSpPr/>
              <p:nvPr/>
            </p:nvSpPr>
            <p:spPr>
              <a:xfrm>
                <a:off x="5978107" y="3710649"/>
                <a:ext cx="26531" cy="247624"/>
              </a:xfrm>
              <a:custGeom>
                <a:avLst/>
                <a:gdLst/>
                <a:ahLst/>
                <a:cxnLst/>
                <a:rect l="l" t="t" r="r" b="b"/>
                <a:pathLst>
                  <a:path w="36" h="379" extrusionOk="0">
                    <a:moveTo>
                      <a:pt x="18" y="379"/>
                    </a:moveTo>
                    <a:cubicBezTo>
                      <a:pt x="8" y="379"/>
                      <a:pt x="0" y="371"/>
                      <a:pt x="0" y="361"/>
                    </a:cubicBezTo>
                    <a:cubicBezTo>
                      <a:pt x="0" y="18"/>
                      <a:pt x="0" y="18"/>
                      <a:pt x="0" y="18"/>
                    </a:cubicBezTo>
                    <a:cubicBezTo>
                      <a:pt x="0" y="8"/>
                      <a:pt x="8" y="0"/>
                      <a:pt x="18" y="0"/>
                    </a:cubicBezTo>
                    <a:cubicBezTo>
                      <a:pt x="28" y="0"/>
                      <a:pt x="36" y="8"/>
                      <a:pt x="36" y="18"/>
                    </a:cubicBezTo>
                    <a:cubicBezTo>
                      <a:pt x="36" y="361"/>
                      <a:pt x="36" y="361"/>
                      <a:pt x="36" y="361"/>
                    </a:cubicBezTo>
                    <a:cubicBezTo>
                      <a:pt x="36" y="371"/>
                      <a:pt x="28" y="379"/>
                      <a:pt x="18" y="37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656;p30">
                <a:extLst>
                  <a:ext uri="{FF2B5EF4-FFF2-40B4-BE49-F238E27FC236}">
                    <a16:creationId xmlns:a16="http://schemas.microsoft.com/office/drawing/2014/main" id="{F162B17C-FF5A-1AF2-B07D-F7EB03280266}"/>
                  </a:ext>
                </a:extLst>
              </p:cNvPr>
              <p:cNvSpPr/>
              <p:nvPr/>
            </p:nvSpPr>
            <p:spPr>
              <a:xfrm>
                <a:off x="5871985" y="3631055"/>
                <a:ext cx="247620" cy="17688"/>
              </a:xfrm>
              <a:custGeom>
                <a:avLst/>
                <a:gdLst/>
                <a:ahLst/>
                <a:cxnLst/>
                <a:rect l="l" t="t" r="r" b="b"/>
                <a:pathLst>
                  <a:path w="379" h="36" extrusionOk="0">
                    <a:moveTo>
                      <a:pt x="361" y="36"/>
                    </a:moveTo>
                    <a:cubicBezTo>
                      <a:pt x="19" y="36"/>
                      <a:pt x="19" y="36"/>
                      <a:pt x="19" y="36"/>
                    </a:cubicBezTo>
                    <a:cubicBezTo>
                      <a:pt x="8" y="36"/>
                      <a:pt x="0" y="28"/>
                      <a:pt x="0" y="18"/>
                    </a:cubicBezTo>
                    <a:cubicBezTo>
                      <a:pt x="0" y="8"/>
                      <a:pt x="8" y="0"/>
                      <a:pt x="19" y="0"/>
                    </a:cubicBezTo>
                    <a:cubicBezTo>
                      <a:pt x="361" y="0"/>
                      <a:pt x="361" y="0"/>
                      <a:pt x="361" y="0"/>
                    </a:cubicBezTo>
                    <a:cubicBezTo>
                      <a:pt x="371" y="0"/>
                      <a:pt x="379" y="8"/>
                      <a:pt x="379" y="18"/>
                    </a:cubicBezTo>
                    <a:cubicBezTo>
                      <a:pt x="379" y="28"/>
                      <a:pt x="371" y="36"/>
                      <a:pt x="361" y="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657;p30">
                <a:extLst>
                  <a:ext uri="{FF2B5EF4-FFF2-40B4-BE49-F238E27FC236}">
                    <a16:creationId xmlns:a16="http://schemas.microsoft.com/office/drawing/2014/main" id="{A7730D93-CE9F-3B71-D762-B19599FEB755}"/>
                  </a:ext>
                </a:extLst>
              </p:cNvPr>
              <p:cNvSpPr/>
              <p:nvPr/>
            </p:nvSpPr>
            <p:spPr>
              <a:xfrm>
                <a:off x="5871985" y="3710649"/>
                <a:ext cx="247617" cy="123812"/>
              </a:xfrm>
              <a:custGeom>
                <a:avLst/>
                <a:gdLst/>
                <a:ahLst/>
                <a:cxnLst/>
                <a:rect l="l" t="t" r="r" b="b"/>
                <a:pathLst>
                  <a:path w="380" h="192" extrusionOk="0">
                    <a:moveTo>
                      <a:pt x="188" y="0"/>
                    </a:moveTo>
                    <a:cubicBezTo>
                      <a:pt x="192" y="0"/>
                      <a:pt x="197" y="2"/>
                      <a:pt x="200" y="5"/>
                    </a:cubicBezTo>
                    <a:cubicBezTo>
                      <a:pt x="372" y="157"/>
                      <a:pt x="372" y="157"/>
                      <a:pt x="372" y="157"/>
                    </a:cubicBezTo>
                    <a:cubicBezTo>
                      <a:pt x="380" y="164"/>
                      <a:pt x="380" y="176"/>
                      <a:pt x="374" y="183"/>
                    </a:cubicBezTo>
                    <a:cubicBezTo>
                      <a:pt x="367" y="191"/>
                      <a:pt x="355" y="192"/>
                      <a:pt x="347" y="185"/>
                    </a:cubicBezTo>
                    <a:cubicBezTo>
                      <a:pt x="188" y="43"/>
                      <a:pt x="188" y="43"/>
                      <a:pt x="188" y="43"/>
                    </a:cubicBezTo>
                    <a:cubicBezTo>
                      <a:pt x="32" y="185"/>
                      <a:pt x="32" y="185"/>
                      <a:pt x="32" y="185"/>
                    </a:cubicBezTo>
                    <a:cubicBezTo>
                      <a:pt x="25" y="192"/>
                      <a:pt x="13" y="191"/>
                      <a:pt x="6" y="184"/>
                    </a:cubicBezTo>
                    <a:cubicBezTo>
                      <a:pt x="0" y="176"/>
                      <a:pt x="0" y="164"/>
                      <a:pt x="8" y="157"/>
                    </a:cubicBezTo>
                    <a:cubicBezTo>
                      <a:pt x="176" y="5"/>
                      <a:pt x="176" y="5"/>
                      <a:pt x="176" y="5"/>
                    </a:cubicBezTo>
                    <a:cubicBezTo>
                      <a:pt x="179" y="2"/>
                      <a:pt x="184" y="0"/>
                      <a:pt x="18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658;p30">
                <a:extLst>
                  <a:ext uri="{FF2B5EF4-FFF2-40B4-BE49-F238E27FC236}">
                    <a16:creationId xmlns:a16="http://schemas.microsoft.com/office/drawing/2014/main" id="{2D90B6CF-D24D-F075-A939-C5F642186958}"/>
                  </a:ext>
                </a:extLst>
              </p:cNvPr>
              <p:cNvSpPr/>
              <p:nvPr/>
            </p:nvSpPr>
            <p:spPr>
              <a:xfrm>
                <a:off x="5730488" y="4170522"/>
                <a:ext cx="530608" cy="583679"/>
              </a:xfrm>
              <a:custGeom>
                <a:avLst/>
                <a:gdLst/>
                <a:ahLst/>
                <a:cxnLst/>
                <a:rect l="l" t="t" r="r" b="b"/>
                <a:pathLst>
                  <a:path w="815" h="886" extrusionOk="0">
                    <a:moveTo>
                      <a:pt x="0" y="165"/>
                    </a:moveTo>
                    <a:cubicBezTo>
                      <a:pt x="0" y="721"/>
                      <a:pt x="0" y="721"/>
                      <a:pt x="0" y="721"/>
                    </a:cubicBezTo>
                    <a:cubicBezTo>
                      <a:pt x="0" y="812"/>
                      <a:pt x="73" y="886"/>
                      <a:pt x="164" y="886"/>
                    </a:cubicBezTo>
                    <a:cubicBezTo>
                      <a:pt x="650" y="886"/>
                      <a:pt x="650" y="886"/>
                      <a:pt x="650" y="886"/>
                    </a:cubicBezTo>
                    <a:cubicBezTo>
                      <a:pt x="741" y="886"/>
                      <a:pt x="815" y="812"/>
                      <a:pt x="815" y="721"/>
                    </a:cubicBezTo>
                    <a:cubicBezTo>
                      <a:pt x="815" y="165"/>
                      <a:pt x="815" y="165"/>
                      <a:pt x="815" y="165"/>
                    </a:cubicBezTo>
                    <a:cubicBezTo>
                      <a:pt x="815" y="74"/>
                      <a:pt x="741" y="0"/>
                      <a:pt x="650" y="0"/>
                    </a:cubicBezTo>
                    <a:cubicBezTo>
                      <a:pt x="164" y="0"/>
                      <a:pt x="164" y="0"/>
                      <a:pt x="164" y="0"/>
                    </a:cubicBezTo>
                    <a:cubicBezTo>
                      <a:pt x="73" y="0"/>
                      <a:pt x="0" y="74"/>
                      <a:pt x="0" y="16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659;p30">
                <a:extLst>
                  <a:ext uri="{FF2B5EF4-FFF2-40B4-BE49-F238E27FC236}">
                    <a16:creationId xmlns:a16="http://schemas.microsoft.com/office/drawing/2014/main" id="{DDD93765-E545-E286-6F76-32828C2EE80C}"/>
                  </a:ext>
                </a:extLst>
              </p:cNvPr>
              <p:cNvSpPr/>
              <p:nvPr/>
            </p:nvSpPr>
            <p:spPr>
              <a:xfrm>
                <a:off x="5933889" y="4338553"/>
                <a:ext cx="123809" cy="247622"/>
              </a:xfrm>
              <a:custGeom>
                <a:avLst/>
                <a:gdLst/>
                <a:ahLst/>
                <a:cxnLst/>
                <a:rect l="l" t="t" r="r" b="b"/>
                <a:pathLst>
                  <a:path w="192" h="380" extrusionOk="0">
                    <a:moveTo>
                      <a:pt x="192" y="188"/>
                    </a:moveTo>
                    <a:cubicBezTo>
                      <a:pt x="192" y="192"/>
                      <a:pt x="191" y="197"/>
                      <a:pt x="187" y="200"/>
                    </a:cubicBezTo>
                    <a:cubicBezTo>
                      <a:pt x="35" y="372"/>
                      <a:pt x="35" y="372"/>
                      <a:pt x="35" y="372"/>
                    </a:cubicBezTo>
                    <a:cubicBezTo>
                      <a:pt x="28" y="380"/>
                      <a:pt x="16" y="380"/>
                      <a:pt x="9" y="374"/>
                    </a:cubicBezTo>
                    <a:cubicBezTo>
                      <a:pt x="1" y="367"/>
                      <a:pt x="0" y="355"/>
                      <a:pt x="7" y="347"/>
                    </a:cubicBezTo>
                    <a:cubicBezTo>
                      <a:pt x="149" y="188"/>
                      <a:pt x="149" y="188"/>
                      <a:pt x="149" y="188"/>
                    </a:cubicBezTo>
                    <a:cubicBezTo>
                      <a:pt x="7" y="32"/>
                      <a:pt x="7" y="32"/>
                      <a:pt x="7" y="32"/>
                    </a:cubicBezTo>
                    <a:cubicBezTo>
                      <a:pt x="0" y="25"/>
                      <a:pt x="1" y="13"/>
                      <a:pt x="9" y="6"/>
                    </a:cubicBezTo>
                    <a:cubicBezTo>
                      <a:pt x="16" y="0"/>
                      <a:pt x="28" y="0"/>
                      <a:pt x="35" y="8"/>
                    </a:cubicBezTo>
                    <a:cubicBezTo>
                      <a:pt x="187" y="176"/>
                      <a:pt x="187" y="176"/>
                      <a:pt x="187" y="176"/>
                    </a:cubicBezTo>
                    <a:cubicBezTo>
                      <a:pt x="190" y="179"/>
                      <a:pt x="192" y="184"/>
                      <a:pt x="192" y="1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660;p30">
                <a:extLst>
                  <a:ext uri="{FF2B5EF4-FFF2-40B4-BE49-F238E27FC236}">
                    <a16:creationId xmlns:a16="http://schemas.microsoft.com/office/drawing/2014/main" id="{5F2EE724-24E5-4B0E-C45B-4C8D72486C0A}"/>
                  </a:ext>
                </a:extLst>
              </p:cNvPr>
              <p:cNvSpPr/>
              <p:nvPr/>
            </p:nvSpPr>
            <p:spPr>
              <a:xfrm>
                <a:off x="5730488" y="4842645"/>
                <a:ext cx="530608" cy="583686"/>
              </a:xfrm>
              <a:custGeom>
                <a:avLst/>
                <a:gdLst/>
                <a:ahLst/>
                <a:cxnLst/>
                <a:rect l="l" t="t" r="r" b="b"/>
                <a:pathLst>
                  <a:path w="815" h="885" extrusionOk="0">
                    <a:moveTo>
                      <a:pt x="815" y="720"/>
                    </a:moveTo>
                    <a:cubicBezTo>
                      <a:pt x="815" y="165"/>
                      <a:pt x="815" y="165"/>
                      <a:pt x="815" y="165"/>
                    </a:cubicBezTo>
                    <a:cubicBezTo>
                      <a:pt x="815" y="74"/>
                      <a:pt x="741" y="0"/>
                      <a:pt x="650" y="0"/>
                    </a:cubicBezTo>
                    <a:cubicBezTo>
                      <a:pt x="164" y="0"/>
                      <a:pt x="164" y="0"/>
                      <a:pt x="164" y="0"/>
                    </a:cubicBezTo>
                    <a:cubicBezTo>
                      <a:pt x="73" y="0"/>
                      <a:pt x="0" y="74"/>
                      <a:pt x="0" y="165"/>
                    </a:cubicBezTo>
                    <a:cubicBezTo>
                      <a:pt x="0" y="720"/>
                      <a:pt x="0" y="720"/>
                      <a:pt x="0" y="720"/>
                    </a:cubicBezTo>
                    <a:cubicBezTo>
                      <a:pt x="0" y="811"/>
                      <a:pt x="73" y="885"/>
                      <a:pt x="164" y="885"/>
                    </a:cubicBezTo>
                    <a:cubicBezTo>
                      <a:pt x="650" y="885"/>
                      <a:pt x="650" y="885"/>
                      <a:pt x="650" y="885"/>
                    </a:cubicBezTo>
                    <a:cubicBezTo>
                      <a:pt x="741" y="885"/>
                      <a:pt x="815" y="811"/>
                      <a:pt x="815" y="7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661;p30">
                <a:extLst>
                  <a:ext uri="{FF2B5EF4-FFF2-40B4-BE49-F238E27FC236}">
                    <a16:creationId xmlns:a16="http://schemas.microsoft.com/office/drawing/2014/main" id="{FB7337D6-E38E-5C70-8F1F-7947D3736E9E}"/>
                  </a:ext>
                </a:extLst>
              </p:cNvPr>
              <p:cNvSpPr/>
              <p:nvPr/>
            </p:nvSpPr>
            <p:spPr>
              <a:xfrm>
                <a:off x="5933889" y="5010676"/>
                <a:ext cx="123809" cy="247626"/>
              </a:xfrm>
              <a:custGeom>
                <a:avLst/>
                <a:gdLst/>
                <a:ahLst/>
                <a:cxnLst/>
                <a:rect l="l" t="t" r="r" b="b"/>
                <a:pathLst>
                  <a:path w="192" h="381" extrusionOk="0">
                    <a:moveTo>
                      <a:pt x="0" y="192"/>
                    </a:moveTo>
                    <a:cubicBezTo>
                      <a:pt x="0" y="188"/>
                      <a:pt x="2" y="184"/>
                      <a:pt x="5" y="180"/>
                    </a:cubicBezTo>
                    <a:cubicBezTo>
                      <a:pt x="158" y="8"/>
                      <a:pt x="158" y="8"/>
                      <a:pt x="158" y="8"/>
                    </a:cubicBezTo>
                    <a:cubicBezTo>
                      <a:pt x="165" y="1"/>
                      <a:pt x="176" y="0"/>
                      <a:pt x="184" y="7"/>
                    </a:cubicBezTo>
                    <a:cubicBezTo>
                      <a:pt x="191" y="14"/>
                      <a:pt x="192" y="25"/>
                      <a:pt x="185" y="33"/>
                    </a:cubicBezTo>
                    <a:cubicBezTo>
                      <a:pt x="44" y="192"/>
                      <a:pt x="44" y="192"/>
                      <a:pt x="44" y="192"/>
                    </a:cubicBezTo>
                    <a:cubicBezTo>
                      <a:pt x="185" y="348"/>
                      <a:pt x="185" y="348"/>
                      <a:pt x="185" y="348"/>
                    </a:cubicBezTo>
                    <a:cubicBezTo>
                      <a:pt x="192" y="355"/>
                      <a:pt x="192" y="367"/>
                      <a:pt x="184" y="374"/>
                    </a:cubicBezTo>
                    <a:cubicBezTo>
                      <a:pt x="176" y="381"/>
                      <a:pt x="165" y="380"/>
                      <a:pt x="158" y="373"/>
                    </a:cubicBezTo>
                    <a:cubicBezTo>
                      <a:pt x="5" y="205"/>
                      <a:pt x="5" y="205"/>
                      <a:pt x="5" y="205"/>
                    </a:cubicBezTo>
                    <a:cubicBezTo>
                      <a:pt x="2" y="201"/>
                      <a:pt x="0" y="197"/>
                      <a:pt x="0" y="1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 name="Google Shape;662;p30">
              <a:extLst>
                <a:ext uri="{FF2B5EF4-FFF2-40B4-BE49-F238E27FC236}">
                  <a16:creationId xmlns:a16="http://schemas.microsoft.com/office/drawing/2014/main" id="{E463CEBB-4CA2-CB59-7EA7-7B92271030F8}"/>
                </a:ext>
              </a:extLst>
            </p:cNvPr>
            <p:cNvSpPr/>
            <p:nvPr/>
          </p:nvSpPr>
          <p:spPr>
            <a:xfrm>
              <a:off x="4893364" y="3540950"/>
              <a:ext cx="398175" cy="390075"/>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52" name="Google Shape;667;p30">
              <a:extLst>
                <a:ext uri="{FF2B5EF4-FFF2-40B4-BE49-F238E27FC236}">
                  <a16:creationId xmlns:a16="http://schemas.microsoft.com/office/drawing/2014/main" id="{DE51DBE9-05A4-B467-40C5-E24C7CD32478}"/>
                </a:ext>
              </a:extLst>
            </p:cNvPr>
            <p:cNvCxnSpPr>
              <a:cxnSpLocks/>
            </p:cNvCxnSpPr>
            <p:nvPr/>
          </p:nvCxnSpPr>
          <p:spPr>
            <a:xfrm rot="16200000" flipH="1">
              <a:off x="3925304" y="1605684"/>
              <a:ext cx="1828354" cy="312023"/>
            </a:xfrm>
            <a:prstGeom prst="bentConnector3">
              <a:avLst>
                <a:gd name="adj1" fmla="val 98345"/>
              </a:avLst>
            </a:prstGeom>
            <a:noFill/>
            <a:ln w="9525" cap="flat" cmpd="sng">
              <a:solidFill>
                <a:schemeClr val="lt2"/>
              </a:solidFill>
              <a:prstDash val="dash"/>
              <a:round/>
              <a:headEnd type="none" w="med" len="med"/>
              <a:tailEnd type="none" w="med" len="med"/>
            </a:ln>
          </p:spPr>
        </p:cxnSp>
        <p:cxnSp>
          <p:nvCxnSpPr>
            <p:cNvPr id="53" name="Google Shape;671;p30">
              <a:extLst>
                <a:ext uri="{FF2B5EF4-FFF2-40B4-BE49-F238E27FC236}">
                  <a16:creationId xmlns:a16="http://schemas.microsoft.com/office/drawing/2014/main" id="{24364615-E7AA-64F4-9443-A537B8563301}"/>
                </a:ext>
              </a:extLst>
            </p:cNvPr>
            <p:cNvCxnSpPr>
              <a:cxnSpLocks/>
              <a:stCxn id="41" idx="4"/>
            </p:cNvCxnSpPr>
            <p:nvPr/>
          </p:nvCxnSpPr>
          <p:spPr>
            <a:xfrm>
              <a:off x="7912872" y="2339437"/>
              <a:ext cx="0" cy="1621500"/>
            </a:xfrm>
            <a:prstGeom prst="straightConnector1">
              <a:avLst/>
            </a:prstGeom>
            <a:noFill/>
            <a:ln w="9525" cap="flat" cmpd="sng">
              <a:solidFill>
                <a:schemeClr val="lt2"/>
              </a:solidFill>
              <a:prstDash val="dash"/>
              <a:round/>
              <a:headEnd type="none" w="med" len="med"/>
              <a:tailEnd type="none" w="med" len="med"/>
            </a:ln>
          </p:spPr>
        </p:cxnSp>
        <p:grpSp>
          <p:nvGrpSpPr>
            <p:cNvPr id="54" name="Google Shape;672;p30">
              <a:extLst>
                <a:ext uri="{FF2B5EF4-FFF2-40B4-BE49-F238E27FC236}">
                  <a16:creationId xmlns:a16="http://schemas.microsoft.com/office/drawing/2014/main" id="{E5413D4F-C657-0D61-4554-F63B11AECB48}"/>
                </a:ext>
              </a:extLst>
            </p:cNvPr>
            <p:cNvGrpSpPr/>
            <p:nvPr/>
          </p:nvGrpSpPr>
          <p:grpSpPr>
            <a:xfrm>
              <a:off x="7681476" y="3815950"/>
              <a:ext cx="476607" cy="475800"/>
              <a:chOff x="2153" y="22"/>
              <a:chExt cx="45" cy="45"/>
            </a:xfrm>
          </p:grpSpPr>
          <p:sp>
            <p:nvSpPr>
              <p:cNvPr id="59" name="Google Shape;673;p30">
                <a:extLst>
                  <a:ext uri="{FF2B5EF4-FFF2-40B4-BE49-F238E27FC236}">
                    <a16:creationId xmlns:a16="http://schemas.microsoft.com/office/drawing/2014/main" id="{6474211F-8BFC-C32E-7723-B6F0D9B0134D}"/>
                  </a:ext>
                </a:extLst>
              </p:cNvPr>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74;p30">
                <a:extLst>
                  <a:ext uri="{FF2B5EF4-FFF2-40B4-BE49-F238E27FC236}">
                    <a16:creationId xmlns:a16="http://schemas.microsoft.com/office/drawing/2014/main" id="{CAC81E68-F764-D353-52BD-0F6405C87D95}"/>
                  </a:ext>
                </a:extLst>
              </p:cNvPr>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55" name="Google Shape;675;p30">
              <a:extLst>
                <a:ext uri="{FF2B5EF4-FFF2-40B4-BE49-F238E27FC236}">
                  <a16:creationId xmlns:a16="http://schemas.microsoft.com/office/drawing/2014/main" id="{EA1CD349-8C6F-C9E6-DA31-07E5965BA08E}"/>
                </a:ext>
              </a:extLst>
            </p:cNvPr>
            <p:cNvGrpSpPr/>
            <p:nvPr/>
          </p:nvGrpSpPr>
          <p:grpSpPr>
            <a:xfrm>
              <a:off x="7843792" y="3540957"/>
              <a:ext cx="138146" cy="138146"/>
              <a:chOff x="4315031" y="1267400"/>
              <a:chExt cx="298500" cy="298500"/>
            </a:xfrm>
          </p:grpSpPr>
          <p:sp>
            <p:nvSpPr>
              <p:cNvPr id="57" name="Google Shape;676;p30">
                <a:extLst>
                  <a:ext uri="{FF2B5EF4-FFF2-40B4-BE49-F238E27FC236}">
                    <a16:creationId xmlns:a16="http://schemas.microsoft.com/office/drawing/2014/main" id="{BDCB52CA-AE52-1A22-BF83-E9D9F8C0FC9E}"/>
                  </a:ext>
                </a:extLst>
              </p:cNvPr>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677;p30">
                <a:extLst>
                  <a:ext uri="{FF2B5EF4-FFF2-40B4-BE49-F238E27FC236}">
                    <a16:creationId xmlns:a16="http://schemas.microsoft.com/office/drawing/2014/main" id="{EDA32FA4-B063-AB93-0E42-543E7CA95ECF}"/>
                  </a:ext>
                </a:extLst>
              </p:cNvPr>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6" name="Immagine 55" descr="Immagine che contiene Elementi grafici, clipart, grafica, Carattere&#10;&#10;Descrizione generata automaticamente">
              <a:extLst>
                <a:ext uri="{FF2B5EF4-FFF2-40B4-BE49-F238E27FC236}">
                  <a16:creationId xmlns:a16="http://schemas.microsoft.com/office/drawing/2014/main" id="{E48A8C4F-08AE-1D49-ADE7-10396C4BC20D}"/>
                </a:ext>
              </a:extLst>
            </p:cNvPr>
            <p:cNvPicPr>
              <a:picLocks noChangeAspect="1"/>
            </p:cNvPicPr>
            <p:nvPr/>
          </p:nvPicPr>
          <p:blipFill>
            <a:blip r:embed="rId5"/>
            <a:stretch>
              <a:fillRect/>
            </a:stretch>
          </p:blipFill>
          <p:spPr>
            <a:xfrm>
              <a:off x="5171365" y="2194166"/>
              <a:ext cx="753546" cy="753546"/>
            </a:xfrm>
            <a:prstGeom prst="rect">
              <a:avLst/>
            </a:prstGeom>
          </p:spPr>
        </p:pic>
      </p:grpSp>
      <p:grpSp>
        <p:nvGrpSpPr>
          <p:cNvPr id="6" name="Gruppo 5">
            <a:extLst>
              <a:ext uri="{FF2B5EF4-FFF2-40B4-BE49-F238E27FC236}">
                <a16:creationId xmlns:a16="http://schemas.microsoft.com/office/drawing/2014/main" id="{C0B3A804-632C-64F4-47D9-43A901104C94}"/>
              </a:ext>
            </a:extLst>
          </p:cNvPr>
          <p:cNvGrpSpPr/>
          <p:nvPr/>
        </p:nvGrpSpPr>
        <p:grpSpPr>
          <a:xfrm>
            <a:off x="7961991" y="690710"/>
            <a:ext cx="841176" cy="442772"/>
            <a:chOff x="7813837" y="1841006"/>
            <a:chExt cx="841176" cy="442772"/>
          </a:xfrm>
        </p:grpSpPr>
        <p:sp>
          <p:nvSpPr>
            <p:cNvPr id="1460" name="Google Shape;1460;p49"/>
            <p:cNvSpPr/>
            <p:nvPr/>
          </p:nvSpPr>
          <p:spPr>
            <a:xfrm>
              <a:off x="7968163" y="1970964"/>
              <a:ext cx="686850" cy="312814"/>
            </a:xfrm>
            <a:custGeom>
              <a:avLst/>
              <a:gdLst/>
              <a:ahLst/>
              <a:cxnLst/>
              <a:rect l="l" t="t" r="r" b="b"/>
              <a:pathLst>
                <a:path w="2255" h="1027" extrusionOk="0">
                  <a:moveTo>
                    <a:pt x="1741" y="0"/>
                  </a:moveTo>
                  <a:cubicBezTo>
                    <a:pt x="514" y="0"/>
                    <a:pt x="514" y="0"/>
                    <a:pt x="514" y="0"/>
                  </a:cubicBezTo>
                  <a:cubicBezTo>
                    <a:pt x="230" y="0"/>
                    <a:pt x="0" y="230"/>
                    <a:pt x="0" y="513"/>
                  </a:cubicBezTo>
                  <a:cubicBezTo>
                    <a:pt x="0" y="513"/>
                    <a:pt x="0" y="513"/>
                    <a:pt x="0" y="513"/>
                  </a:cubicBezTo>
                  <a:cubicBezTo>
                    <a:pt x="0" y="797"/>
                    <a:pt x="230" y="1027"/>
                    <a:pt x="514" y="1027"/>
                  </a:cubicBezTo>
                  <a:cubicBezTo>
                    <a:pt x="1741" y="1027"/>
                    <a:pt x="1741" y="1027"/>
                    <a:pt x="1741" y="1027"/>
                  </a:cubicBezTo>
                  <a:cubicBezTo>
                    <a:pt x="2025" y="1027"/>
                    <a:pt x="2255" y="797"/>
                    <a:pt x="2255" y="513"/>
                  </a:cubicBezTo>
                  <a:cubicBezTo>
                    <a:pt x="2255" y="513"/>
                    <a:pt x="2255" y="513"/>
                    <a:pt x="2255" y="513"/>
                  </a:cubicBezTo>
                  <a:cubicBezTo>
                    <a:pt x="2255" y="230"/>
                    <a:pt x="2025" y="0"/>
                    <a:pt x="1741" y="0"/>
                  </a:cubicBezTo>
                </a:path>
              </a:pathLst>
            </a:custGeom>
            <a:solidFill>
              <a:srgbClr val="91CCFF">
                <a:alpha val="481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9"/>
            <p:cNvSpPr/>
            <p:nvPr/>
          </p:nvSpPr>
          <p:spPr>
            <a:xfrm>
              <a:off x="7813837" y="1841006"/>
              <a:ext cx="686850" cy="313119"/>
            </a:xfrm>
            <a:custGeom>
              <a:avLst/>
              <a:gdLst/>
              <a:ahLst/>
              <a:cxnLst/>
              <a:rect l="l" t="t" r="r" b="b"/>
              <a:pathLst>
                <a:path w="2255" h="1028" extrusionOk="0">
                  <a:moveTo>
                    <a:pt x="1741" y="0"/>
                  </a:moveTo>
                  <a:cubicBezTo>
                    <a:pt x="514" y="0"/>
                    <a:pt x="514" y="0"/>
                    <a:pt x="514" y="0"/>
                  </a:cubicBezTo>
                  <a:cubicBezTo>
                    <a:pt x="230" y="0"/>
                    <a:pt x="0" y="230"/>
                    <a:pt x="0" y="514"/>
                  </a:cubicBezTo>
                  <a:cubicBezTo>
                    <a:pt x="0" y="797"/>
                    <a:pt x="230" y="1028"/>
                    <a:pt x="514" y="1028"/>
                  </a:cubicBezTo>
                  <a:cubicBezTo>
                    <a:pt x="1741" y="1028"/>
                    <a:pt x="1741" y="1028"/>
                    <a:pt x="1741" y="1028"/>
                  </a:cubicBezTo>
                  <a:cubicBezTo>
                    <a:pt x="2025" y="1028"/>
                    <a:pt x="2255" y="797"/>
                    <a:pt x="2255" y="514"/>
                  </a:cubicBezTo>
                  <a:cubicBezTo>
                    <a:pt x="2255" y="230"/>
                    <a:pt x="2025" y="0"/>
                    <a:pt x="1741"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49"/>
            <p:cNvSpPr/>
            <p:nvPr/>
          </p:nvSpPr>
          <p:spPr>
            <a:xfrm>
              <a:off x="7964102" y="1950658"/>
              <a:ext cx="113714" cy="129958"/>
            </a:xfrm>
            <a:custGeom>
              <a:avLst/>
              <a:gdLst/>
              <a:ahLst/>
              <a:cxnLst/>
              <a:rect l="l" t="t" r="r" b="b"/>
              <a:pathLst>
                <a:path w="28" h="32" extrusionOk="0">
                  <a:moveTo>
                    <a:pt x="0" y="15"/>
                  </a:moveTo>
                  <a:lnTo>
                    <a:pt x="28" y="0"/>
                  </a:lnTo>
                  <a:lnTo>
                    <a:pt x="28" y="5"/>
                  </a:lnTo>
                  <a:lnTo>
                    <a:pt x="4" y="16"/>
                  </a:lnTo>
                  <a:lnTo>
                    <a:pt x="4" y="16"/>
                  </a:lnTo>
                  <a:lnTo>
                    <a:pt x="28" y="28"/>
                  </a:lnTo>
                  <a:lnTo>
                    <a:pt x="28" y="32"/>
                  </a:lnTo>
                  <a:lnTo>
                    <a:pt x="0" y="18"/>
                  </a:lnTo>
                  <a:lnTo>
                    <a:pt x="0" y="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49"/>
            <p:cNvSpPr/>
            <p:nvPr/>
          </p:nvSpPr>
          <p:spPr>
            <a:xfrm>
              <a:off x="8094061" y="1914107"/>
              <a:ext cx="85285" cy="178692"/>
            </a:xfrm>
            <a:custGeom>
              <a:avLst/>
              <a:gdLst/>
              <a:ahLst/>
              <a:cxnLst/>
              <a:rect l="l" t="t" r="r" b="b"/>
              <a:pathLst>
                <a:path w="21" h="44" extrusionOk="0">
                  <a:moveTo>
                    <a:pt x="0" y="44"/>
                  </a:moveTo>
                  <a:lnTo>
                    <a:pt x="16" y="0"/>
                  </a:lnTo>
                  <a:lnTo>
                    <a:pt x="21" y="0"/>
                  </a:lnTo>
                  <a:lnTo>
                    <a:pt x="4" y="44"/>
                  </a:lnTo>
                  <a:lnTo>
                    <a:pt x="0" y="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49"/>
            <p:cNvSpPr/>
            <p:nvPr/>
          </p:nvSpPr>
          <p:spPr>
            <a:xfrm>
              <a:off x="8191530" y="1950658"/>
              <a:ext cx="113714" cy="129958"/>
            </a:xfrm>
            <a:custGeom>
              <a:avLst/>
              <a:gdLst/>
              <a:ahLst/>
              <a:cxnLst/>
              <a:rect l="l" t="t" r="r" b="b"/>
              <a:pathLst>
                <a:path w="28" h="32" extrusionOk="0">
                  <a:moveTo>
                    <a:pt x="28" y="18"/>
                  </a:moveTo>
                  <a:lnTo>
                    <a:pt x="0" y="32"/>
                  </a:lnTo>
                  <a:lnTo>
                    <a:pt x="0" y="28"/>
                  </a:lnTo>
                  <a:lnTo>
                    <a:pt x="24" y="16"/>
                  </a:lnTo>
                  <a:lnTo>
                    <a:pt x="24" y="16"/>
                  </a:lnTo>
                  <a:lnTo>
                    <a:pt x="0" y="5"/>
                  </a:lnTo>
                  <a:lnTo>
                    <a:pt x="0" y="0"/>
                  </a:lnTo>
                  <a:lnTo>
                    <a:pt x="28" y="15"/>
                  </a:lnTo>
                  <a:lnTo>
                    <a:pt x="28" y="1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9" name="Gruppo 1358">
            <a:extLst>
              <a:ext uri="{FF2B5EF4-FFF2-40B4-BE49-F238E27FC236}">
                <a16:creationId xmlns:a16="http://schemas.microsoft.com/office/drawing/2014/main" id="{4439D3AC-188E-12B9-CB04-0E4723A1A4FA}"/>
              </a:ext>
            </a:extLst>
          </p:cNvPr>
          <p:cNvGrpSpPr/>
          <p:nvPr/>
        </p:nvGrpSpPr>
        <p:grpSpPr>
          <a:xfrm>
            <a:off x="228058" y="3845506"/>
            <a:ext cx="333216" cy="330274"/>
            <a:chOff x="243531" y="257596"/>
            <a:chExt cx="333216" cy="330274"/>
          </a:xfrm>
        </p:grpSpPr>
        <p:sp>
          <p:nvSpPr>
            <p:cNvPr id="1360" name="Ovale 1359">
              <a:extLst>
                <a:ext uri="{FF2B5EF4-FFF2-40B4-BE49-F238E27FC236}">
                  <a16:creationId xmlns:a16="http://schemas.microsoft.com/office/drawing/2014/main" id="{B74E8A1A-DFFC-D54F-2DB3-A888106F2ED3}"/>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61" name="Immagine 1360" descr="Immagine che contiene nero, oscurità&#10;&#10;Descrizione generata automaticamente">
              <a:extLst>
                <a:ext uri="{FF2B5EF4-FFF2-40B4-BE49-F238E27FC236}">
                  <a16:creationId xmlns:a16="http://schemas.microsoft.com/office/drawing/2014/main" id="{9902F1F1-83DF-5074-2A0A-93B3E237163D}"/>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1362" name="Gruppo 1361">
            <a:extLst>
              <a:ext uri="{FF2B5EF4-FFF2-40B4-BE49-F238E27FC236}">
                <a16:creationId xmlns:a16="http://schemas.microsoft.com/office/drawing/2014/main" id="{A5C7690F-999F-A1C4-261A-B72DD986CF2F}"/>
              </a:ext>
            </a:extLst>
          </p:cNvPr>
          <p:cNvGrpSpPr/>
          <p:nvPr/>
        </p:nvGrpSpPr>
        <p:grpSpPr>
          <a:xfrm>
            <a:off x="4530982" y="282543"/>
            <a:ext cx="496597" cy="518236"/>
            <a:chOff x="243531" y="257596"/>
            <a:chExt cx="333216" cy="330274"/>
          </a:xfrm>
        </p:grpSpPr>
        <p:sp>
          <p:nvSpPr>
            <p:cNvPr id="1363" name="Ovale 1362">
              <a:extLst>
                <a:ext uri="{FF2B5EF4-FFF2-40B4-BE49-F238E27FC236}">
                  <a16:creationId xmlns:a16="http://schemas.microsoft.com/office/drawing/2014/main" id="{A34CA6BB-BA2E-8E1E-A5F2-300579B18F03}"/>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64" name="Immagine 1363" descr="Immagine che contiene nero, oscurità&#10;&#10;Descrizione generata automaticamente">
              <a:extLst>
                <a:ext uri="{FF2B5EF4-FFF2-40B4-BE49-F238E27FC236}">
                  <a16:creationId xmlns:a16="http://schemas.microsoft.com/office/drawing/2014/main" id="{6B7B1C35-494A-1480-FF80-CDB728470C6B}"/>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1353" name="Immagine 1352" descr="Immagine che contiene modello, cerchio, quadrato, bianco e nero&#10;&#10;Descrizione generata automaticamente">
            <a:extLst>
              <a:ext uri="{FF2B5EF4-FFF2-40B4-BE49-F238E27FC236}">
                <a16:creationId xmlns:a16="http://schemas.microsoft.com/office/drawing/2014/main" id="{7693E6CC-B3DE-E99A-7131-37BE767B8DF3}"/>
              </a:ext>
            </a:extLst>
          </p:cNvPr>
          <p:cNvPicPr>
            <a:picLocks noChangeAspect="1"/>
          </p:cNvPicPr>
          <p:nvPr/>
        </p:nvPicPr>
        <p:blipFill>
          <a:blip r:embed="rId8"/>
          <a:stretch>
            <a:fillRect/>
          </a:stretch>
        </p:blipFill>
        <p:spPr>
          <a:xfrm>
            <a:off x="3112165" y="3239143"/>
            <a:ext cx="1157597" cy="11575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C5A8EAAF-2EBF-FDA7-C8F0-40A90C82B3D8}"/>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45B9B3FE-70D1-8C76-FA4D-E1F63EBEFFFC}"/>
              </a:ext>
            </a:extLst>
          </p:cNvPr>
          <p:cNvSpPr txBox="1">
            <a:spLocks noGrp="1"/>
          </p:cNvSpPr>
          <p:nvPr>
            <p:ph type="title"/>
          </p:nvPr>
        </p:nvSpPr>
        <p:spPr>
          <a:xfrm>
            <a:off x="713224" y="2371763"/>
            <a:ext cx="4503011"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GENERAZIONE EMBEDDINGS</a:t>
            </a:r>
          </a:p>
        </p:txBody>
      </p:sp>
      <p:sp>
        <p:nvSpPr>
          <p:cNvPr id="736" name="Google Shape;736;p34">
            <a:extLst>
              <a:ext uri="{FF2B5EF4-FFF2-40B4-BE49-F238E27FC236}">
                <a16:creationId xmlns:a16="http://schemas.microsoft.com/office/drawing/2014/main" id="{4F7FDF29-4AFC-E33A-B449-ED6E40B4AAFB}"/>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rgbClr val="FFC655"/>
                </a:solidFill>
              </a:rPr>
              <a:t>02</a:t>
            </a:r>
            <a:endParaRPr dirty="0">
              <a:solidFill>
                <a:srgbClr val="FFC655"/>
              </a:solidFill>
            </a:endParaRPr>
          </a:p>
        </p:txBody>
      </p:sp>
      <p:grpSp>
        <p:nvGrpSpPr>
          <p:cNvPr id="737" name="Google Shape;737;p34">
            <a:extLst>
              <a:ext uri="{FF2B5EF4-FFF2-40B4-BE49-F238E27FC236}">
                <a16:creationId xmlns:a16="http://schemas.microsoft.com/office/drawing/2014/main" id="{5C7A940B-07BE-C72C-1246-36EDB28A4511}"/>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0FF2F876-AB28-6159-2217-9A242E64F314}"/>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C62D7F0D-25D6-9A97-2E02-2FBF209FE397}"/>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DC6B9C25-7A62-1D16-BE7D-A3ECE15B1CB7}"/>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A9EEAF87-DB5C-C527-624D-D776D8B77268}"/>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3D2F8213-4D44-B8AA-18E2-8B2BEDF4ED3B}"/>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656F0EB7-50DE-456D-E9AD-83BFC738D8E9}"/>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1E9FE6B7-B295-4041-EC64-1400FC7BC085}"/>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8F57FC04-D666-4DE0-0241-6099F8C89A46}"/>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F466E7EF-79F6-0131-8BD8-8C6B71A07129}"/>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31CDC0D8-4E22-F38F-AE4C-2C4CFB0E8922}"/>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B73153E9-B43D-D7C7-F2AC-8811A96CC034}"/>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1761348F-00E8-A66C-F6FD-5DAA7804B8DA}"/>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04B91A0B-94BA-E92A-B6F7-4232B8AA166F}"/>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7B969BFF-C248-426C-8BB5-F953830DD071}"/>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557DC0C2-8532-5DF9-B4BB-AD07A1443F05}"/>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AE0DF120-C01F-05D0-A815-5231546AEF22}"/>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D5BC2F5F-118E-7982-613C-51A403C837CA}"/>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4C94AF6B-AF25-8C02-02E6-74FAD0A2BAD1}"/>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19FA69AB-5C91-74BF-DB24-B281FAB26B5A}"/>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A676B6A1-3A8D-1B44-D4FF-22728891B6D9}"/>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CF13F0DE-8809-9E23-FC8E-6F8A52DD1E81}"/>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E9398D55-0E41-3A7E-904E-D5416E2DA496}"/>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DC1191D2-73EF-0E2C-9BA3-965B5C8C03A9}"/>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4A241920-DB17-11A7-E44B-2AFA4BE52309}"/>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814DB5B9-567D-B37D-E122-18C41E715054}"/>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41032C91-7349-57C7-CDFC-E68DC1EA8667}"/>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0EC93329-F41B-B0FB-47FC-48D04988D25C}"/>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91F5DEA2-A026-D361-96F2-6CBEE6AFE7C0}"/>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40D44EF1-0B7D-5388-8123-6B5CA5659572}"/>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FFA7E3A5-5282-BD39-A0B0-D738D1C63E6E}"/>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D969EBD4-C9BC-FC01-7ECA-014A03E860DA}"/>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0F43B0D0-22E2-D483-BBAA-F363B1475422}"/>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2E8336F0-106B-B8EC-06D0-D3BFEF8C85B4}"/>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A1517674-1623-CCC0-E236-0D6B605EFA3C}"/>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60542530-4027-5BC7-5473-C1C673749F68}"/>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5E0CC1F9-E774-5886-B133-7781FC7A69F7}"/>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6AD7522C-C667-9316-81B9-7D12400C3A89}"/>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B212A179-6DD1-E612-42F3-D80534DED44B}"/>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8E9F3C0C-7F7D-7A13-9C07-C274BE48E641}"/>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0B3741BE-2A10-AD04-E706-E9EB1A8CB30D}"/>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9A649D4D-C7EC-7698-4FAB-D6C68EAD5021}"/>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834DB566-14ED-640C-156A-FA4DA12982CD}"/>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A0949EF8-D643-40DB-5D2B-6002B68D8E92}"/>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B0130273-3FF1-A7ED-0700-18922559880E}"/>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6BDA85EC-0F16-5D4B-EE8F-4886BF86818B}"/>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6FF10F33-FBC2-5760-9BC0-51C8D4AF9807}"/>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3F36D7BD-70F3-1515-7E9F-1AC4011116B1}"/>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D6EBC8FC-C355-5A77-2CDB-A4D74127BC20}"/>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580BF8D1-3EDD-ECC4-57C8-236B06CA9187}"/>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B2CA704F-6DE2-65D4-B4EB-526746427800}"/>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E683EDD2-17DD-3230-94C8-B45EA9575B54}"/>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63A72CEE-3AC1-04E5-ACAE-F1DA3390B89D}"/>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0AD6BC7A-BEDD-7751-D18D-FDE58A37DDAD}"/>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A97E0CE4-B9FD-B872-0B86-9BC1AF443A1F}"/>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7F50B1D9-B6C9-8001-754D-EE13447356D4}"/>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5A7740F3-E577-4F09-BB90-2CA173EA432A}"/>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BCEEC2CF-5A84-A3C0-CB5A-93CE39D93A9C}"/>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E32A3262-F533-1748-A2D0-6C62095EC04B}"/>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353553F2-9946-7A04-EA51-3B0D487A31DA}"/>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EA2AA12B-2A0A-BD28-5178-3F96301B721C}"/>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2676DB13-1AEF-588F-AB43-AFFEBF37C790}"/>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5123827C-9804-5840-5167-186D53599E3D}"/>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9787751F-68E5-0A18-037A-5416F55DB6E8}"/>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7D7FF569-F545-2352-4045-FE29F0E024A7}"/>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9CA5BB86-DFAB-0979-F13F-8713F856DA2A}"/>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A383518C-D37D-6E16-5457-886965977F0F}"/>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3C06CC09-3815-4278-6624-06CC42B4BC71}"/>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9F660BF2-FCB3-91C6-C685-53565417DD8A}"/>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22A0C9AF-9C09-7F18-F569-69343A4BC519}"/>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C5C2757D-22DD-6D13-E858-2D5BA586B272}"/>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8596DB82-8472-2C3B-E7EC-DDE8BC09F17B}"/>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B9DE7E5D-D150-AA74-CFD0-40E5FD32769C}"/>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328F61D6-7034-0C2A-B720-2F3668BD89B8}"/>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EEB56AD9-AFDD-D99A-AE2B-4E7D91B30A3B}"/>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6A1867DF-EAA9-1DB0-CCC4-999B8AAFF834}"/>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6A983912-FF6E-DE5B-F8D6-CA7EE4EEAD8C}"/>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E8D0901A-7FAA-3607-F4A8-4BF73282C823}"/>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6F3BE565-A34D-48ED-411D-D04A596A8527}"/>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56C06471-D48B-2A5B-77C8-9FAD4EA255E3}"/>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92D1A2E6-33D8-E5D9-5F14-EDE4696B6866}"/>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DE5564DC-CC6B-E135-44B5-A2E654D1F56A}"/>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57F1B73F-C7DF-E99E-5F27-C0A6AC7F7E7B}"/>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CAE897CB-B9A5-61FE-3CBA-88472C014885}"/>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EC98FD72-A87A-B22A-F115-46138EB2D37B}"/>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F6DF37BA-5BDF-E095-A21C-FC28E51F0A23}"/>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237D2378-60BE-4C75-B5DF-396A99061418}"/>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EB7AA2A9-2DBF-70B6-20A7-4E57D98C5BCA}"/>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3593C413-A295-F6FA-D443-E44FC6AFC90A}"/>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E0A13D51-2BFD-BDFC-E207-BFF78919B0A6}"/>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E78A53BF-A4EF-1BA9-D2BD-C247B87E91F1}"/>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48D3C749-1D6D-34B1-4114-D26A026CE673}"/>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BC7F7AC9-FF0C-93EA-1817-4CE2B451AC0C}"/>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E069905B-9DD3-6432-1FCF-FB8D4F96A2E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394607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F5662900-2E4B-B3EE-FABD-37FD9C3CF729}"/>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E8BF956C-FFD1-BD68-A50F-F6BD15B907F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GENERAZIONE EMBEDDINGS</a:t>
            </a:r>
            <a:endParaRPr dirty="0"/>
          </a:p>
        </p:txBody>
      </p:sp>
      <p:pic>
        <p:nvPicPr>
          <p:cNvPr id="3" name="Immagine 2">
            <a:extLst>
              <a:ext uri="{FF2B5EF4-FFF2-40B4-BE49-F238E27FC236}">
                <a16:creationId xmlns:a16="http://schemas.microsoft.com/office/drawing/2014/main" id="{840E05DE-5793-C81A-3AF3-58B16EC25999}"/>
              </a:ext>
            </a:extLst>
          </p:cNvPr>
          <p:cNvPicPr>
            <a:picLocks noChangeAspect="1"/>
          </p:cNvPicPr>
          <p:nvPr/>
        </p:nvPicPr>
        <p:blipFill>
          <a:blip r:embed="rId3"/>
          <a:srcRect/>
          <a:stretch/>
        </p:blipFill>
        <p:spPr>
          <a:xfrm>
            <a:off x="6324746" y="242512"/>
            <a:ext cx="863716" cy="863716"/>
          </a:xfrm>
          <a:prstGeom prst="rect">
            <a:avLst/>
          </a:prstGeom>
        </p:spPr>
      </p:pic>
      <p:grpSp>
        <p:nvGrpSpPr>
          <p:cNvPr id="4" name="Gruppo 3">
            <a:extLst>
              <a:ext uri="{FF2B5EF4-FFF2-40B4-BE49-F238E27FC236}">
                <a16:creationId xmlns:a16="http://schemas.microsoft.com/office/drawing/2014/main" id="{D25D3463-D9C2-A303-DA01-763A4828EC72}"/>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41249967-7A6D-C0B3-DE69-B49895DA063E}"/>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FB0A89EF-593E-9934-A88D-EC609C3A182C}"/>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C5E00F0E-0A42-2184-3091-CAC93FF042DE}"/>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72034EDC-0043-9874-15BC-95CC1FAFBBF3}"/>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EFCEA41A-F276-BF72-BB38-8B0964DA82A8}"/>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12" name="Immagine 11" descr="Immagine che contiene testo, diagramma, schermata, cerchio&#10;&#10;Descrizione generata automaticamente">
            <a:extLst>
              <a:ext uri="{FF2B5EF4-FFF2-40B4-BE49-F238E27FC236}">
                <a16:creationId xmlns:a16="http://schemas.microsoft.com/office/drawing/2014/main" id="{860E905E-B851-3D4E-9C51-C7D3135C8DA9}"/>
              </a:ext>
            </a:extLst>
          </p:cNvPr>
          <p:cNvPicPr>
            <a:picLocks noChangeAspect="1"/>
          </p:cNvPicPr>
          <p:nvPr/>
        </p:nvPicPr>
        <p:blipFill>
          <a:blip r:embed="rId6">
            <a:clrChange>
              <a:clrFrom>
                <a:srgbClr val="FFFFFF"/>
              </a:clrFrom>
              <a:clrTo>
                <a:srgbClr val="FFFFFF">
                  <a:alpha val="0"/>
                </a:srgbClr>
              </a:clrTo>
            </a:clrChange>
          </a:blip>
          <a:srcRect t="27900" b="35121"/>
          <a:stretch/>
        </p:blipFill>
        <p:spPr>
          <a:xfrm>
            <a:off x="1324983" y="1936319"/>
            <a:ext cx="6494033" cy="1270861"/>
          </a:xfrm>
          <a:prstGeom prst="rect">
            <a:avLst/>
          </a:prstGeom>
        </p:spPr>
      </p:pic>
    </p:spTree>
    <p:extLst>
      <p:ext uri="{BB962C8B-B14F-4D97-AF65-F5344CB8AC3E}">
        <p14:creationId xmlns:p14="http://schemas.microsoft.com/office/powerpoint/2010/main" val="199702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3C0270B6-2167-58AD-2F2F-6F4D3CA21AF5}"/>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6999D5E1-84E3-A17F-4FE1-CA5157270A9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GENERAZIONE EMBEDDINGS</a:t>
            </a:r>
            <a:endParaRPr dirty="0"/>
          </a:p>
        </p:txBody>
      </p:sp>
      <p:pic>
        <p:nvPicPr>
          <p:cNvPr id="3" name="Immagine 2">
            <a:extLst>
              <a:ext uri="{FF2B5EF4-FFF2-40B4-BE49-F238E27FC236}">
                <a16:creationId xmlns:a16="http://schemas.microsoft.com/office/drawing/2014/main" id="{401E2A93-0AA1-4E66-5745-6A356C6DE797}"/>
              </a:ext>
            </a:extLst>
          </p:cNvPr>
          <p:cNvPicPr>
            <a:picLocks noChangeAspect="1"/>
          </p:cNvPicPr>
          <p:nvPr/>
        </p:nvPicPr>
        <p:blipFill>
          <a:blip r:embed="rId3"/>
          <a:srcRect/>
          <a:stretch/>
        </p:blipFill>
        <p:spPr>
          <a:xfrm>
            <a:off x="6324746" y="242512"/>
            <a:ext cx="863716" cy="863716"/>
          </a:xfrm>
          <a:prstGeom prst="rect">
            <a:avLst/>
          </a:prstGeom>
        </p:spPr>
      </p:pic>
      <p:grpSp>
        <p:nvGrpSpPr>
          <p:cNvPr id="4" name="Gruppo 3">
            <a:extLst>
              <a:ext uri="{FF2B5EF4-FFF2-40B4-BE49-F238E27FC236}">
                <a16:creationId xmlns:a16="http://schemas.microsoft.com/office/drawing/2014/main" id="{F263DA83-0A97-0442-0F3E-803BDE36699F}"/>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A66311B2-E9DB-3F82-831A-FFDABAD3F738}"/>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367A8F14-0BCD-18E8-0DD2-E1F4097BF382}"/>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8679BFC5-4105-DCF8-A86A-7C0A191DCF5E}"/>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A617100A-3479-CD09-58B7-D51792560C8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B3716FA1-108F-29F1-846F-097D339CC635}"/>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2" name="Gruppo 1">
            <a:extLst>
              <a:ext uri="{FF2B5EF4-FFF2-40B4-BE49-F238E27FC236}">
                <a16:creationId xmlns:a16="http://schemas.microsoft.com/office/drawing/2014/main" id="{1C29ED8F-F3EC-B0A6-D8E5-D077100DF7A8}"/>
              </a:ext>
            </a:extLst>
          </p:cNvPr>
          <p:cNvGrpSpPr/>
          <p:nvPr/>
        </p:nvGrpSpPr>
        <p:grpSpPr>
          <a:xfrm>
            <a:off x="2002719" y="2873397"/>
            <a:ext cx="4553946" cy="369332"/>
            <a:chOff x="2256759" y="2387084"/>
            <a:chExt cx="4553946" cy="369332"/>
          </a:xfrm>
        </p:grpSpPr>
        <p:sp>
          <p:nvSpPr>
            <p:cNvPr id="17" name="CasellaDiTesto 16">
              <a:extLst>
                <a:ext uri="{FF2B5EF4-FFF2-40B4-BE49-F238E27FC236}">
                  <a16:creationId xmlns:a16="http://schemas.microsoft.com/office/drawing/2014/main" id="{17BFF194-5882-3E53-5FFF-2588E29A4009}"/>
                </a:ext>
              </a:extLst>
            </p:cNvPr>
            <p:cNvSpPr txBox="1"/>
            <p:nvPr/>
          </p:nvSpPr>
          <p:spPr>
            <a:xfrm>
              <a:off x="2256759" y="2387084"/>
              <a:ext cx="1822049" cy="369332"/>
            </a:xfrm>
            <a:prstGeom prst="rect">
              <a:avLst/>
            </a:prstGeom>
            <a:noFill/>
          </p:spPr>
          <p:txBody>
            <a:bodyPr wrap="square">
              <a:spAutoFit/>
            </a:bodyPr>
            <a:lstStyle/>
            <a:p>
              <a:pPr marL="0" lvl="0" indent="0" algn="ctr" rtl="0">
                <a:spcBef>
                  <a:spcPts val="0"/>
                </a:spcBef>
                <a:spcAft>
                  <a:spcPts val="0"/>
                </a:spcAft>
                <a:buNone/>
              </a:pPr>
              <a:r>
                <a:rPr lang="it-IT" sz="1800" b="1" dirty="0" err="1">
                  <a:solidFill>
                    <a:srgbClr val="333956"/>
                  </a:solidFill>
                  <a:latin typeface="Urbanist"/>
                  <a:ea typeface="Urbanist"/>
                  <a:cs typeface="Urbanist"/>
                  <a:sym typeface="Urbanist"/>
                </a:rPr>
                <a:t>MiniLM</a:t>
              </a:r>
              <a:endParaRPr lang="it-IT" sz="1800" b="1" dirty="0">
                <a:solidFill>
                  <a:srgbClr val="333956"/>
                </a:solidFill>
                <a:latin typeface="Urbanist"/>
                <a:ea typeface="Urbanist"/>
                <a:cs typeface="Urbanist"/>
                <a:sym typeface="Urbanist"/>
              </a:endParaRPr>
            </a:p>
          </p:txBody>
        </p:sp>
        <p:sp>
          <p:nvSpPr>
            <p:cNvPr id="12" name="CasellaDiTesto 11">
              <a:extLst>
                <a:ext uri="{FF2B5EF4-FFF2-40B4-BE49-F238E27FC236}">
                  <a16:creationId xmlns:a16="http://schemas.microsoft.com/office/drawing/2014/main" id="{C5D2C9E0-A8CF-5A1E-D548-CE4311F0F023}"/>
                </a:ext>
              </a:extLst>
            </p:cNvPr>
            <p:cNvSpPr txBox="1"/>
            <p:nvPr/>
          </p:nvSpPr>
          <p:spPr>
            <a:xfrm>
              <a:off x="4531129" y="2387084"/>
              <a:ext cx="486475"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C655"/>
                  </a:solidFill>
                  <a:latin typeface="Urbanist"/>
                  <a:ea typeface="Urbanist"/>
                  <a:cs typeface="Urbanist"/>
                  <a:sym typeface="Urbanist"/>
                </a:rPr>
                <a:t>vs</a:t>
              </a:r>
              <a:endParaRPr lang="it-IT" sz="1200" b="1" dirty="0">
                <a:solidFill>
                  <a:srgbClr val="FFC655"/>
                </a:solidFill>
                <a:latin typeface="Urbanist"/>
                <a:ea typeface="Urbanist"/>
                <a:cs typeface="Urbanist"/>
                <a:sym typeface="Urbanist"/>
              </a:endParaRPr>
            </a:p>
          </p:txBody>
        </p:sp>
        <p:sp>
          <p:nvSpPr>
            <p:cNvPr id="14" name="CasellaDiTesto 13">
              <a:extLst>
                <a:ext uri="{FF2B5EF4-FFF2-40B4-BE49-F238E27FC236}">
                  <a16:creationId xmlns:a16="http://schemas.microsoft.com/office/drawing/2014/main" id="{5C77B082-E8E1-9F1B-7BFC-C47CA24C297C}"/>
                </a:ext>
              </a:extLst>
            </p:cNvPr>
            <p:cNvSpPr txBox="1"/>
            <p:nvPr/>
          </p:nvSpPr>
          <p:spPr>
            <a:xfrm>
              <a:off x="5607144" y="2387084"/>
              <a:ext cx="1203561" cy="369332"/>
            </a:xfrm>
            <a:prstGeom prst="rect">
              <a:avLst/>
            </a:prstGeom>
            <a:noFill/>
          </p:spPr>
          <p:txBody>
            <a:bodyPr wrap="square">
              <a:spAutoFit/>
            </a:bodyPr>
            <a:lstStyle/>
            <a:p>
              <a:pPr marL="0" lvl="0" indent="0" algn="ctr" rtl="0">
                <a:spcBef>
                  <a:spcPts val="0"/>
                </a:spcBef>
                <a:spcAft>
                  <a:spcPts val="0"/>
                </a:spcAft>
                <a:buNone/>
              </a:pPr>
              <a:r>
                <a:rPr lang="it-IT" sz="1800" b="1" dirty="0" err="1">
                  <a:solidFill>
                    <a:srgbClr val="333956"/>
                  </a:solidFill>
                  <a:latin typeface="Urbanist"/>
                  <a:ea typeface="Urbanist"/>
                  <a:cs typeface="Urbanist"/>
                  <a:sym typeface="Urbanist"/>
                </a:rPr>
                <a:t>MPNet</a:t>
              </a:r>
              <a:endParaRPr lang="it-IT" sz="1200" b="1" dirty="0">
                <a:solidFill>
                  <a:srgbClr val="333956"/>
                </a:solidFill>
                <a:latin typeface="Urbanist"/>
                <a:ea typeface="Urbanist"/>
                <a:cs typeface="Urbanist"/>
                <a:sym typeface="Urbanist"/>
              </a:endParaRPr>
            </a:p>
          </p:txBody>
        </p:sp>
      </p:grpSp>
      <p:pic>
        <p:nvPicPr>
          <p:cNvPr id="18" name="Immagine 17" descr="Immagine che contiene Carattere, Elementi grafici, simbolo, schermata&#10;&#10;Descrizione generata automaticamente">
            <a:extLst>
              <a:ext uri="{FF2B5EF4-FFF2-40B4-BE49-F238E27FC236}">
                <a16:creationId xmlns:a16="http://schemas.microsoft.com/office/drawing/2014/main" id="{177079C1-DF62-BC0E-D928-6517AC581DC4}"/>
              </a:ext>
            </a:extLst>
          </p:cNvPr>
          <p:cNvPicPr>
            <a:picLocks noChangeAspect="1"/>
          </p:cNvPicPr>
          <p:nvPr/>
        </p:nvPicPr>
        <p:blipFill>
          <a:blip r:embed="rId6"/>
          <a:stretch>
            <a:fillRect/>
          </a:stretch>
        </p:blipFill>
        <p:spPr>
          <a:xfrm>
            <a:off x="720000" y="1718997"/>
            <a:ext cx="551106" cy="551106"/>
          </a:xfrm>
          <a:prstGeom prst="rect">
            <a:avLst/>
          </a:prstGeom>
        </p:spPr>
      </p:pic>
      <p:pic>
        <p:nvPicPr>
          <p:cNvPr id="11" name="Immagine 10" descr="Immagine che contiene testo, clipart, Elementi grafici, schermata&#10;&#10;Descrizione generata automaticamente">
            <a:extLst>
              <a:ext uri="{FF2B5EF4-FFF2-40B4-BE49-F238E27FC236}">
                <a16:creationId xmlns:a16="http://schemas.microsoft.com/office/drawing/2014/main" id="{16178A88-D80D-B909-3B9A-9B526557FDCB}"/>
              </a:ext>
            </a:extLst>
          </p:cNvPr>
          <p:cNvPicPr>
            <a:picLocks noChangeAspect="1"/>
          </p:cNvPicPr>
          <p:nvPr/>
        </p:nvPicPr>
        <p:blipFill>
          <a:blip r:embed="rId7"/>
          <a:stretch>
            <a:fillRect/>
          </a:stretch>
        </p:blipFill>
        <p:spPr>
          <a:xfrm>
            <a:off x="1271106" y="1539037"/>
            <a:ext cx="1822049" cy="911025"/>
          </a:xfrm>
          <a:prstGeom prst="rect">
            <a:avLst/>
          </a:prstGeom>
        </p:spPr>
      </p:pic>
    </p:spTree>
    <p:extLst>
      <p:ext uri="{BB962C8B-B14F-4D97-AF65-F5344CB8AC3E}">
        <p14:creationId xmlns:p14="http://schemas.microsoft.com/office/powerpoint/2010/main" val="114021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22785C24-F40A-8EEC-F5AF-B6AD8A5E6BDE}"/>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AFC976D3-41FA-AD3A-E927-102E03EBEBFB}"/>
              </a:ext>
            </a:extLst>
          </p:cNvPr>
          <p:cNvSpPr txBox="1">
            <a:spLocks noGrp="1"/>
          </p:cNvSpPr>
          <p:nvPr>
            <p:ph type="title"/>
          </p:nvPr>
        </p:nvSpPr>
        <p:spPr>
          <a:xfrm>
            <a:off x="713225" y="2371763"/>
            <a:ext cx="4343023"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STRUTTURA DEL </a:t>
            </a:r>
            <a:br>
              <a:rPr lang="it-IT" sz="2800" dirty="0"/>
            </a:br>
            <a:r>
              <a:rPr lang="it-IT" sz="2800" dirty="0"/>
              <a:t>PROMPT</a:t>
            </a:r>
          </a:p>
        </p:txBody>
      </p:sp>
      <p:sp>
        <p:nvSpPr>
          <p:cNvPr id="736" name="Google Shape;736;p34">
            <a:extLst>
              <a:ext uri="{FF2B5EF4-FFF2-40B4-BE49-F238E27FC236}">
                <a16:creationId xmlns:a16="http://schemas.microsoft.com/office/drawing/2014/main" id="{1AE114A3-DC7C-F19A-C789-F9902B52A097}"/>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rgbClr val="FFC655"/>
                </a:solidFill>
              </a:rPr>
              <a:t>03</a:t>
            </a:r>
            <a:endParaRPr dirty="0">
              <a:solidFill>
                <a:srgbClr val="FFC655"/>
              </a:solidFill>
            </a:endParaRPr>
          </a:p>
        </p:txBody>
      </p:sp>
      <p:grpSp>
        <p:nvGrpSpPr>
          <p:cNvPr id="737" name="Google Shape;737;p34">
            <a:extLst>
              <a:ext uri="{FF2B5EF4-FFF2-40B4-BE49-F238E27FC236}">
                <a16:creationId xmlns:a16="http://schemas.microsoft.com/office/drawing/2014/main" id="{0CF38B0B-A50F-DB38-F478-7A86FA4EB143}"/>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6F7C8AC2-39CE-A5B7-72CC-902808570DE7}"/>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22EDA3CB-01B3-9FE9-8F86-76BA3EAC6060}"/>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7A255D9B-A686-7319-CB75-3259C69457B3}"/>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09CB86F4-681E-E923-2FD2-9C13875BDCBD}"/>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97C2149D-5701-5581-332F-E00EE2C35472}"/>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DA1F6B4A-C267-3609-DFEB-881D4B0E4947}"/>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4D5AC4B4-8608-194B-F9CA-4AFA8C5552FF}"/>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CB4A3421-FA4B-E397-7D2E-E1569C9BC95A}"/>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CC806639-2128-4F90-068B-26CDCEC723D9}"/>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505F35FC-4F7F-2896-A363-A863A484828E}"/>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695D3DCA-2466-18C1-5CD7-3108FB83F257}"/>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E651DEAF-C613-91E5-8D32-EE5C51CE2E70}"/>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2CDAA6FF-F893-EA53-8DE2-F155558801E9}"/>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8293C5A9-1A47-15D6-2783-0C8882F000D3}"/>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37DB0C1C-AEFA-4F32-8333-4E73335DCB16}"/>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03C0CC46-B7CB-1311-FB46-096ACF4828B7}"/>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673A4A51-ED58-9F72-6A6C-22B9126E2B4C}"/>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14FA720A-162B-323A-1257-79C2342717C7}"/>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DEB38009-1C15-A282-7924-3F8E29598920}"/>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E3CF04E1-9DF5-5E81-C2B6-A8C2BF47BCEE}"/>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3280C4B6-8861-5632-16B1-61CD53E777F2}"/>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BB564B43-B32B-269C-405E-DB94FD587BEC}"/>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1C2A9472-CF17-AEA9-F7E3-A7986F1203E0}"/>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2D2440D1-FBCD-11A5-20CC-670DCD80FDB7}"/>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D418C5E1-99BC-7693-6644-E495800F71F9}"/>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A2A2B32C-C71A-03C6-9AEB-1281EAC316B0}"/>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343BC006-338F-2E87-DDFF-4A428055888B}"/>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2DEB0EC0-0613-F109-8B97-015740AE2F6C}"/>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1A14E0A8-9097-1E4D-72C7-88ADA52DE37B}"/>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E6930369-1A6F-80D5-324E-552A591639AA}"/>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8F99A1D6-5423-480A-075E-5AE6A9FF9DCE}"/>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66ED5F6B-C9E0-1CB3-0970-1E061454284E}"/>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26DBD875-CFB7-559B-5ECA-7112923DA3CE}"/>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FDCD12A0-E19D-C1CE-8391-C2CD67FB0571}"/>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6F520E3B-A838-7F84-33EA-39FF6F78E58B}"/>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29B8E317-4C3E-1D9D-8CD4-4DF20DBB53CE}"/>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638F3E49-47B5-AAA5-A88A-EEB39E39FCDD}"/>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FDDF5472-DFB3-CF55-01D4-F85F9A1A52BC}"/>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FABCB1DC-9469-5BD6-9A67-5AD1FA772D18}"/>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F0C8AAB6-F1C7-598D-874E-F168FBE3FDDE}"/>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57F7DFAE-ABEC-3445-89EE-AEE4AA0E1F6F}"/>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1035005F-5D44-AE26-A860-565CCAF71073}"/>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0EBF7730-BEC8-658A-2F3B-2029DC603E68}"/>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51142F30-D4F4-F57E-F133-681BDAF824CE}"/>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675EAA8F-DCDA-589B-BBA5-24AEC3142245}"/>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60E2A72D-C130-3B16-09C1-6B2A844833E1}"/>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6F9058B0-84C9-CC6C-F541-6F398CA1D1A3}"/>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ABED36A2-2738-049B-CE38-3F9A7E40D55E}"/>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E9B115E8-CD3E-0466-5F93-7676E85704E7}"/>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E2C3AFA5-2A10-B023-184E-0344C7129BE6}"/>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11AF8383-AD3C-74E6-0183-85BB11E94727}"/>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F299DF6E-FA1C-0692-939B-6F85FF712960}"/>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1767F4D8-1F1C-F18D-6007-C5DBA631EF39}"/>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BAC4F719-B6FE-651C-B608-9D243DF87C7A}"/>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09A318CA-6877-1E05-6147-DAF1F33D4561}"/>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56FCE4D7-B4D1-C867-D5F8-7B0F9B21DC25}"/>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AFAF83D5-CE5C-7DC3-4307-E33511C5DC3A}"/>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9F9063C2-A37A-3C4D-A464-9883F0552D3E}"/>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57A43FF2-F359-BE90-364F-F18C8BA11C76}"/>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BD3D6AA2-1984-C875-9F34-D28980FF1416}"/>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EDF53B50-817E-8851-DF8E-45E1F7D343C1}"/>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4A9190BC-11A0-9790-C950-4F96B44F7436}"/>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1854C6DF-6C64-564B-65DE-55DFA1733149}"/>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81BAEEEE-96F2-F02C-A23A-3FC3D85AC564}"/>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312236DA-6A7B-0E70-9C7E-33CD477CDEC3}"/>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0CCBE809-28C0-4762-EC3C-345EE45C8CD2}"/>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9D452EEC-2820-1840-0E2C-08602049FD14}"/>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B3FF168D-A9F9-EBEE-0AF9-74C605F0E95F}"/>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C62C90E3-CBF0-F60D-19DF-FAF6CEF69068}"/>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0882E760-FF9E-DB24-3413-20F0C5C9482B}"/>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62593C8C-2BC5-2FDD-CE44-CAA0977F4259}"/>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5A3E65A7-2840-95CA-92E3-67A2EF60E599}"/>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10E7B172-DA70-6671-FCE9-7264707D954C}"/>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B95F1AE3-E111-B88E-473E-7D136C69738F}"/>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F02E1E13-D17F-D23F-468F-E7D3670BFD84}"/>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6682CA8B-074E-E353-A8F9-3E9E4F59B4D0}"/>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86AC9498-A8EB-E1C9-351C-13370E9EAD1F}"/>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D669F597-E6E1-6DF8-2D13-DDBA44B5A11C}"/>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F351C655-4543-8317-94E0-2599BAB573DD}"/>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157E610E-E4C5-71F6-3776-B1029ADD47D8}"/>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2F66354A-DA58-BD32-96BD-DBC2768E9B44}"/>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94E3F158-3FD0-DAC9-662C-BF187A45DFC5}"/>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91C3823A-32A6-C465-3577-102FFC63DA31}"/>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5E306CFA-3DB5-985C-45A9-EF371EACC395}"/>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3A54BA1F-0A39-667E-FA08-923A6A0DBA66}"/>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DA4324B1-A497-BB59-FF53-2F2FDE881163}"/>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099B6529-00FA-BC75-0E10-1F8052FF9381}"/>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26B14F10-67D5-5527-A8CF-40C0BD7DE5B4}"/>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D137B7F5-B2C4-F050-02A7-955C219FD8C7}"/>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0D97F5EF-6C61-9AEB-D4E3-18F5C4F25CC5}"/>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C68D25A0-1D67-6B8F-7782-4324AC71C031}"/>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FAFAC757-215A-D044-2834-6E49D21BADF9}"/>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CA2C9479-F428-DA0D-CD7B-A19C6D9ECB9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183302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300AEB48-FE0C-F4B4-3001-D8DF4A3A93BC}"/>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3B417664-4FD7-9A95-A01B-F7A853D6533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STRUTTURA DEL PROMPT</a:t>
            </a:r>
            <a:endParaRPr dirty="0"/>
          </a:p>
        </p:txBody>
      </p:sp>
      <p:grpSp>
        <p:nvGrpSpPr>
          <p:cNvPr id="4" name="Gruppo 3">
            <a:extLst>
              <a:ext uri="{FF2B5EF4-FFF2-40B4-BE49-F238E27FC236}">
                <a16:creationId xmlns:a16="http://schemas.microsoft.com/office/drawing/2014/main" id="{5FE9F89E-A830-74BE-6487-201897A376E7}"/>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A5BFBB85-9994-03CA-6A8B-387F325E0097}"/>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B9ACF53A-9434-7A45-D831-102E89B3F87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4C7E0646-8F76-DD42-D2B3-C25C9A05B95A}"/>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12DD2526-6136-772F-BA7A-1A6100FC202B}"/>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4150EF98-BDB5-9B99-9FB8-E7B1ED736A5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5F2DCA94-A078-2399-B89D-AB8ECAD9B2BD}"/>
              </a:ext>
            </a:extLst>
          </p:cNvPr>
          <p:cNvPicPr>
            <a:picLocks noChangeAspect="1"/>
          </p:cNvPicPr>
          <p:nvPr/>
        </p:nvPicPr>
        <p:blipFill>
          <a:blip r:embed="rId5"/>
          <a:srcRect/>
          <a:stretch/>
        </p:blipFill>
        <p:spPr>
          <a:xfrm>
            <a:off x="6452162" y="272976"/>
            <a:ext cx="757148" cy="757148"/>
          </a:xfrm>
          <a:prstGeom prst="rect">
            <a:avLst/>
          </a:prstGeom>
        </p:spPr>
      </p:pic>
      <p:sp>
        <p:nvSpPr>
          <p:cNvPr id="3" name="Rettangolo con angoli arrotondati 2">
            <a:extLst>
              <a:ext uri="{FF2B5EF4-FFF2-40B4-BE49-F238E27FC236}">
                <a16:creationId xmlns:a16="http://schemas.microsoft.com/office/drawing/2014/main" id="{216123B2-4419-FD14-F73F-51FACA95F576}"/>
              </a:ext>
            </a:extLst>
          </p:cNvPr>
          <p:cNvSpPr/>
          <p:nvPr/>
        </p:nvSpPr>
        <p:spPr>
          <a:xfrm>
            <a:off x="1369473" y="1189773"/>
            <a:ext cx="6484745" cy="3508702"/>
          </a:xfrm>
          <a:prstGeom prst="roundRect">
            <a:avLst>
              <a:gd name="adj" fmla="val 10760"/>
            </a:avLst>
          </a:prstGeom>
          <a:effectLst>
            <a:outerShdw blurRad="190500" dist="38100" dir="5700000" sx="101000" sy="101000" algn="tl" rotWithShape="0">
              <a:prstClr val="black">
                <a:alpha val="40000"/>
              </a:prstClr>
            </a:outerShd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it-IT" dirty="0"/>
          </a:p>
        </p:txBody>
      </p:sp>
      <p:grpSp>
        <p:nvGrpSpPr>
          <p:cNvPr id="17" name="Gruppo 16">
            <a:extLst>
              <a:ext uri="{FF2B5EF4-FFF2-40B4-BE49-F238E27FC236}">
                <a16:creationId xmlns:a16="http://schemas.microsoft.com/office/drawing/2014/main" id="{8FB740BF-25AD-C9AA-0450-B05D8326CC3B}"/>
              </a:ext>
            </a:extLst>
          </p:cNvPr>
          <p:cNvGrpSpPr/>
          <p:nvPr/>
        </p:nvGrpSpPr>
        <p:grpSpPr>
          <a:xfrm>
            <a:off x="1520934" y="1373484"/>
            <a:ext cx="6181821" cy="3141279"/>
            <a:chOff x="1369473" y="1346799"/>
            <a:chExt cx="6181821" cy="3141279"/>
          </a:xfrm>
        </p:grpSpPr>
        <p:sp>
          <p:nvSpPr>
            <p:cNvPr id="5" name="CasellaDiTesto 4">
              <a:extLst>
                <a:ext uri="{FF2B5EF4-FFF2-40B4-BE49-F238E27FC236}">
                  <a16:creationId xmlns:a16="http://schemas.microsoft.com/office/drawing/2014/main" id="{01E4AA43-B399-9F12-39FC-19D272D8F268}"/>
                </a:ext>
              </a:extLst>
            </p:cNvPr>
            <p:cNvSpPr txBox="1"/>
            <p:nvPr/>
          </p:nvSpPr>
          <p:spPr>
            <a:xfrm>
              <a:off x="1379095" y="1346799"/>
              <a:ext cx="6172199" cy="1015663"/>
            </a:xfrm>
            <a:prstGeom prst="rect">
              <a:avLst/>
            </a:prstGeom>
            <a:noFill/>
          </p:spPr>
          <p:txBody>
            <a:bodyPr wrap="square">
              <a:spAutoFit/>
            </a:bodyPr>
            <a:lstStyle/>
            <a:p>
              <a:pPr marL="0" lvl="0" indent="0" rtl="0">
                <a:spcBef>
                  <a:spcPts val="0"/>
                </a:spcBef>
                <a:spcAft>
                  <a:spcPts val="0"/>
                </a:spcAft>
                <a:buNone/>
              </a:pPr>
              <a:r>
                <a:rPr lang="en-US" sz="1200" dirty="0">
                  <a:solidFill>
                    <a:srgbClr val="333956"/>
                  </a:solidFill>
                  <a:latin typeface="Urbanist"/>
                  <a:ea typeface="Urbanist"/>
                  <a:cs typeface="Urbanist"/>
                  <a:sym typeface="Urbanist"/>
                </a:rPr>
                <a:t>When one EDU is removed, you must generate a new EDU that replaces the removed one. The new EDU must be a strict paraphrase of the removed EDU, without referencing, modifying, or inferring any details from the other EDUs. The relationships between EDUs will remain implicitly preserved without needing to be explicitly mentioned in the generated EDU.</a:t>
              </a:r>
              <a:endParaRPr lang="it-IT" sz="1200" dirty="0">
                <a:solidFill>
                  <a:srgbClr val="333956"/>
                </a:solidFill>
                <a:latin typeface="Urbanist"/>
                <a:ea typeface="Urbanist"/>
                <a:cs typeface="Urbanist"/>
                <a:sym typeface="Urbanist"/>
              </a:endParaRPr>
            </a:p>
          </p:txBody>
        </p:sp>
        <p:sp>
          <p:nvSpPr>
            <p:cNvPr id="13" name="CasellaDiTesto 12">
              <a:extLst>
                <a:ext uri="{FF2B5EF4-FFF2-40B4-BE49-F238E27FC236}">
                  <a16:creationId xmlns:a16="http://schemas.microsoft.com/office/drawing/2014/main" id="{1CB35A1A-45CF-3179-873C-736ADBCB18D7}"/>
                </a:ext>
              </a:extLst>
            </p:cNvPr>
            <p:cNvSpPr txBox="1"/>
            <p:nvPr/>
          </p:nvSpPr>
          <p:spPr>
            <a:xfrm>
              <a:off x="1369474" y="2356106"/>
              <a:ext cx="6172198" cy="276999"/>
            </a:xfrm>
            <a:prstGeom prst="rect">
              <a:avLst/>
            </a:prstGeom>
            <a:noFill/>
          </p:spPr>
          <p:txBody>
            <a:bodyPr wrap="square">
              <a:spAutoFit/>
            </a:bodyPr>
            <a:lstStyle/>
            <a:p>
              <a:pPr marL="0" lvl="0" indent="0" rtl="0">
                <a:spcBef>
                  <a:spcPts val="0"/>
                </a:spcBef>
                <a:spcAft>
                  <a:spcPts val="0"/>
                </a:spcAft>
                <a:buNone/>
              </a:pPr>
              <a:r>
                <a:rPr lang="en-US" sz="1200" b="1" dirty="0">
                  <a:solidFill>
                    <a:srgbClr val="333956"/>
                  </a:solidFill>
                  <a:latin typeface="Urbanist"/>
                  <a:ea typeface="Urbanist"/>
                  <a:cs typeface="Urbanist"/>
                  <a:sym typeface="Urbanist"/>
                </a:rPr>
                <a:t>### Rules</a:t>
              </a:r>
              <a:endParaRPr lang="it-IT" sz="1200" b="1" dirty="0">
                <a:solidFill>
                  <a:srgbClr val="333956"/>
                </a:solidFill>
                <a:latin typeface="Urbanist"/>
                <a:ea typeface="Urbanist"/>
                <a:cs typeface="Urbanist"/>
                <a:sym typeface="Urbanist"/>
              </a:endParaRPr>
            </a:p>
          </p:txBody>
        </p:sp>
        <p:sp>
          <p:nvSpPr>
            <p:cNvPr id="14" name="CasellaDiTesto 13">
              <a:extLst>
                <a:ext uri="{FF2B5EF4-FFF2-40B4-BE49-F238E27FC236}">
                  <a16:creationId xmlns:a16="http://schemas.microsoft.com/office/drawing/2014/main" id="{2284A228-9D94-8A1B-A00E-C76A9D172032}"/>
                </a:ext>
              </a:extLst>
            </p:cNvPr>
            <p:cNvSpPr txBox="1"/>
            <p:nvPr/>
          </p:nvSpPr>
          <p:spPr>
            <a:xfrm>
              <a:off x="1379095" y="2666655"/>
              <a:ext cx="6172199" cy="276999"/>
            </a:xfrm>
            <a:prstGeom prst="rect">
              <a:avLst/>
            </a:prstGeom>
            <a:noFill/>
          </p:spPr>
          <p:txBody>
            <a:bodyPr wrap="square">
              <a:spAutoFit/>
            </a:bodyPr>
            <a:lstStyle/>
            <a:p>
              <a:pPr marL="0" lvl="0" indent="0" rtl="0">
                <a:spcBef>
                  <a:spcPts val="0"/>
                </a:spcBef>
                <a:spcAft>
                  <a:spcPts val="0"/>
                </a:spcAft>
                <a:buNone/>
              </a:pPr>
              <a:r>
                <a:rPr lang="en-US" sz="1200" b="1" dirty="0">
                  <a:solidFill>
                    <a:srgbClr val="333956"/>
                  </a:solidFill>
                  <a:latin typeface="Urbanist"/>
                  <a:ea typeface="Urbanist"/>
                  <a:cs typeface="Urbanist"/>
                  <a:sym typeface="Urbanist"/>
                </a:rPr>
                <a:t>### Relationship Types</a:t>
              </a:r>
              <a:endParaRPr lang="it-IT" sz="1200" b="1" dirty="0">
                <a:solidFill>
                  <a:srgbClr val="333956"/>
                </a:solidFill>
                <a:latin typeface="Urbanist"/>
                <a:ea typeface="Urbanist"/>
                <a:cs typeface="Urbanist"/>
                <a:sym typeface="Urbanist"/>
              </a:endParaRPr>
            </a:p>
          </p:txBody>
        </p:sp>
        <p:sp>
          <p:nvSpPr>
            <p:cNvPr id="15" name="CasellaDiTesto 14">
              <a:extLst>
                <a:ext uri="{FF2B5EF4-FFF2-40B4-BE49-F238E27FC236}">
                  <a16:creationId xmlns:a16="http://schemas.microsoft.com/office/drawing/2014/main" id="{52D7EA49-29FE-6377-ECB1-E024E74FC2AA}"/>
                </a:ext>
              </a:extLst>
            </p:cNvPr>
            <p:cNvSpPr txBox="1"/>
            <p:nvPr/>
          </p:nvSpPr>
          <p:spPr>
            <a:xfrm>
              <a:off x="1369474" y="2977202"/>
              <a:ext cx="6172198" cy="276999"/>
            </a:xfrm>
            <a:prstGeom prst="rect">
              <a:avLst/>
            </a:prstGeom>
            <a:noFill/>
          </p:spPr>
          <p:txBody>
            <a:bodyPr wrap="square">
              <a:spAutoFit/>
            </a:bodyPr>
            <a:lstStyle/>
            <a:p>
              <a:pPr marL="0" lvl="0" indent="0" rtl="0">
                <a:spcBef>
                  <a:spcPts val="0"/>
                </a:spcBef>
                <a:spcAft>
                  <a:spcPts val="0"/>
                </a:spcAft>
                <a:buNone/>
              </a:pPr>
              <a:r>
                <a:rPr lang="en-US" sz="1200" b="1" dirty="0">
                  <a:solidFill>
                    <a:srgbClr val="333956"/>
                  </a:solidFill>
                  <a:latin typeface="Urbanist"/>
                  <a:ea typeface="Urbanist"/>
                  <a:cs typeface="Urbanist"/>
                  <a:sym typeface="Urbanist"/>
                </a:rPr>
                <a:t>### Example</a:t>
              </a:r>
              <a:endParaRPr lang="it-IT" sz="1200" b="1" dirty="0">
                <a:solidFill>
                  <a:srgbClr val="333956"/>
                </a:solidFill>
                <a:latin typeface="Urbanist"/>
                <a:ea typeface="Urbanist"/>
                <a:cs typeface="Urbanist"/>
                <a:sym typeface="Urbanist"/>
              </a:endParaRPr>
            </a:p>
          </p:txBody>
        </p:sp>
        <p:sp>
          <p:nvSpPr>
            <p:cNvPr id="16" name="CasellaDiTesto 15">
              <a:extLst>
                <a:ext uri="{FF2B5EF4-FFF2-40B4-BE49-F238E27FC236}">
                  <a16:creationId xmlns:a16="http://schemas.microsoft.com/office/drawing/2014/main" id="{95685C3E-1513-D451-7E07-D91051697946}"/>
                </a:ext>
              </a:extLst>
            </p:cNvPr>
            <p:cNvSpPr txBox="1"/>
            <p:nvPr/>
          </p:nvSpPr>
          <p:spPr>
            <a:xfrm>
              <a:off x="1369473" y="3287749"/>
              <a:ext cx="6172199" cy="1200329"/>
            </a:xfrm>
            <a:prstGeom prst="rect">
              <a:avLst/>
            </a:prstGeom>
            <a:noFill/>
          </p:spPr>
          <p:txBody>
            <a:bodyPr wrap="square">
              <a:spAutoFit/>
            </a:bodyPr>
            <a:lstStyle/>
            <a:p>
              <a:pPr marL="0" lvl="0" indent="0" rtl="0">
                <a:spcBef>
                  <a:spcPts val="0"/>
                </a:spcBef>
                <a:spcAft>
                  <a:spcPts val="0"/>
                </a:spcAft>
                <a:buNone/>
              </a:pPr>
              <a:r>
                <a:rPr lang="en-US" sz="1200" dirty="0">
                  <a:solidFill>
                    <a:srgbClr val="333956"/>
                  </a:solidFill>
                  <a:latin typeface="Urbanist"/>
                  <a:ea typeface="Urbanist"/>
                  <a:cs typeface="Urbanist"/>
                  <a:sym typeface="Urbanist"/>
                </a:rPr>
                <a:t>Now, process the following graph:</a:t>
              </a:r>
            </a:p>
            <a:p>
              <a:pPr marL="0" lvl="0" indent="0" rtl="0">
                <a:spcBef>
                  <a:spcPts val="0"/>
                </a:spcBef>
                <a:spcAft>
                  <a:spcPts val="0"/>
                </a:spcAft>
                <a:buNone/>
              </a:pPr>
              <a:r>
                <a:rPr lang="en-US" sz="1200" b="1" dirty="0">
                  <a:solidFill>
                    <a:srgbClr val="333956"/>
                  </a:solidFill>
                  <a:latin typeface="Urbanist"/>
                  <a:ea typeface="Urbanist"/>
                  <a:cs typeface="Urbanist"/>
                  <a:sym typeface="Urbanist"/>
                </a:rPr>
                <a:t>Input EDUs:         </a:t>
              </a:r>
              <a:r>
                <a:rPr lang="en-US" sz="1200" dirty="0">
                  <a:solidFill>
                    <a:srgbClr val="333956"/>
                  </a:solidFill>
                  <a:latin typeface="Urbanist"/>
                  <a:ea typeface="Urbanist"/>
                  <a:cs typeface="Urbanist"/>
                  <a:sym typeface="Urbanist"/>
                </a:rPr>
                <a:t>EDU1: “yes”;       EDU2: “1bd1p 1bf1p”;</a:t>
              </a:r>
            </a:p>
            <a:p>
              <a:pPr marL="0" lvl="0" indent="0" rtl="0">
                <a:spcBef>
                  <a:spcPts val="0"/>
                </a:spcBef>
                <a:spcAft>
                  <a:spcPts val="0"/>
                </a:spcAft>
                <a:buNone/>
              </a:pPr>
              <a:r>
                <a:rPr lang="it-IT" sz="1200" b="1" dirty="0" err="1">
                  <a:solidFill>
                    <a:srgbClr val="333956"/>
                  </a:solidFill>
                  <a:latin typeface="Urbanist"/>
                  <a:ea typeface="Urbanist"/>
                  <a:cs typeface="Urbanist"/>
                  <a:sym typeface="Urbanist"/>
                </a:rPr>
                <a:t>Relationships</a:t>
              </a:r>
              <a:r>
                <a:rPr lang="it-IT" sz="1200" b="1" dirty="0">
                  <a:solidFill>
                    <a:srgbClr val="333956"/>
                  </a:solidFill>
                  <a:latin typeface="Urbanist"/>
                  <a:ea typeface="Urbanist"/>
                  <a:cs typeface="Urbanist"/>
                  <a:sym typeface="Urbanist"/>
                </a:rPr>
                <a:t>:    </a:t>
              </a:r>
              <a:r>
                <a:rPr lang="en-US" sz="1200" dirty="0">
                  <a:solidFill>
                    <a:srgbClr val="333956"/>
                  </a:solidFill>
                  <a:latin typeface="Urbanist"/>
                  <a:ea typeface="Urbanist"/>
                  <a:cs typeface="Urbanist"/>
                  <a:sym typeface="Urbanist"/>
                </a:rPr>
                <a:t>[EDU1] </a:t>
              </a:r>
              <a:r>
                <a:rPr lang="en-US" sz="1200" dirty="0">
                  <a:solidFill>
                    <a:srgbClr val="333956"/>
                  </a:solidFill>
                  <a:latin typeface="Urbanist"/>
                  <a:ea typeface="Urbanist"/>
                  <a:cs typeface="Urbanist"/>
                  <a:sym typeface="Wingdings" panose="05000000000000000000" pitchFamily="2" charset="2"/>
                </a:rPr>
                <a:t></a:t>
              </a:r>
              <a:r>
                <a:rPr lang="en-US" sz="1200" dirty="0">
                  <a:solidFill>
                    <a:srgbClr val="333956"/>
                  </a:solidFill>
                  <a:latin typeface="Urbanist"/>
                  <a:ea typeface="Urbanist"/>
                  <a:cs typeface="Urbanist"/>
                  <a:sym typeface="Urbanist"/>
                </a:rPr>
                <a:t> [EDU2]: Result; </a:t>
              </a:r>
              <a:endParaRPr lang="it-IT" sz="1200" dirty="0">
                <a:solidFill>
                  <a:srgbClr val="333956"/>
                </a:solidFill>
                <a:latin typeface="Urbanist"/>
                <a:ea typeface="Urbanist"/>
                <a:cs typeface="Urbanist"/>
                <a:sym typeface="Urbanist"/>
              </a:endParaRPr>
            </a:p>
            <a:p>
              <a:pPr marL="0" lvl="0" indent="0" rtl="0">
                <a:spcBef>
                  <a:spcPts val="0"/>
                </a:spcBef>
                <a:spcAft>
                  <a:spcPts val="0"/>
                </a:spcAft>
                <a:buNone/>
              </a:pPr>
              <a:endParaRPr lang="en-US" sz="1200" b="1" dirty="0">
                <a:solidFill>
                  <a:srgbClr val="333956"/>
                </a:solidFill>
                <a:latin typeface="Urbanist"/>
                <a:ea typeface="Urbanist"/>
                <a:cs typeface="Urbanist"/>
                <a:sym typeface="Urbanist"/>
              </a:endParaRPr>
            </a:p>
            <a:p>
              <a:pPr marL="0" lvl="0" indent="0" rtl="0">
                <a:spcBef>
                  <a:spcPts val="0"/>
                </a:spcBef>
                <a:spcAft>
                  <a:spcPts val="0"/>
                </a:spcAft>
                <a:buNone/>
              </a:pPr>
              <a:r>
                <a:rPr lang="en-US" sz="1200" dirty="0">
                  <a:solidFill>
                    <a:srgbClr val="333956"/>
                  </a:solidFill>
                  <a:latin typeface="Urbanist"/>
                  <a:ea typeface="Urbanist"/>
                  <a:cs typeface="Urbanist"/>
                  <a:sym typeface="Urbanist"/>
                </a:rPr>
                <a:t>EDU2 is removed. Generate a new EDU that logically replaces only EDU2, preserving all semantic relationships of EDU2 with other EDUs, defined in the previous list Relationships:</a:t>
              </a:r>
              <a:endParaRPr lang="it-IT" sz="1200" dirty="0">
                <a:solidFill>
                  <a:srgbClr val="333956"/>
                </a:solidFill>
                <a:latin typeface="Urbanist"/>
                <a:ea typeface="Urbanist"/>
                <a:cs typeface="Urbanist"/>
                <a:sym typeface="Urbanist"/>
              </a:endParaRPr>
            </a:p>
          </p:txBody>
        </p:sp>
      </p:grpSp>
      <p:pic>
        <p:nvPicPr>
          <p:cNvPr id="19" name="Immagine 18" descr="Immagine che contiene Carattere, schermata, testo, logo&#10;&#10;Descrizione generata automaticamente">
            <a:extLst>
              <a:ext uri="{FF2B5EF4-FFF2-40B4-BE49-F238E27FC236}">
                <a16:creationId xmlns:a16="http://schemas.microsoft.com/office/drawing/2014/main" id="{E5C08AFF-F8A5-CFFA-431F-7F2D97F3A84B}"/>
              </a:ext>
            </a:extLst>
          </p:cNvPr>
          <p:cNvPicPr>
            <a:picLocks noChangeAspect="1"/>
          </p:cNvPicPr>
          <p:nvPr/>
        </p:nvPicPr>
        <p:blipFill>
          <a:blip r:embed="rId6"/>
          <a:stretch>
            <a:fillRect/>
          </a:stretch>
        </p:blipFill>
        <p:spPr>
          <a:xfrm>
            <a:off x="1142360" y="878810"/>
            <a:ext cx="757148" cy="757148"/>
          </a:xfrm>
          <a:prstGeom prst="rect">
            <a:avLst/>
          </a:prstGeom>
        </p:spPr>
      </p:pic>
    </p:spTree>
    <p:extLst>
      <p:ext uri="{BB962C8B-B14F-4D97-AF65-F5344CB8AC3E}">
        <p14:creationId xmlns:p14="http://schemas.microsoft.com/office/powerpoint/2010/main" val="275459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6CD5306F-0295-C413-680B-33CDE011C661}"/>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955342BA-092E-6BAE-07FA-72C049C6D1D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SCELTA DEL LLM</a:t>
            </a:r>
            <a:endParaRPr dirty="0"/>
          </a:p>
        </p:txBody>
      </p:sp>
      <p:grpSp>
        <p:nvGrpSpPr>
          <p:cNvPr id="4" name="Gruppo 3">
            <a:extLst>
              <a:ext uri="{FF2B5EF4-FFF2-40B4-BE49-F238E27FC236}">
                <a16:creationId xmlns:a16="http://schemas.microsoft.com/office/drawing/2014/main" id="{E69B2618-FC04-6A74-C19D-A3D52FDFFA96}"/>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2510A012-8DD8-D0C5-75D6-CFA49B89E78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913D5682-36BE-3F5B-EAEA-3766AFF3C80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AE02ED23-4C74-4887-BC37-75CDEBB074B1}"/>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F8A341C6-E04C-3A1D-F473-19B8FF824CCE}"/>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D37048E5-B46B-0BD2-0BC2-5F0C059AAE5D}"/>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5DE87B8C-38DA-8642-0537-775905A34D10}"/>
              </a:ext>
            </a:extLst>
          </p:cNvPr>
          <p:cNvPicPr>
            <a:picLocks noChangeAspect="1"/>
          </p:cNvPicPr>
          <p:nvPr/>
        </p:nvPicPr>
        <p:blipFill>
          <a:blip r:embed="rId5"/>
          <a:srcRect/>
          <a:stretch/>
        </p:blipFill>
        <p:spPr>
          <a:xfrm>
            <a:off x="6452162" y="272976"/>
            <a:ext cx="757148" cy="757148"/>
          </a:xfrm>
          <a:prstGeom prst="rect">
            <a:avLst/>
          </a:prstGeom>
        </p:spPr>
      </p:pic>
      <p:pic>
        <p:nvPicPr>
          <p:cNvPr id="12" name="Immagine 11" descr="Immagine che contiene nero, oscurità&#10;&#10;Descrizione generata automaticamente">
            <a:extLst>
              <a:ext uri="{FF2B5EF4-FFF2-40B4-BE49-F238E27FC236}">
                <a16:creationId xmlns:a16="http://schemas.microsoft.com/office/drawing/2014/main" id="{DCDC77AD-1785-52DD-53C5-7637D23EFB20}"/>
              </a:ext>
            </a:extLst>
          </p:cNvPr>
          <p:cNvPicPr>
            <a:picLocks noChangeAspect="1"/>
          </p:cNvPicPr>
          <p:nvPr/>
        </p:nvPicPr>
        <p:blipFill>
          <a:blip r:embed="rId6"/>
          <a:stretch>
            <a:fillRect/>
          </a:stretch>
        </p:blipFill>
        <p:spPr>
          <a:xfrm>
            <a:off x="7138031" y="2328514"/>
            <a:ext cx="486474" cy="486474"/>
          </a:xfrm>
          <a:prstGeom prst="rect">
            <a:avLst/>
          </a:prstGeom>
        </p:spPr>
      </p:pic>
      <p:sp>
        <p:nvSpPr>
          <p:cNvPr id="3" name="CasellaDiTesto 2">
            <a:extLst>
              <a:ext uri="{FF2B5EF4-FFF2-40B4-BE49-F238E27FC236}">
                <a16:creationId xmlns:a16="http://schemas.microsoft.com/office/drawing/2014/main" id="{465A9321-D737-8E91-5E8F-76F0B14CD41D}"/>
              </a:ext>
            </a:extLst>
          </p:cNvPr>
          <p:cNvSpPr txBox="1"/>
          <p:nvPr/>
        </p:nvSpPr>
        <p:spPr>
          <a:xfrm>
            <a:off x="5387261" y="2387084"/>
            <a:ext cx="1822049"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333956"/>
                </a:solidFill>
                <a:latin typeface="Urbanist"/>
                <a:ea typeface="Urbanist"/>
                <a:cs typeface="Urbanist"/>
                <a:sym typeface="Urbanist"/>
              </a:rPr>
              <a:t>GPT-4o mini</a:t>
            </a:r>
          </a:p>
        </p:txBody>
      </p:sp>
      <p:sp>
        <p:nvSpPr>
          <p:cNvPr id="5" name="CasellaDiTesto 4">
            <a:extLst>
              <a:ext uri="{FF2B5EF4-FFF2-40B4-BE49-F238E27FC236}">
                <a16:creationId xmlns:a16="http://schemas.microsoft.com/office/drawing/2014/main" id="{377307CC-F35C-E7E2-7725-AE45FA9437FD}"/>
              </a:ext>
            </a:extLst>
          </p:cNvPr>
          <p:cNvSpPr txBox="1"/>
          <p:nvPr/>
        </p:nvSpPr>
        <p:spPr>
          <a:xfrm>
            <a:off x="4325227" y="2387084"/>
            <a:ext cx="486475"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C655"/>
                </a:solidFill>
                <a:latin typeface="Urbanist"/>
                <a:ea typeface="Urbanist"/>
                <a:cs typeface="Urbanist"/>
                <a:sym typeface="Urbanist"/>
              </a:rPr>
              <a:t>vs</a:t>
            </a:r>
            <a:endParaRPr lang="it-IT" sz="1200" b="1" dirty="0">
              <a:solidFill>
                <a:srgbClr val="FFC655"/>
              </a:solidFill>
              <a:latin typeface="Urbanist"/>
              <a:ea typeface="Urbanist"/>
              <a:cs typeface="Urbanist"/>
              <a:sym typeface="Urbanist"/>
            </a:endParaRPr>
          </a:p>
        </p:txBody>
      </p:sp>
      <p:grpSp>
        <p:nvGrpSpPr>
          <p:cNvPr id="16" name="Gruppo 15">
            <a:extLst>
              <a:ext uri="{FF2B5EF4-FFF2-40B4-BE49-F238E27FC236}">
                <a16:creationId xmlns:a16="http://schemas.microsoft.com/office/drawing/2014/main" id="{528833A4-C49D-B713-107D-B85876542DDF}"/>
              </a:ext>
            </a:extLst>
          </p:cNvPr>
          <p:cNvGrpSpPr/>
          <p:nvPr/>
        </p:nvGrpSpPr>
        <p:grpSpPr>
          <a:xfrm>
            <a:off x="1976822" y="2328512"/>
            <a:ext cx="1690036" cy="486475"/>
            <a:chOff x="5742480" y="2513178"/>
            <a:chExt cx="1690036" cy="486475"/>
          </a:xfrm>
        </p:grpSpPr>
        <p:sp>
          <p:nvSpPr>
            <p:cNvPr id="11" name="CasellaDiTesto 10">
              <a:extLst>
                <a:ext uri="{FF2B5EF4-FFF2-40B4-BE49-F238E27FC236}">
                  <a16:creationId xmlns:a16="http://schemas.microsoft.com/office/drawing/2014/main" id="{4208B8DF-3031-28C2-ADD4-ACDC55F8F7FB}"/>
                </a:ext>
              </a:extLst>
            </p:cNvPr>
            <p:cNvSpPr txBox="1"/>
            <p:nvPr/>
          </p:nvSpPr>
          <p:spPr>
            <a:xfrm>
              <a:off x="6228955" y="2571750"/>
              <a:ext cx="1203561"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333956"/>
                  </a:solidFill>
                  <a:latin typeface="Urbanist"/>
                  <a:ea typeface="Urbanist"/>
                  <a:cs typeface="Urbanist"/>
                  <a:sym typeface="Urbanist"/>
                </a:rPr>
                <a:t>Llama-2</a:t>
              </a:r>
              <a:endParaRPr lang="it-IT" sz="1200" b="1" dirty="0">
                <a:solidFill>
                  <a:srgbClr val="333956"/>
                </a:solidFill>
                <a:latin typeface="Urbanist"/>
                <a:ea typeface="Urbanist"/>
                <a:cs typeface="Urbanist"/>
                <a:sym typeface="Urbanist"/>
              </a:endParaRPr>
            </a:p>
          </p:txBody>
        </p:sp>
        <p:pic>
          <p:nvPicPr>
            <p:cNvPr id="14" name="Immagine 13" descr="Immagine che contiene simbolo, Elementi grafici, cerchio, Carattere&#10;&#10;Descrizione generata automaticamente">
              <a:extLst>
                <a:ext uri="{FF2B5EF4-FFF2-40B4-BE49-F238E27FC236}">
                  <a16:creationId xmlns:a16="http://schemas.microsoft.com/office/drawing/2014/main" id="{50530D9C-03A5-92A4-FD88-56F6C2014FBE}"/>
                </a:ext>
              </a:extLst>
            </p:cNvPr>
            <p:cNvPicPr>
              <a:picLocks noChangeAspect="1"/>
            </p:cNvPicPr>
            <p:nvPr/>
          </p:nvPicPr>
          <p:blipFill>
            <a:blip r:embed="rId7"/>
            <a:stretch>
              <a:fillRect/>
            </a:stretch>
          </p:blipFill>
          <p:spPr>
            <a:xfrm>
              <a:off x="5742480" y="2513178"/>
              <a:ext cx="486475" cy="486475"/>
            </a:xfrm>
            <a:prstGeom prst="rect">
              <a:avLst/>
            </a:prstGeom>
          </p:spPr>
        </p:pic>
      </p:grpSp>
    </p:spTree>
    <p:extLst>
      <p:ext uri="{BB962C8B-B14F-4D97-AF65-F5344CB8AC3E}">
        <p14:creationId xmlns:p14="http://schemas.microsoft.com/office/powerpoint/2010/main" val="3152246625"/>
      </p:ext>
    </p:extLst>
  </p:cSld>
  <p:clrMapOvr>
    <a:masterClrMapping/>
  </p:clrMapOvr>
</p:sld>
</file>

<file path=ppt/theme/theme1.xml><?xml version="1.0" encoding="utf-8"?>
<a:theme xmlns:a="http://schemas.openxmlformats.org/drawingml/2006/main" name="Interface User Experience Meeting by Slidesgo">
  <a:themeElements>
    <a:clrScheme name="Simple Light">
      <a:dk1>
        <a:srgbClr val="333956"/>
      </a:dk1>
      <a:lt1>
        <a:srgbClr val="FCFCFC"/>
      </a:lt1>
      <a:dk2>
        <a:srgbClr val="E5F0FF"/>
      </a:dk2>
      <a:lt2>
        <a:srgbClr val="91CCFF"/>
      </a:lt2>
      <a:accent1>
        <a:srgbClr val="54AAF1"/>
      </a:accent1>
      <a:accent2>
        <a:srgbClr val="1186E9"/>
      </a:accent2>
      <a:accent3>
        <a:srgbClr val="3E64BE"/>
      </a:accent3>
      <a:accent4>
        <a:srgbClr val="304C79"/>
      </a:accent4>
      <a:accent5>
        <a:srgbClr val="FFC655"/>
      </a:accent5>
      <a:accent6>
        <a:srgbClr val="FFFFFF"/>
      </a:accent6>
      <a:hlink>
        <a:srgbClr val="3339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1546</Words>
  <Application>Microsoft Office PowerPoint</Application>
  <PresentationFormat>Presentazione su schermo (16:9)</PresentationFormat>
  <Paragraphs>197</Paragraphs>
  <Slides>36</Slides>
  <Notes>36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36</vt:i4>
      </vt:variant>
    </vt:vector>
  </HeadingPairs>
  <TitlesOfParts>
    <vt:vector size="43" baseType="lpstr">
      <vt:lpstr>Alexandria ExtraBold</vt:lpstr>
      <vt:lpstr>Calibri</vt:lpstr>
      <vt:lpstr>DM Sans</vt:lpstr>
      <vt:lpstr>Urbanist</vt:lpstr>
      <vt:lpstr>Cambria Math</vt:lpstr>
      <vt:lpstr>Arial</vt:lpstr>
      <vt:lpstr>Interface User Experience Meeting by Slidesgo</vt:lpstr>
      <vt:lpstr>DATA AUGMENTATION DI STRUTTURE DI DIALOGHI MULTI-PARTY CON GENERAZIONE VINCOLATA E VALIDAZIONE GNN</vt:lpstr>
      <vt:lpstr>DATA AUGMENTATION</vt:lpstr>
      <vt:lpstr>METODOLOGIA</vt:lpstr>
      <vt:lpstr>GENERAZIONE EMBEDDINGS</vt:lpstr>
      <vt:lpstr>GENERAZIONE EMBEDDINGS</vt:lpstr>
      <vt:lpstr>GENERAZIONE EMBEDDINGS</vt:lpstr>
      <vt:lpstr>STRUTTURA DEL  PROMPT</vt:lpstr>
      <vt:lpstr>STRUTTURA DEL PROMPT</vt:lpstr>
      <vt:lpstr>SCELTA DEL LLM</vt:lpstr>
      <vt:lpstr>DIALOGO COME DAG</vt:lpstr>
      <vt:lpstr>SCELTA NODO TARGET</vt:lpstr>
      <vt:lpstr>GENERAZIONE EDUs</vt:lpstr>
      <vt:lpstr>ARCHITETTURE GNN</vt:lpstr>
      <vt:lpstr>ARCHITETTURE GNN</vt:lpstr>
      <vt:lpstr>GRAPH ATTENTION NETWORK</vt:lpstr>
      <vt:lpstr>GraphSAGE</vt:lpstr>
      <vt:lpstr>LINK PREDICTION</vt:lpstr>
      <vt:lpstr>LINK PREDICTION</vt:lpstr>
      <vt:lpstr>LINK PREDICTION</vt:lpstr>
      <vt:lpstr>TRAINING</vt:lpstr>
      <vt:lpstr>TRAINING</vt:lpstr>
      <vt:lpstr>TRAINING</vt:lpstr>
      <vt:lpstr>TRAINING</vt:lpstr>
      <vt:lpstr>PIPELINE DI AUGMENTATION</vt:lpstr>
      <vt:lpstr>PIPELINE DI AUGMENTATION</vt:lpstr>
      <vt:lpstr>RISULTATI OTTENUTI</vt:lpstr>
      <vt:lpstr>GAT - PLOT LOSS </vt:lpstr>
      <vt:lpstr>GraphSAGE - PLOT LOSS </vt:lpstr>
      <vt:lpstr>VALUTAZIONE METRICHE</vt:lpstr>
      <vt:lpstr>VALUTAZIONE DELL’EFFICACIA</vt:lpstr>
      <vt:lpstr>PARSING SEQ2SEQ-DDP</vt:lpstr>
      <vt:lpstr>LOSS SEQ2SEQ-DDP</vt:lpstr>
      <vt:lpstr>F1-SCORE</vt:lpstr>
      <vt:lpstr>MATRICE DI CONFUSIONE</vt:lpstr>
      <vt:lpstr>CONCLUSIONI E SVILUPPI FUTURI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BLOCKCHAIN PER LA TRACCIABILITÀ DEL PARMIGIANO REGGIANO</dc:title>
  <dc:creator>Francesco Giorgione</dc:creator>
  <cp:lastModifiedBy>Simona Lo Conte</cp:lastModifiedBy>
  <cp:revision>315</cp:revision>
  <dcterms:modified xsi:type="dcterms:W3CDTF">2025-01-30T10:41:41Z</dcterms:modified>
</cp:coreProperties>
</file>