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D270-0129-43BE-9116-3DADE5F9F3F4}" type="datetimeFigureOut">
              <a:rPr lang="it-IT" smtClean="0"/>
              <a:t>15/05/2018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CB34-1DE5-4BCE-9996-DEC8A8A1BC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674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D270-0129-43BE-9116-3DADE5F9F3F4}" type="datetimeFigureOut">
              <a:rPr lang="it-IT" smtClean="0"/>
              <a:t>15/05/2018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CB34-1DE5-4BCE-9996-DEC8A8A1BC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66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D270-0129-43BE-9116-3DADE5F9F3F4}" type="datetimeFigureOut">
              <a:rPr lang="it-IT" smtClean="0"/>
              <a:t>15/05/2018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CB34-1DE5-4BCE-9996-DEC8A8A1BC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800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D270-0129-43BE-9116-3DADE5F9F3F4}" type="datetimeFigureOut">
              <a:rPr lang="it-IT" smtClean="0"/>
              <a:t>15/05/2018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CB34-1DE5-4BCE-9996-DEC8A8A1BC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675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D270-0129-43BE-9116-3DADE5F9F3F4}" type="datetimeFigureOut">
              <a:rPr lang="it-IT" smtClean="0"/>
              <a:t>15/05/2018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CB34-1DE5-4BCE-9996-DEC8A8A1BC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71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D270-0129-43BE-9116-3DADE5F9F3F4}" type="datetimeFigureOut">
              <a:rPr lang="it-IT" smtClean="0"/>
              <a:t>15/05/2018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CB34-1DE5-4BCE-9996-DEC8A8A1BC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59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D270-0129-43BE-9116-3DADE5F9F3F4}" type="datetimeFigureOut">
              <a:rPr lang="it-IT" smtClean="0"/>
              <a:t>15/05/2018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CB34-1DE5-4BCE-9996-DEC8A8A1BC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061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D270-0129-43BE-9116-3DADE5F9F3F4}" type="datetimeFigureOut">
              <a:rPr lang="it-IT" smtClean="0"/>
              <a:t>15/05/2018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CB34-1DE5-4BCE-9996-DEC8A8A1BC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505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D270-0129-43BE-9116-3DADE5F9F3F4}" type="datetimeFigureOut">
              <a:rPr lang="it-IT" smtClean="0"/>
              <a:t>15/05/2018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CB34-1DE5-4BCE-9996-DEC8A8A1BC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94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D270-0129-43BE-9116-3DADE5F9F3F4}" type="datetimeFigureOut">
              <a:rPr lang="it-IT" smtClean="0"/>
              <a:t>15/05/2018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CB34-1DE5-4BCE-9996-DEC8A8A1BC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21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D270-0129-43BE-9116-3DADE5F9F3F4}" type="datetimeFigureOut">
              <a:rPr lang="it-IT" smtClean="0"/>
              <a:t>15/05/2018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CB34-1DE5-4BCE-9996-DEC8A8A1BC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79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AD270-0129-43BE-9116-3DADE5F9F3F4}" type="datetimeFigureOut">
              <a:rPr lang="it-IT" smtClean="0"/>
              <a:t>15/05/2018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5CB34-1DE5-4BCE-9996-DEC8A8A1BC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78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843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690688"/>
            <a:ext cx="113633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3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0" y="564335"/>
            <a:ext cx="11835870" cy="561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4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323850"/>
            <a:ext cx="115157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3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4" y="3294832"/>
            <a:ext cx="11568544" cy="61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775" y="0"/>
            <a:ext cx="6118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0" y="0"/>
            <a:ext cx="11290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2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249" y="0"/>
            <a:ext cx="2333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M_INF3.Quinta</dc:creator>
  <cp:lastModifiedBy>M_INF3.Quinta</cp:lastModifiedBy>
  <cp:revision>2</cp:revision>
  <dcterms:created xsi:type="dcterms:W3CDTF">2018-05-15T10:58:31Z</dcterms:created>
  <dcterms:modified xsi:type="dcterms:W3CDTF">2018-05-15T11:12:58Z</dcterms:modified>
</cp:coreProperties>
</file>