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jfzvcTJMuiFTqODjkUGIXGg7Ra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ebeffd5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ebeffd5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ebeffd5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ebeffd5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ebeffd5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ebeffd5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empleará una metodología ágil, estructurada en fases que permiten iterar y ajustar el desarrollo del chatbot. Esto incluirá la planificación inicial, el desarrollo iterativo, las pruebas continuas y la implementación final, asegurando la flexibilidad necesaria para realizar ajustes en función de las pruebas y la retroalimentación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ebeffd5a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ebeffd5a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equipo logistica, muestra de avance, la pagina no recibe el flujo de clientes comunes, reunieramos con el gerente comercial de jurel para ajustar la propuesta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ebeffd5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ebeffd5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ebeffd5a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ebeffd5a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loomaps.com/KQlXWM7Zmj" TargetMode="External"/><Relationship Id="rId4" Type="http://schemas.openxmlformats.org/officeDocument/2006/relationships/hyperlink" Target="https://francescomp.github.io/poseidon/poseidon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3050" y="-322225"/>
            <a:ext cx="9930900" cy="55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 txBox="1"/>
          <p:nvPr>
            <p:ph type="ctrTitle"/>
          </p:nvPr>
        </p:nvSpPr>
        <p:spPr>
          <a:xfrm>
            <a:off x="2809625" y="179300"/>
            <a:ext cx="5802000" cy="26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s" sz="7400"/>
              <a:t>Chatbot </a:t>
            </a:r>
            <a:endParaRPr b="1" sz="7400"/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5083950" y="3924925"/>
            <a:ext cx="3470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Oscar Martinez Power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Reinaldo Bastias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Capstone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ebeffd5a9_0_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95" name="Google Shape;195;g30ebeffd5a9_0_8"/>
          <p:cNvSpPr txBox="1"/>
          <p:nvPr>
            <p:ph idx="1" type="body"/>
          </p:nvPr>
        </p:nvSpPr>
        <p:spPr>
          <a:xfrm>
            <a:off x="1259175" y="1447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Optimizar la interacción con los usuarios a través del chatbot para mejorar la atención al cliente y facilitar el acceso a información relevante sobre los productos, asegurando que las consultas se dirijan de manera eficaz a las áreas correspondientes según las necesidades de los clientes.</a:t>
            </a:r>
            <a:endParaRPr/>
          </a:p>
        </p:txBody>
      </p:sp>
      <p:pic>
        <p:nvPicPr>
          <p:cNvPr id="196" name="Google Shape;196;g30ebeffd5a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425" y="2571750"/>
            <a:ext cx="3566775" cy="15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ebeffd5a9_0_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Evidencias de Avance</a:t>
            </a:r>
            <a:endParaRPr/>
          </a:p>
        </p:txBody>
      </p:sp>
      <p:sp>
        <p:nvSpPr>
          <p:cNvPr id="202" name="Google Shape;202;g30ebeffd5a9_0_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 en el Chatbot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Destacamos el progreso significativo logrado en la creación y entrenamiento del chatbot, resaltando las funcionalidades implementadas hasta el momento. Esta evidencia demuestra cómo hemos avanzado hacia un prototipo funcional y nuestra capacidad para realizar mejoras continuas basadas en pruebas y retroalimentación.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622925" y="1573675"/>
            <a:ext cx="33240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"/>
              <a:t>Hasta la fecha, hemos logrado implementar un chatbot eficiente que mejora la comunicación entre los clientes y los vendedores de Camanchaca. Este nuevo enfoque ha permitido reducir los tiempos de respuesta y optimizar el proceso de compra. A medida que avanzamos, seguiremos ajustando y mejorando el sistema para adaptarnos a las necesidades cambiantes de los usuarios.</a:t>
            </a:r>
            <a:endParaRPr/>
          </a:p>
        </p:txBody>
      </p:sp>
      <p:pic>
        <p:nvPicPr>
          <p:cNvPr id="209" name="Google Shape;20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000" y="-61325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30ebeffd5a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582" y="0"/>
            <a:ext cx="69208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0ebeffd5a9_0_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r>
              <a:rPr lang="es"/>
              <a:t> 	</a:t>
            </a:r>
            <a:endParaRPr/>
          </a:p>
        </p:txBody>
      </p:sp>
      <p:sp>
        <p:nvSpPr>
          <p:cNvPr id="143" name="Google Shape;143;g30ebeffd5a9_0_2"/>
          <p:cNvSpPr txBox="1"/>
          <p:nvPr>
            <p:ph idx="1" type="body"/>
          </p:nvPr>
        </p:nvSpPr>
        <p:spPr>
          <a:xfrm>
            <a:off x="1432150" y="1768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r>
              <a:rPr lang="es"/>
              <a:t> </a:t>
            </a:r>
            <a:r>
              <a:rPr lang="es"/>
              <a:t>Ágil estructurada en fases que permiten iterar y ajustar el desarrollo del chatbot. Esto incluirá la planificación inicial, el desarrollo iterativo, las pruebas continuas y la implementación final, asegurando la flexibilidad necesaria para realizar ajustes en función de las pruebas y la retroalimentación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489" l="840" r="-840" t="-490"/>
          <a:stretch/>
        </p:blipFill>
        <p:spPr>
          <a:xfrm>
            <a:off x="0" y="-86525"/>
            <a:ext cx="92067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"/>
          <p:cNvSpPr txBox="1"/>
          <p:nvPr>
            <p:ph type="title"/>
          </p:nvPr>
        </p:nvSpPr>
        <p:spPr>
          <a:xfrm>
            <a:off x="1436025" y="226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3100"/>
              <a:t>Origen de la Idea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ebeffd5a9_1_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0ebeffd5a9_1_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30ebeffd5a9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Evolución del Proyecto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825" y="941300"/>
            <a:ext cx="5950872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30ebeffd5a9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99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0ebeffd5a9_0_21"/>
          <p:cNvSpPr txBox="1"/>
          <p:nvPr>
            <p:ph type="title"/>
          </p:nvPr>
        </p:nvSpPr>
        <p:spPr>
          <a:xfrm>
            <a:off x="2783075" y="500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Ajustes a la Propuesta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g30ebeffd5a9_0_21"/>
          <p:cNvSpPr txBox="1"/>
          <p:nvPr>
            <p:ph idx="1" type="body"/>
          </p:nvPr>
        </p:nvSpPr>
        <p:spPr>
          <a:xfrm>
            <a:off x="1287325" y="1582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Desarrollo del Chatbot</a:t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965575" y="15116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D</a:t>
            </a:r>
            <a:r>
              <a:rPr lang="es"/>
              <a:t>iagrama de flujo de conversación del chatbot. Este diagrama representa la estructura y los caminos posibles de interacción entre el usuario y el chatbot. Cada nodo indica un punto de decisión o respuesta, lo que permite entender cómo el chatbot guía a los usuarios en función de sus consultas.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Diagrama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Chatbot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0" t="7390"/>
          <a:stretch/>
        </p:blipFill>
        <p:spPr>
          <a:xfrm>
            <a:off x="-30525" y="0"/>
            <a:ext cx="92525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5"/>
          <p:cNvSpPr txBox="1"/>
          <p:nvPr>
            <p:ph type="title"/>
          </p:nvPr>
        </p:nvSpPr>
        <p:spPr>
          <a:xfrm>
            <a:off x="1022025" y="4548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>
                <a:solidFill>
                  <a:srgbClr val="000000"/>
                </a:solidFill>
              </a:rPr>
              <a:t>Progreso y </a:t>
            </a:r>
            <a:r>
              <a:rPr lang="es">
                <a:solidFill>
                  <a:srgbClr val="000000"/>
                </a:solidFill>
              </a:rPr>
              <a:t>Feedback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4263525" y="50576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ebeffd5a9_1_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0ebeffd5a9_1_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30ebeffd5a9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