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e57ac4db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e57ac4db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d99847c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d99847c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d99847c9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d99847c9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d99847c9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d99847c9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d99847c9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d99847c9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d99847c9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d99847c9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e57ac4db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e57ac4db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JSXivOyAnjs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phys.unsw.edu.au/jw/notes.html" TargetMode="External"/><Relationship Id="rId4" Type="http://schemas.openxmlformats.org/officeDocument/2006/relationships/hyperlink" Target="https://randomnerdtutorials.com/esp8266-nodemcu-hc-sr04-ultrasonic-arduino/" TargetMode="External"/><Relationship Id="rId5" Type="http://schemas.openxmlformats.org/officeDocument/2006/relationships/hyperlink" Target="https://www.youtube.com/watch?v=JSXivOyAn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104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100"/>
              <a:t>Esercitazioni:</a:t>
            </a:r>
            <a:endParaRPr b="1"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75"/>
              <a:t>Theremin con sensore ultrasuoni e buzzer</a:t>
            </a:r>
            <a:endParaRPr sz="2375"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500" y="519825"/>
            <a:ext cx="2940287" cy="2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6544975" y="4699600"/>
            <a:ext cx="21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Prof. Francesco Adriani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2075" y="3132375"/>
            <a:ext cx="2331175" cy="15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type="ctrTitle"/>
          </p:nvPr>
        </p:nvSpPr>
        <p:spPr>
          <a:xfrm>
            <a:off x="182000" y="611800"/>
            <a:ext cx="85212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9819"/>
              <a:buNone/>
            </a:pPr>
            <a:r>
              <a:rPr lang="it" sz="3320"/>
              <a:t>Theremin</a:t>
            </a:r>
            <a:endParaRPr sz="3320"/>
          </a:p>
        </p:txBody>
      </p:sp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3074650" y="1107625"/>
            <a:ext cx="5628600" cy="23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it"/>
              <a:t>Il theremin è uno strumento musicale elettronico suonato con le mani senza però essere toccato.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 strumentista o thereminista muove le mane in prossimità delle due antenne, quella verticale e quella orizzontale, ottenendo dallo strumento un suono di varia </a:t>
            </a:r>
            <a:r>
              <a:rPr b="1" lang="it"/>
              <a:t>intensità </a:t>
            </a:r>
            <a:r>
              <a:rPr lang="it"/>
              <a:t>e </a:t>
            </a:r>
            <a:r>
              <a:rPr b="1" lang="it"/>
              <a:t>tono</a:t>
            </a:r>
            <a:r>
              <a:rPr lang="it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it"/>
              <a:t>Il nostro obiettivo è sostituire le due antenne con un pulsante e un radar utilizzato come sensore di distanza. Il suono sarà riprodotto con un buzzer passivo.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182000" y="3297450"/>
            <a:ext cx="2892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Componenti richiesti: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(1) Arduino UNO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(1) Radar HC-SR04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(1) Pulsante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(1) Buzzer passivo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(1) Breadboard con 830 fori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(9) Connettori M-M (dupont)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6544975" y="4699600"/>
            <a:ext cx="21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Prof. Francesco Adriani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978575" y="26800"/>
            <a:ext cx="474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Theremin con sensore ultrasuoni e buzzer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 rotWithShape="1">
          <a:blip r:embed="rId5">
            <a:alphaModFix/>
          </a:blip>
          <a:srcRect b="9763" l="26050" r="22851" t="0"/>
          <a:stretch/>
        </p:blipFill>
        <p:spPr>
          <a:xfrm>
            <a:off x="298775" y="1223400"/>
            <a:ext cx="2579799" cy="20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182000" y="611800"/>
            <a:ext cx="85212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9819"/>
              <a:buNone/>
            </a:pPr>
            <a:r>
              <a:rPr lang="it" sz="3320"/>
              <a:t>HC-SR04</a:t>
            </a:r>
            <a:endParaRPr sz="3320"/>
          </a:p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3634825" y="1107625"/>
            <a:ext cx="5068500" cy="19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L'HC-SR04 è un sensore di distanza a bassa precisione basato sugli ultrasuoni. Con esso è possibile misurare le distanze in modo semplice e veloce.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Nell'HC-SR04, l'emettitore diffonde un ultrasuono a 40 000 Hz (40KHz) che viaggia attraverso l’aria e se c’è un oggetto o un ostacolo sul suo percorso rimba verso il modulo. Considerando il tempo di percorrenza e la velocità del suono è possibile calcolare la distanza. Questo fenomeno è sfruttato da alcuni animali come delfini, balene o pipistrelli usano per localizzare ostacoli, prede, ecc.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6544975" y="4699600"/>
            <a:ext cx="21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Prof. Francesco Adriani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3978575" y="26800"/>
            <a:ext cx="474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Theremin con sensore ultrasuoni e buzzer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00" y="1191218"/>
            <a:ext cx="3226799" cy="18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00" y="3169749"/>
            <a:ext cx="2633774" cy="14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4200" y="3169744"/>
            <a:ext cx="3432164" cy="14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ctrTitle"/>
          </p:nvPr>
        </p:nvSpPr>
        <p:spPr>
          <a:xfrm>
            <a:off x="182000" y="611800"/>
            <a:ext cx="85212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9819"/>
              <a:buNone/>
            </a:pPr>
            <a:r>
              <a:rPr lang="it" sz="3320"/>
              <a:t>Schema e diagramma di collegamento</a:t>
            </a:r>
            <a:endParaRPr sz="3320"/>
          </a:p>
        </p:txBody>
      </p:sp>
      <p:sp>
        <p:nvSpPr>
          <p:cNvPr id="102" name="Google Shape;102;p16"/>
          <p:cNvSpPr txBox="1"/>
          <p:nvPr/>
        </p:nvSpPr>
        <p:spPr>
          <a:xfrm>
            <a:off x="6544975" y="4699600"/>
            <a:ext cx="21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Prof. Francesco Adriani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3978575" y="26800"/>
            <a:ext cx="474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Theremin con sensore ultrasuoni e buzzer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450" y="1275675"/>
            <a:ext cx="3451475" cy="335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75675"/>
            <a:ext cx="5179384" cy="33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182000" y="611800"/>
            <a:ext cx="85212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9819"/>
              <a:buNone/>
            </a:pPr>
            <a:r>
              <a:rPr lang="it" sz="3320"/>
              <a:t>Il codice theremin</a:t>
            </a:r>
            <a:endParaRPr sz="3320"/>
          </a:p>
        </p:txBody>
      </p:sp>
      <p:sp>
        <p:nvSpPr>
          <p:cNvPr id="111" name="Google Shape;111;p17"/>
          <p:cNvSpPr txBox="1"/>
          <p:nvPr/>
        </p:nvSpPr>
        <p:spPr>
          <a:xfrm>
            <a:off x="6544975" y="4699600"/>
            <a:ext cx="21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Prof. Francesco Adriani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978575" y="26800"/>
            <a:ext cx="474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Theremin con sensore ultrasuoni e buzzer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5935" t="0"/>
          <a:stretch/>
        </p:blipFill>
        <p:spPr>
          <a:xfrm>
            <a:off x="120575" y="1273900"/>
            <a:ext cx="4265400" cy="242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974" y="2253850"/>
            <a:ext cx="4595225" cy="2483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ctrTitle"/>
          </p:nvPr>
        </p:nvSpPr>
        <p:spPr>
          <a:xfrm>
            <a:off x="145600" y="27196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Approfondimenti</a:t>
            </a:r>
            <a:endParaRPr/>
          </a:p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145603" y="3544200"/>
            <a:ext cx="83772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/>
              <a:t>Conversione frequenza-nota musicale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21" name="Google Shape;121;p18"/>
          <p:cNvSpPr txBox="1"/>
          <p:nvPr/>
        </p:nvSpPr>
        <p:spPr>
          <a:xfrm>
            <a:off x="6544975" y="4699600"/>
            <a:ext cx="21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Prof. Francesco Adriani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978575" y="26800"/>
            <a:ext cx="474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Theremin con sensore ultrasuoni e buzzer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ctrTitle"/>
          </p:nvPr>
        </p:nvSpPr>
        <p:spPr>
          <a:xfrm>
            <a:off x="1492450" y="491900"/>
            <a:ext cx="73821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it" sz="3200">
                <a:latin typeface="Lato"/>
                <a:ea typeface="Lato"/>
                <a:cs typeface="Lato"/>
                <a:sym typeface="Lato"/>
              </a:rPr>
              <a:t>Conversione frequenza-nota musicale</a:t>
            </a:r>
            <a:endParaRPr b="0" sz="3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3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" sz="260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lang="it" sz="26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it" sz="2600">
                <a:latin typeface="Arial"/>
                <a:ea typeface="Arial"/>
                <a:cs typeface="Arial"/>
                <a:sym typeface="Arial"/>
              </a:rPr>
              <a:t>  =  2</a:t>
            </a:r>
            <a:r>
              <a:rPr b="0" baseline="30000" lang="it" sz="2600">
                <a:latin typeface="Arial"/>
                <a:ea typeface="Arial"/>
                <a:cs typeface="Arial"/>
                <a:sym typeface="Arial"/>
              </a:rPr>
              <a:t>n/12</a:t>
            </a:r>
            <a:r>
              <a:rPr b="0" lang="it" sz="2600">
                <a:latin typeface="Arial"/>
                <a:ea typeface="Arial"/>
                <a:cs typeface="Arial"/>
                <a:sym typeface="Arial"/>
              </a:rPr>
              <a:t>*440 Hz</a:t>
            </a:r>
            <a:endParaRPr b="0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" sz="2600">
                <a:latin typeface="Arial"/>
                <a:ea typeface="Arial"/>
                <a:cs typeface="Arial"/>
                <a:sym typeface="Arial"/>
              </a:rPr>
              <a:t>n  =  12*log</a:t>
            </a:r>
            <a:r>
              <a:rPr b="0" baseline="-25000" lang="it" sz="26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it" sz="2600">
                <a:latin typeface="Arial"/>
                <a:ea typeface="Arial"/>
                <a:cs typeface="Arial"/>
                <a:sym typeface="Arial"/>
              </a:rPr>
              <a:t>(f</a:t>
            </a:r>
            <a:r>
              <a:rPr b="0" baseline="-25000" lang="it" sz="26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it" sz="2600">
                <a:latin typeface="Arial"/>
                <a:ea typeface="Arial"/>
                <a:cs typeface="Arial"/>
                <a:sym typeface="Arial"/>
              </a:rPr>
              <a:t>/440 Hz)</a:t>
            </a:r>
            <a:endParaRPr b="0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" sz="1100">
                <a:latin typeface="Arial"/>
                <a:ea typeface="Arial"/>
                <a:cs typeface="Arial"/>
                <a:sym typeface="Arial"/>
              </a:rPr>
              <a:t>Con</a:t>
            </a:r>
            <a:r>
              <a:rPr b="0" lang="it" sz="700">
                <a:latin typeface="Arial"/>
                <a:ea typeface="Arial"/>
                <a:cs typeface="Arial"/>
                <a:sym typeface="Arial"/>
              </a:rPr>
              <a:t>:</a:t>
            </a:r>
            <a:endParaRPr b="0" sz="7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0" lang="it" sz="220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lang="it" sz="22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it" sz="1100">
                <a:latin typeface="Arial"/>
                <a:ea typeface="Arial"/>
                <a:cs typeface="Arial"/>
                <a:sym typeface="Arial"/>
              </a:rPr>
              <a:t> la frequenza della nota generata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0" lang="it" sz="2044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it" sz="544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lang="it" sz="1100">
                <a:latin typeface="Arial"/>
                <a:ea typeface="Arial"/>
                <a:cs typeface="Arial"/>
                <a:sym typeface="Arial"/>
              </a:rPr>
              <a:t>è il numero di semitoni a partire dal la4 (nota alla frequenza di 440Hz)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6544975" y="4699600"/>
            <a:ext cx="21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Prof. Francesco Adriani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978575" y="26800"/>
            <a:ext cx="474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Theremin con sensore ultrasuoni e buzzer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13984" r="49954" t="0"/>
          <a:stretch/>
        </p:blipFill>
        <p:spPr>
          <a:xfrm>
            <a:off x="0" y="0"/>
            <a:ext cx="13421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ctrTitle"/>
          </p:nvPr>
        </p:nvSpPr>
        <p:spPr>
          <a:xfrm>
            <a:off x="151225" y="360150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Bibliografia</a:t>
            </a:r>
            <a:endParaRPr/>
          </a:p>
        </p:txBody>
      </p: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2361150" y="573875"/>
            <a:ext cx="6331500" cy="21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u="sng">
                <a:solidFill>
                  <a:schemeClr val="hlink"/>
                </a:solidFill>
                <a:hlinkClick r:id="rId3"/>
              </a:rPr>
              <a:t>http://www.phys.unsw.edu.au/jw/notes.html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u="sng">
                <a:solidFill>
                  <a:schemeClr val="hlink"/>
                </a:solidFill>
                <a:hlinkClick r:id="rId4"/>
              </a:rPr>
              <a:t>https://randomnerdtutorials.com/esp8266-nodemcu-hc-sr04-ultrasonic-arduino/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u="sng">
                <a:solidFill>
                  <a:schemeClr val="hlink"/>
                </a:solidFill>
                <a:hlinkClick r:id="rId5"/>
              </a:rPr>
              <a:t>https://www.youtube.com/watch?v=JSXivOyAnjs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6544975" y="4699600"/>
            <a:ext cx="21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Prof. Francesco Adriani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3978575" y="26800"/>
            <a:ext cx="474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Theremin con sensore ultrasuoni e buzzer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