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6" r:id="rId8"/>
    <p:sldId id="267" r:id="rId9"/>
    <p:sldId id="268" r:id="rId10"/>
    <p:sldId id="269" r:id="rId11"/>
    <p:sldId id="274" r:id="rId12"/>
    <p:sldId id="275" r:id="rId13"/>
    <p:sldId id="270"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A08"/>
    <a:srgbClr val="3930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53DF3-F3AF-61DE-0C0A-A7104AEF692D}" v="4" dt="2023-02-14T06:15:05.536"/>
    <p1510:client id="{5B6A7EE3-B2BD-4319-A021-28B7C892E540}" v="1" dt="2023-02-14T06:13:57.684"/>
    <p1510:client id="{E7793133-3F7F-2445-A242-F0BB41E00CE8}" v="615" dt="2023-02-14T06:28:11.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GRECO" userId="cc5a27b7-82e0-476f-941d-a1c290a54f9d" providerId="ADAL" clId="{E7793133-3F7F-2445-A242-F0BB41E00CE8}"/>
    <pc:docChg chg="custSel addSld delSld modSld">
      <pc:chgData name="MARCO GRECO" userId="cc5a27b7-82e0-476f-941d-a1c290a54f9d" providerId="ADAL" clId="{E7793133-3F7F-2445-A242-F0BB41E00CE8}" dt="2023-02-14T06:28:11.107" v="615" actId="1076"/>
      <pc:docMkLst>
        <pc:docMk/>
      </pc:docMkLst>
      <pc:sldChg chg="modSp">
        <pc:chgData name="MARCO GRECO" userId="cc5a27b7-82e0-476f-941d-a1c290a54f9d" providerId="ADAL" clId="{E7793133-3F7F-2445-A242-F0BB41E00CE8}" dt="2023-02-14T06:23:00.882" v="593" actId="113"/>
        <pc:sldMkLst>
          <pc:docMk/>
          <pc:sldMk cId="299568709" sldId="269"/>
        </pc:sldMkLst>
        <pc:spChg chg="mod">
          <ac:chgData name="MARCO GRECO" userId="cc5a27b7-82e0-476f-941d-a1c290a54f9d" providerId="ADAL" clId="{E7793133-3F7F-2445-A242-F0BB41E00CE8}" dt="2023-02-14T06:23:00.882" v="593" actId="113"/>
          <ac:spMkLst>
            <pc:docMk/>
            <pc:sldMk cId="299568709" sldId="269"/>
            <ac:spMk id="3" creationId="{4A8C5846-DC42-21ED-899B-8A0944951AEB}"/>
          </ac:spMkLst>
        </pc:spChg>
      </pc:sldChg>
      <pc:sldChg chg="addSp delSp modSp">
        <pc:chgData name="MARCO GRECO" userId="cc5a27b7-82e0-476f-941d-a1c290a54f9d" providerId="ADAL" clId="{E7793133-3F7F-2445-A242-F0BB41E00CE8}" dt="2023-02-14T06:28:11.107" v="615" actId="1076"/>
        <pc:sldMkLst>
          <pc:docMk/>
          <pc:sldMk cId="4199599154" sldId="274"/>
        </pc:sldMkLst>
        <pc:picChg chg="add mod">
          <ac:chgData name="MARCO GRECO" userId="cc5a27b7-82e0-476f-941d-a1c290a54f9d" providerId="ADAL" clId="{E7793133-3F7F-2445-A242-F0BB41E00CE8}" dt="2023-02-14T06:27:38.995" v="612" actId="1076"/>
          <ac:picMkLst>
            <pc:docMk/>
            <pc:sldMk cId="4199599154" sldId="274"/>
            <ac:picMk id="2" creationId="{13F7421E-C643-1542-9854-7C2B41D2F941}"/>
          </ac:picMkLst>
        </pc:picChg>
        <pc:picChg chg="add mod">
          <ac:chgData name="MARCO GRECO" userId="cc5a27b7-82e0-476f-941d-a1c290a54f9d" providerId="ADAL" clId="{E7793133-3F7F-2445-A242-F0BB41E00CE8}" dt="2023-02-14T06:27:33.285" v="611" actId="1076"/>
          <ac:picMkLst>
            <pc:docMk/>
            <pc:sldMk cId="4199599154" sldId="274"/>
            <ac:picMk id="3" creationId="{AC7F5875-B5D6-EF42-8649-8F758E2940EF}"/>
          </ac:picMkLst>
        </pc:picChg>
        <pc:picChg chg="add mod">
          <ac:chgData name="MARCO GRECO" userId="cc5a27b7-82e0-476f-941d-a1c290a54f9d" providerId="ADAL" clId="{E7793133-3F7F-2445-A242-F0BB41E00CE8}" dt="2023-02-14T06:27:48.458" v="613" actId="1076"/>
          <ac:picMkLst>
            <pc:docMk/>
            <pc:sldMk cId="4199599154" sldId="274"/>
            <ac:picMk id="4" creationId="{D4FD7E1A-9800-5F4C-80E8-FA97D0737F5B}"/>
          </ac:picMkLst>
        </pc:picChg>
        <pc:picChg chg="del">
          <ac:chgData name="MARCO GRECO" userId="cc5a27b7-82e0-476f-941d-a1c290a54f9d" providerId="ADAL" clId="{E7793133-3F7F-2445-A242-F0BB41E00CE8}" dt="2023-02-14T06:24:24.220" v="597" actId="21"/>
          <ac:picMkLst>
            <pc:docMk/>
            <pc:sldMk cId="4199599154" sldId="274"/>
            <ac:picMk id="5" creationId="{F8CDD795-3014-A0CB-9B0B-BA30FD2BAF3B}"/>
          </ac:picMkLst>
        </pc:picChg>
        <pc:picChg chg="del">
          <ac:chgData name="MARCO GRECO" userId="cc5a27b7-82e0-476f-941d-a1c290a54f9d" providerId="ADAL" clId="{E7793133-3F7F-2445-A242-F0BB41E00CE8}" dt="2023-02-14T06:24:32.901" v="599" actId="21"/>
          <ac:picMkLst>
            <pc:docMk/>
            <pc:sldMk cId="4199599154" sldId="274"/>
            <ac:picMk id="7" creationId="{6849F575-A467-E817-E093-9C23EE0E17CC}"/>
          </ac:picMkLst>
        </pc:picChg>
        <pc:picChg chg="del">
          <ac:chgData name="MARCO GRECO" userId="cc5a27b7-82e0-476f-941d-a1c290a54f9d" providerId="ADAL" clId="{E7793133-3F7F-2445-A242-F0BB41E00CE8}" dt="2023-02-14T06:24:28.752" v="598" actId="21"/>
          <ac:picMkLst>
            <pc:docMk/>
            <pc:sldMk cId="4199599154" sldId="274"/>
            <ac:picMk id="10" creationId="{B8211FFE-EB47-C67B-D233-3AB44CC94695}"/>
          </ac:picMkLst>
        </pc:picChg>
        <pc:picChg chg="del">
          <ac:chgData name="MARCO GRECO" userId="cc5a27b7-82e0-476f-941d-a1c290a54f9d" providerId="ADAL" clId="{E7793133-3F7F-2445-A242-F0BB41E00CE8}" dt="2023-02-14T06:24:34.642" v="600" actId="21"/>
          <ac:picMkLst>
            <pc:docMk/>
            <pc:sldMk cId="4199599154" sldId="274"/>
            <ac:picMk id="12" creationId="{13EE3B9B-DB08-93DA-E94E-1A0C9CA5339C}"/>
          </ac:picMkLst>
        </pc:picChg>
        <pc:picChg chg="add mod">
          <ac:chgData name="MARCO GRECO" userId="cc5a27b7-82e0-476f-941d-a1c290a54f9d" providerId="ADAL" clId="{E7793133-3F7F-2445-A242-F0BB41E00CE8}" dt="2023-02-14T06:28:11.107" v="615" actId="1076"/>
          <ac:picMkLst>
            <pc:docMk/>
            <pc:sldMk cId="4199599154" sldId="274"/>
            <ac:picMk id="17" creationId="{4A0285EA-E559-C44F-A9F6-9B69296E0DB3}"/>
          </ac:picMkLst>
        </pc:picChg>
      </pc:sldChg>
      <pc:sldChg chg="add">
        <pc:chgData name="MARCO GRECO" userId="cc5a27b7-82e0-476f-941d-a1c290a54f9d" providerId="ADAL" clId="{E7793133-3F7F-2445-A242-F0BB41E00CE8}" dt="2023-02-14T06:24:17.753" v="596" actId="571"/>
        <pc:sldMkLst>
          <pc:docMk/>
          <pc:sldMk cId="723578166" sldId="275"/>
        </pc:sldMkLst>
      </pc:sldChg>
      <pc:sldChg chg="new del">
        <pc:chgData name="MARCO GRECO" userId="cc5a27b7-82e0-476f-941d-a1c290a54f9d" providerId="ADAL" clId="{E7793133-3F7F-2445-A242-F0BB41E00CE8}" dt="2023-02-14T06:24:14.535" v="595" actId="2696"/>
        <pc:sldMkLst>
          <pc:docMk/>
          <pc:sldMk cId="1117641698" sldId="275"/>
        </pc:sldMkLst>
      </pc:sldChg>
    </pc:docChg>
  </pc:docChgLst>
  <pc:docChgLst>
    <pc:chgData name="MARCO GRECO" userId="S::grcmrc99t22g273f@studenti.unical.it::cc5a27b7-82e0-476f-941d-a1c290a54f9d" providerId="AD" clId="Web-{1F853DF3-F3AF-61DE-0C0A-A7104AEF692D}"/>
    <pc:docChg chg="modSld">
      <pc:chgData name="MARCO GRECO" userId="S::grcmrc99t22g273f@studenti.unical.it::cc5a27b7-82e0-476f-941d-a1c290a54f9d" providerId="AD" clId="Web-{1F853DF3-F3AF-61DE-0C0A-A7104AEF692D}" dt="2023-02-14T06:15:04.832" v="2" actId="20577"/>
      <pc:docMkLst>
        <pc:docMk/>
      </pc:docMkLst>
      <pc:sldChg chg="modSp">
        <pc:chgData name="MARCO GRECO" userId="S::grcmrc99t22g273f@studenti.unical.it::cc5a27b7-82e0-476f-941d-a1c290a54f9d" providerId="AD" clId="Web-{1F853DF3-F3AF-61DE-0C0A-A7104AEF692D}" dt="2023-02-14T06:15:04.832" v="2" actId="20577"/>
        <pc:sldMkLst>
          <pc:docMk/>
          <pc:sldMk cId="299568709" sldId="269"/>
        </pc:sldMkLst>
        <pc:spChg chg="mod">
          <ac:chgData name="MARCO GRECO" userId="S::grcmrc99t22g273f@studenti.unical.it::cc5a27b7-82e0-476f-941d-a1c290a54f9d" providerId="AD" clId="Web-{1F853DF3-F3AF-61DE-0C0A-A7104AEF692D}" dt="2023-02-14T06:15:04.832" v="2" actId="20577"/>
          <ac:spMkLst>
            <pc:docMk/>
            <pc:sldMk cId="299568709" sldId="269"/>
            <ac:spMk id="3" creationId="{4A8C5846-DC42-21ED-899B-8A0944951AEB}"/>
          </ac:spMkLst>
        </pc:spChg>
      </pc:sldChg>
    </pc:docChg>
  </pc:docChgLst>
  <pc:docChgLst>
    <pc:chgData name="FRANCESCO BONACCI" userId="b24fe40d-db22-46e7-ae65-08d8f8059a66" providerId="ADAL" clId="{5A4E6560-0A5D-4F30-8981-408ACAB242C6}"/>
    <pc:docChg chg="undo redo custSel addSld delSld modSld sldOrd">
      <pc:chgData name="FRANCESCO BONACCI" userId="b24fe40d-db22-46e7-ae65-08d8f8059a66" providerId="ADAL" clId="{5A4E6560-0A5D-4F30-8981-408ACAB242C6}" dt="2023-02-14T09:25:09.081" v="2382" actId="14861"/>
      <pc:docMkLst>
        <pc:docMk/>
      </pc:docMkLst>
      <pc:sldChg chg="addSp delSp modSp mod">
        <pc:chgData name="FRANCESCO BONACCI" userId="b24fe40d-db22-46e7-ae65-08d8f8059a66" providerId="ADAL" clId="{5A4E6560-0A5D-4F30-8981-408ACAB242C6}" dt="2023-02-13T15:30:51.303" v="2378" actId="14861"/>
        <pc:sldMkLst>
          <pc:docMk/>
          <pc:sldMk cId="1886074477" sldId="256"/>
        </pc:sldMkLst>
        <pc:spChg chg="mod">
          <ac:chgData name="FRANCESCO BONACCI" userId="b24fe40d-db22-46e7-ae65-08d8f8059a66" providerId="ADAL" clId="{5A4E6560-0A5D-4F30-8981-408ACAB242C6}" dt="2023-02-13T15:28:50.541" v="2370" actId="20577"/>
          <ac:spMkLst>
            <pc:docMk/>
            <pc:sldMk cId="1886074477" sldId="256"/>
            <ac:spMk id="2" creationId="{6552D912-3934-D340-8559-6421E9B78E75}"/>
          </ac:spMkLst>
        </pc:spChg>
        <pc:picChg chg="add mod">
          <ac:chgData name="FRANCESCO BONACCI" userId="b24fe40d-db22-46e7-ae65-08d8f8059a66" providerId="ADAL" clId="{5A4E6560-0A5D-4F30-8981-408ACAB242C6}" dt="2023-02-13T15:30:51.303" v="2378" actId="14861"/>
          <ac:picMkLst>
            <pc:docMk/>
            <pc:sldMk cId="1886074477" sldId="256"/>
            <ac:picMk id="6" creationId="{47F72F8A-15F1-FB31-70F8-2A4F259166B3}"/>
          </ac:picMkLst>
        </pc:picChg>
        <pc:picChg chg="add del">
          <ac:chgData name="FRANCESCO BONACCI" userId="b24fe40d-db22-46e7-ae65-08d8f8059a66" providerId="ADAL" clId="{5A4E6560-0A5D-4F30-8981-408ACAB242C6}" dt="2023-02-13T15:29:36.407" v="2372" actId="478"/>
          <ac:picMkLst>
            <pc:docMk/>
            <pc:sldMk cId="1886074477" sldId="256"/>
            <ac:picMk id="1026" creationId="{A84BA24D-25AA-498A-F8F3-29CE0359E53A}"/>
          </ac:picMkLst>
        </pc:picChg>
      </pc:sldChg>
      <pc:sldChg chg="modSp mod">
        <pc:chgData name="FRANCESCO BONACCI" userId="b24fe40d-db22-46e7-ae65-08d8f8059a66" providerId="ADAL" clId="{5A4E6560-0A5D-4F30-8981-408ACAB242C6}" dt="2023-02-13T14:49:08.245" v="2076" actId="14861"/>
        <pc:sldMkLst>
          <pc:docMk/>
          <pc:sldMk cId="4031908989" sldId="257"/>
        </pc:sldMkLst>
        <pc:spChg chg="mod">
          <ac:chgData name="FRANCESCO BONACCI" userId="b24fe40d-db22-46e7-ae65-08d8f8059a66" providerId="ADAL" clId="{5A4E6560-0A5D-4F30-8981-408ACAB242C6}" dt="2023-02-12T17:41:08.856" v="492"/>
          <ac:spMkLst>
            <pc:docMk/>
            <pc:sldMk cId="4031908989" sldId="257"/>
            <ac:spMk id="2" creationId="{D7945AB0-07AE-A73F-57C6-D6951A253D38}"/>
          </ac:spMkLst>
        </pc:spChg>
        <pc:spChg chg="mod">
          <ac:chgData name="FRANCESCO BONACCI" userId="b24fe40d-db22-46e7-ae65-08d8f8059a66" providerId="ADAL" clId="{5A4E6560-0A5D-4F30-8981-408ACAB242C6}" dt="2023-02-12T11:32:09.274" v="82" actId="20577"/>
          <ac:spMkLst>
            <pc:docMk/>
            <pc:sldMk cId="4031908989" sldId="257"/>
            <ac:spMk id="3" creationId="{4A8C5846-DC42-21ED-899B-8A0944951AEB}"/>
          </ac:spMkLst>
        </pc:spChg>
        <pc:picChg chg="mod">
          <ac:chgData name="FRANCESCO BONACCI" userId="b24fe40d-db22-46e7-ae65-08d8f8059a66" providerId="ADAL" clId="{5A4E6560-0A5D-4F30-8981-408ACAB242C6}" dt="2023-02-13T14:49:08.245" v="2076" actId="14861"/>
          <ac:picMkLst>
            <pc:docMk/>
            <pc:sldMk cId="4031908989" sldId="257"/>
            <ac:picMk id="5" creationId="{F11B6ED1-865B-1754-9269-1A39FA536A95}"/>
          </ac:picMkLst>
        </pc:picChg>
      </pc:sldChg>
      <pc:sldChg chg="addSp delSp modSp mod">
        <pc:chgData name="FRANCESCO BONACCI" userId="b24fe40d-db22-46e7-ae65-08d8f8059a66" providerId="ADAL" clId="{5A4E6560-0A5D-4F30-8981-408ACAB242C6}" dt="2023-02-13T14:49:25.462" v="2078" actId="14861"/>
        <pc:sldMkLst>
          <pc:docMk/>
          <pc:sldMk cId="2879198905" sldId="258"/>
        </pc:sldMkLst>
        <pc:spChg chg="mod">
          <ac:chgData name="FRANCESCO BONACCI" userId="b24fe40d-db22-46e7-ae65-08d8f8059a66" providerId="ADAL" clId="{5A4E6560-0A5D-4F30-8981-408ACAB242C6}" dt="2023-02-12T11:20:15.842" v="20" actId="20577"/>
          <ac:spMkLst>
            <pc:docMk/>
            <pc:sldMk cId="2879198905" sldId="258"/>
            <ac:spMk id="2" creationId="{D7945AB0-07AE-A73F-57C6-D6951A253D38}"/>
          </ac:spMkLst>
        </pc:spChg>
        <pc:spChg chg="mod">
          <ac:chgData name="FRANCESCO BONACCI" userId="b24fe40d-db22-46e7-ae65-08d8f8059a66" providerId="ADAL" clId="{5A4E6560-0A5D-4F30-8981-408ACAB242C6}" dt="2023-02-12T11:39:57.259" v="345" actId="20577"/>
          <ac:spMkLst>
            <pc:docMk/>
            <pc:sldMk cId="2879198905" sldId="258"/>
            <ac:spMk id="3" creationId="{4A8C5846-DC42-21ED-899B-8A0944951AEB}"/>
          </ac:spMkLst>
        </pc:spChg>
        <pc:picChg chg="add del">
          <ac:chgData name="FRANCESCO BONACCI" userId="b24fe40d-db22-46e7-ae65-08d8f8059a66" providerId="ADAL" clId="{5A4E6560-0A5D-4F30-8981-408ACAB242C6}" dt="2023-02-12T11:20:24.396" v="22" actId="22"/>
          <ac:picMkLst>
            <pc:docMk/>
            <pc:sldMk cId="2879198905" sldId="258"/>
            <ac:picMk id="6" creationId="{E326022C-7717-E475-3B0B-30A54ED709E5}"/>
          </ac:picMkLst>
        </pc:picChg>
        <pc:picChg chg="add mod">
          <ac:chgData name="FRANCESCO BONACCI" userId="b24fe40d-db22-46e7-ae65-08d8f8059a66" providerId="ADAL" clId="{5A4E6560-0A5D-4F30-8981-408ACAB242C6}" dt="2023-02-13T14:49:18.728" v="2077" actId="14861"/>
          <ac:picMkLst>
            <pc:docMk/>
            <pc:sldMk cId="2879198905" sldId="258"/>
            <ac:picMk id="8" creationId="{80EC5E9A-785A-BFC5-DD0D-EB332DC7ABC9}"/>
          </ac:picMkLst>
        </pc:picChg>
        <pc:picChg chg="add mod">
          <ac:chgData name="FRANCESCO BONACCI" userId="b24fe40d-db22-46e7-ae65-08d8f8059a66" providerId="ADAL" clId="{5A4E6560-0A5D-4F30-8981-408ACAB242C6}" dt="2023-02-13T14:49:25.462" v="2078" actId="14861"/>
          <ac:picMkLst>
            <pc:docMk/>
            <pc:sldMk cId="2879198905" sldId="258"/>
            <ac:picMk id="9" creationId="{0FE188CA-2314-99C0-AD54-A33C479385CF}"/>
          </ac:picMkLst>
        </pc:picChg>
        <pc:picChg chg="add mod">
          <ac:chgData name="FRANCESCO BONACCI" userId="b24fe40d-db22-46e7-ae65-08d8f8059a66" providerId="ADAL" clId="{5A4E6560-0A5D-4F30-8981-408ACAB242C6}" dt="2023-02-13T14:49:25.462" v="2078" actId="14861"/>
          <ac:picMkLst>
            <pc:docMk/>
            <pc:sldMk cId="2879198905" sldId="258"/>
            <ac:picMk id="1026" creationId="{F169B64C-95EE-9806-1150-48C6FD5BC9D8}"/>
          </ac:picMkLst>
        </pc:picChg>
      </pc:sldChg>
      <pc:sldChg chg="addSp modSp mod">
        <pc:chgData name="FRANCESCO BONACCI" userId="b24fe40d-db22-46e7-ae65-08d8f8059a66" providerId="ADAL" clId="{5A4E6560-0A5D-4F30-8981-408ACAB242C6}" dt="2023-02-13T14:14:12.549" v="1236" actId="14861"/>
        <pc:sldMkLst>
          <pc:docMk/>
          <pc:sldMk cId="3618730345" sldId="259"/>
        </pc:sldMkLst>
        <pc:spChg chg="mod">
          <ac:chgData name="FRANCESCO BONACCI" userId="b24fe40d-db22-46e7-ae65-08d8f8059a66" providerId="ADAL" clId="{5A4E6560-0A5D-4F30-8981-408ACAB242C6}" dt="2023-02-12T17:40:20.122" v="489"/>
          <ac:spMkLst>
            <pc:docMk/>
            <pc:sldMk cId="3618730345" sldId="259"/>
            <ac:spMk id="2" creationId="{D7945AB0-07AE-A73F-57C6-D6951A253D38}"/>
          </ac:spMkLst>
        </pc:spChg>
        <pc:spChg chg="mod">
          <ac:chgData name="FRANCESCO BONACCI" userId="b24fe40d-db22-46e7-ae65-08d8f8059a66" providerId="ADAL" clId="{5A4E6560-0A5D-4F30-8981-408ACAB242C6}" dt="2023-02-12T17:34:47.831" v="488" actId="20577"/>
          <ac:spMkLst>
            <pc:docMk/>
            <pc:sldMk cId="3618730345" sldId="259"/>
            <ac:spMk id="3" creationId="{4A8C5846-DC42-21ED-899B-8A0944951AEB}"/>
          </ac:spMkLst>
        </pc:spChg>
        <pc:picChg chg="add mod">
          <ac:chgData name="FRANCESCO BONACCI" userId="b24fe40d-db22-46e7-ae65-08d8f8059a66" providerId="ADAL" clId="{5A4E6560-0A5D-4F30-8981-408ACAB242C6}" dt="2023-02-13T14:14:12.549" v="1236" actId="14861"/>
          <ac:picMkLst>
            <pc:docMk/>
            <pc:sldMk cId="3618730345" sldId="259"/>
            <ac:picMk id="5" creationId="{23157F4E-F5D4-E437-543D-C07606809110}"/>
          </ac:picMkLst>
        </pc:picChg>
      </pc:sldChg>
      <pc:sldChg chg="addSp delSp modSp del mod">
        <pc:chgData name="FRANCESCO BONACCI" userId="b24fe40d-db22-46e7-ae65-08d8f8059a66" providerId="ADAL" clId="{5A4E6560-0A5D-4F30-8981-408ACAB242C6}" dt="2023-02-12T18:02:47.986" v="526" actId="47"/>
        <pc:sldMkLst>
          <pc:docMk/>
          <pc:sldMk cId="1430599128" sldId="260"/>
        </pc:sldMkLst>
        <pc:spChg chg="mod">
          <ac:chgData name="FRANCESCO BONACCI" userId="b24fe40d-db22-46e7-ae65-08d8f8059a66" providerId="ADAL" clId="{5A4E6560-0A5D-4F30-8981-408ACAB242C6}" dt="2023-02-12T17:43:38.375" v="520" actId="20577"/>
          <ac:spMkLst>
            <pc:docMk/>
            <pc:sldMk cId="1430599128" sldId="260"/>
            <ac:spMk id="2" creationId="{D7945AB0-07AE-A73F-57C6-D6951A253D38}"/>
          </ac:spMkLst>
        </pc:spChg>
        <pc:picChg chg="add del mod">
          <ac:chgData name="FRANCESCO BONACCI" userId="b24fe40d-db22-46e7-ae65-08d8f8059a66" providerId="ADAL" clId="{5A4E6560-0A5D-4F30-8981-408ACAB242C6}" dt="2023-02-12T18:02:33.292" v="525" actId="478"/>
          <ac:picMkLst>
            <pc:docMk/>
            <pc:sldMk cId="1430599128" sldId="260"/>
            <ac:picMk id="5" creationId="{66DA2C77-B68F-8B00-91D2-F537DD43C48B}"/>
          </ac:picMkLst>
        </pc:picChg>
      </pc:sldChg>
      <pc:sldChg chg="addSp delSp modSp mod">
        <pc:chgData name="FRANCESCO BONACCI" userId="b24fe40d-db22-46e7-ae65-08d8f8059a66" providerId="ADAL" clId="{5A4E6560-0A5D-4F30-8981-408ACAB242C6}" dt="2023-02-12T18:35:59.316" v="1190" actId="14100"/>
        <pc:sldMkLst>
          <pc:docMk/>
          <pc:sldMk cId="3526420347" sldId="261"/>
        </pc:sldMkLst>
        <pc:spChg chg="del mod">
          <ac:chgData name="FRANCESCO BONACCI" userId="b24fe40d-db22-46e7-ae65-08d8f8059a66" providerId="ADAL" clId="{5A4E6560-0A5D-4F30-8981-408ACAB242C6}" dt="2023-02-12T18:02:58.512" v="530" actId="478"/>
          <ac:spMkLst>
            <pc:docMk/>
            <pc:sldMk cId="3526420347" sldId="261"/>
            <ac:spMk id="2" creationId="{D7945AB0-07AE-A73F-57C6-D6951A253D38}"/>
          </ac:spMkLst>
        </pc:spChg>
        <pc:spChg chg="del">
          <ac:chgData name="FRANCESCO BONACCI" userId="b24fe40d-db22-46e7-ae65-08d8f8059a66" providerId="ADAL" clId="{5A4E6560-0A5D-4F30-8981-408ACAB242C6}" dt="2023-02-12T18:02:51.530" v="527" actId="478"/>
          <ac:spMkLst>
            <pc:docMk/>
            <pc:sldMk cId="3526420347" sldId="261"/>
            <ac:spMk id="3" creationId="{4A8C5846-DC42-21ED-899B-8A0944951AEB}"/>
          </ac:spMkLst>
        </pc:spChg>
        <pc:spChg chg="add mod">
          <ac:chgData name="FRANCESCO BONACCI" userId="b24fe40d-db22-46e7-ae65-08d8f8059a66" providerId="ADAL" clId="{5A4E6560-0A5D-4F30-8981-408ACAB242C6}" dt="2023-02-12T18:12:05.661" v="545" actId="1582"/>
          <ac:spMkLst>
            <pc:docMk/>
            <pc:sldMk cId="3526420347" sldId="261"/>
            <ac:spMk id="16" creationId="{14F998C4-FE1E-1CB5-2CD6-4228F616B874}"/>
          </ac:spMkLst>
        </pc:spChg>
        <pc:spChg chg="add mod">
          <ac:chgData name="FRANCESCO BONACCI" userId="b24fe40d-db22-46e7-ae65-08d8f8059a66" providerId="ADAL" clId="{5A4E6560-0A5D-4F30-8981-408ACAB242C6}" dt="2023-02-12T18:12:16.582" v="552" actId="1037"/>
          <ac:spMkLst>
            <pc:docMk/>
            <pc:sldMk cId="3526420347" sldId="261"/>
            <ac:spMk id="17" creationId="{1F873D14-4E5E-BD61-E923-A23EB9626DEF}"/>
          </ac:spMkLst>
        </pc:spChg>
        <pc:spChg chg="add mod">
          <ac:chgData name="FRANCESCO BONACCI" userId="b24fe40d-db22-46e7-ae65-08d8f8059a66" providerId="ADAL" clId="{5A4E6560-0A5D-4F30-8981-408ACAB242C6}" dt="2023-02-12T18:13:24.355" v="567" actId="1037"/>
          <ac:spMkLst>
            <pc:docMk/>
            <pc:sldMk cId="3526420347" sldId="261"/>
            <ac:spMk id="18" creationId="{F139BFF3-60BE-679E-A00E-85FB48AE8F7A}"/>
          </ac:spMkLst>
        </pc:spChg>
        <pc:spChg chg="add mod">
          <ac:chgData name="FRANCESCO BONACCI" userId="b24fe40d-db22-46e7-ae65-08d8f8059a66" providerId="ADAL" clId="{5A4E6560-0A5D-4F30-8981-408ACAB242C6}" dt="2023-02-12T18:13:46.796" v="576" actId="1038"/>
          <ac:spMkLst>
            <pc:docMk/>
            <pc:sldMk cId="3526420347" sldId="261"/>
            <ac:spMk id="19" creationId="{3C021633-8AE6-824B-B60D-67340FE4768F}"/>
          </ac:spMkLst>
        </pc:spChg>
        <pc:spChg chg="add mod">
          <ac:chgData name="FRANCESCO BONACCI" userId="b24fe40d-db22-46e7-ae65-08d8f8059a66" providerId="ADAL" clId="{5A4E6560-0A5D-4F30-8981-408ACAB242C6}" dt="2023-02-12T18:14:29.781" v="581" actId="14100"/>
          <ac:spMkLst>
            <pc:docMk/>
            <pc:sldMk cId="3526420347" sldId="261"/>
            <ac:spMk id="20" creationId="{B6A7BB7B-8008-757E-C3AF-7AE1DF30C74D}"/>
          </ac:spMkLst>
        </pc:spChg>
        <pc:spChg chg="add del mod">
          <ac:chgData name="FRANCESCO BONACCI" userId="b24fe40d-db22-46e7-ae65-08d8f8059a66" providerId="ADAL" clId="{5A4E6560-0A5D-4F30-8981-408ACAB242C6}" dt="2023-02-12T18:18:45.899" v="587" actId="478"/>
          <ac:spMkLst>
            <pc:docMk/>
            <pc:sldMk cId="3526420347" sldId="261"/>
            <ac:spMk id="21" creationId="{A8062F2E-8178-EC74-4CE7-70CE573E9906}"/>
          </ac:spMkLst>
        </pc:spChg>
        <pc:spChg chg="add del mod">
          <ac:chgData name="FRANCESCO BONACCI" userId="b24fe40d-db22-46e7-ae65-08d8f8059a66" providerId="ADAL" clId="{5A4E6560-0A5D-4F30-8981-408ACAB242C6}" dt="2023-02-12T18:31:01.450" v="934" actId="1035"/>
          <ac:spMkLst>
            <pc:docMk/>
            <pc:sldMk cId="3526420347" sldId="261"/>
            <ac:spMk id="22" creationId="{3E4DC8EE-5395-4349-93AD-A9FF61DAB317}"/>
          </ac:spMkLst>
        </pc:spChg>
        <pc:spChg chg="add del mod">
          <ac:chgData name="FRANCESCO BONACCI" userId="b24fe40d-db22-46e7-ae65-08d8f8059a66" providerId="ADAL" clId="{5A4E6560-0A5D-4F30-8981-408ACAB242C6}" dt="2023-02-12T18:25:12.766" v="732" actId="478"/>
          <ac:spMkLst>
            <pc:docMk/>
            <pc:sldMk cId="3526420347" sldId="261"/>
            <ac:spMk id="23" creationId="{85D14F25-DCBA-0D3E-D8B4-CB7BA7599096}"/>
          </ac:spMkLst>
        </pc:spChg>
        <pc:spChg chg="add mod">
          <ac:chgData name="FRANCESCO BONACCI" userId="b24fe40d-db22-46e7-ae65-08d8f8059a66" providerId="ADAL" clId="{5A4E6560-0A5D-4F30-8981-408ACAB242C6}" dt="2023-02-12T18:30:47.156" v="930" actId="1036"/>
          <ac:spMkLst>
            <pc:docMk/>
            <pc:sldMk cId="3526420347" sldId="261"/>
            <ac:spMk id="24" creationId="{5605069A-97BE-1F99-2CC5-A9D7AD50D1FF}"/>
          </ac:spMkLst>
        </pc:spChg>
        <pc:spChg chg="add mod">
          <ac:chgData name="FRANCESCO BONACCI" userId="b24fe40d-db22-46e7-ae65-08d8f8059a66" providerId="ADAL" clId="{5A4E6560-0A5D-4F30-8981-408ACAB242C6}" dt="2023-02-12T18:30:52.279" v="931" actId="1036"/>
          <ac:spMkLst>
            <pc:docMk/>
            <pc:sldMk cId="3526420347" sldId="261"/>
            <ac:spMk id="25" creationId="{EAFCB884-16B0-397F-80ED-EEDA4807DE85}"/>
          </ac:spMkLst>
        </pc:spChg>
        <pc:spChg chg="add mod">
          <ac:chgData name="FRANCESCO BONACCI" userId="b24fe40d-db22-46e7-ae65-08d8f8059a66" providerId="ADAL" clId="{5A4E6560-0A5D-4F30-8981-408ACAB242C6}" dt="2023-02-12T18:34:25.340" v="1088" actId="14100"/>
          <ac:spMkLst>
            <pc:docMk/>
            <pc:sldMk cId="3526420347" sldId="261"/>
            <ac:spMk id="26" creationId="{3047AB62-E817-0FEE-8B72-0A49231AF7F4}"/>
          </ac:spMkLst>
        </pc:spChg>
        <pc:spChg chg="add mod">
          <ac:chgData name="FRANCESCO BONACCI" userId="b24fe40d-db22-46e7-ae65-08d8f8059a66" providerId="ADAL" clId="{5A4E6560-0A5D-4F30-8981-408ACAB242C6}" dt="2023-02-12T18:35:59.316" v="1190" actId="14100"/>
          <ac:spMkLst>
            <pc:docMk/>
            <pc:sldMk cId="3526420347" sldId="261"/>
            <ac:spMk id="27" creationId="{E0116E2C-1F08-4DD3-CB43-D51FABB30D3D}"/>
          </ac:spMkLst>
        </pc:spChg>
        <pc:picChg chg="add del">
          <ac:chgData name="FRANCESCO BONACCI" userId="b24fe40d-db22-46e7-ae65-08d8f8059a66" providerId="ADAL" clId="{5A4E6560-0A5D-4F30-8981-408ACAB242C6}" dt="2023-02-12T18:04:27.292" v="532" actId="478"/>
          <ac:picMkLst>
            <pc:docMk/>
            <pc:sldMk cId="3526420347" sldId="261"/>
            <ac:picMk id="5" creationId="{4DEFA34C-CB0A-BB3F-0A9B-8FD0054917A1}"/>
          </ac:picMkLst>
        </pc:picChg>
        <pc:picChg chg="add del">
          <ac:chgData name="FRANCESCO BONACCI" userId="b24fe40d-db22-46e7-ae65-08d8f8059a66" providerId="ADAL" clId="{5A4E6560-0A5D-4F30-8981-408ACAB242C6}" dt="2023-02-12T18:05:37.309" v="534" actId="478"/>
          <ac:picMkLst>
            <pc:docMk/>
            <pc:sldMk cId="3526420347" sldId="261"/>
            <ac:picMk id="7" creationId="{6C4EAC1D-9FCA-EDC1-769F-6B3B3454E7D7}"/>
          </ac:picMkLst>
        </pc:picChg>
        <pc:picChg chg="add del">
          <ac:chgData name="FRANCESCO BONACCI" userId="b24fe40d-db22-46e7-ae65-08d8f8059a66" providerId="ADAL" clId="{5A4E6560-0A5D-4F30-8981-408ACAB242C6}" dt="2023-02-12T18:08:23.926" v="536" actId="478"/>
          <ac:picMkLst>
            <pc:docMk/>
            <pc:sldMk cId="3526420347" sldId="261"/>
            <ac:picMk id="9" creationId="{9A253919-EAB7-1BAE-B476-F54F24A44DD8}"/>
          </ac:picMkLst>
        </pc:picChg>
        <pc:picChg chg="add del">
          <ac:chgData name="FRANCESCO BONACCI" userId="b24fe40d-db22-46e7-ae65-08d8f8059a66" providerId="ADAL" clId="{5A4E6560-0A5D-4F30-8981-408ACAB242C6}" dt="2023-02-12T18:08:28.670" v="538" actId="478"/>
          <ac:picMkLst>
            <pc:docMk/>
            <pc:sldMk cId="3526420347" sldId="261"/>
            <ac:picMk id="11" creationId="{9F5DEC34-B4AF-BED8-D417-48950B8D3153}"/>
          </ac:picMkLst>
        </pc:picChg>
        <pc:picChg chg="add del">
          <ac:chgData name="FRANCESCO BONACCI" userId="b24fe40d-db22-46e7-ae65-08d8f8059a66" providerId="ADAL" clId="{5A4E6560-0A5D-4F30-8981-408ACAB242C6}" dt="2023-02-12T18:09:16.600" v="540" actId="478"/>
          <ac:picMkLst>
            <pc:docMk/>
            <pc:sldMk cId="3526420347" sldId="261"/>
            <ac:picMk id="13" creationId="{8B7AE0B1-99B7-CC2B-ADB9-DB48D534AF41}"/>
          </ac:picMkLst>
        </pc:picChg>
        <pc:picChg chg="add mod">
          <ac:chgData name="FRANCESCO BONACCI" userId="b24fe40d-db22-46e7-ae65-08d8f8059a66" providerId="ADAL" clId="{5A4E6560-0A5D-4F30-8981-408ACAB242C6}" dt="2023-02-12T18:14:50.843" v="584" actId="14100"/>
          <ac:picMkLst>
            <pc:docMk/>
            <pc:sldMk cId="3526420347" sldId="261"/>
            <ac:picMk id="15" creationId="{F874024A-F369-D171-914D-77C664A783AD}"/>
          </ac:picMkLst>
        </pc:picChg>
      </pc:sldChg>
      <pc:sldChg chg="addSp delSp modSp mod">
        <pc:chgData name="FRANCESCO BONACCI" userId="b24fe40d-db22-46e7-ae65-08d8f8059a66" providerId="ADAL" clId="{5A4E6560-0A5D-4F30-8981-408ACAB242C6}" dt="2023-02-13T15:13:39.557" v="2303" actId="207"/>
        <pc:sldMkLst>
          <pc:docMk/>
          <pc:sldMk cId="3093123971" sldId="262"/>
        </pc:sldMkLst>
        <pc:spChg chg="mod">
          <ac:chgData name="FRANCESCO BONACCI" userId="b24fe40d-db22-46e7-ae65-08d8f8059a66" providerId="ADAL" clId="{5A4E6560-0A5D-4F30-8981-408ACAB242C6}" dt="2023-02-13T14:12:54.790" v="1231" actId="20577"/>
          <ac:spMkLst>
            <pc:docMk/>
            <pc:sldMk cId="3093123971" sldId="262"/>
            <ac:spMk id="2" creationId="{D7945AB0-07AE-A73F-57C6-D6951A253D38}"/>
          </ac:spMkLst>
        </pc:spChg>
        <pc:spChg chg="mod">
          <ac:chgData name="FRANCESCO BONACCI" userId="b24fe40d-db22-46e7-ae65-08d8f8059a66" providerId="ADAL" clId="{5A4E6560-0A5D-4F30-8981-408ACAB242C6}" dt="2023-02-13T15:13:39.557" v="2303" actId="207"/>
          <ac:spMkLst>
            <pc:docMk/>
            <pc:sldMk cId="3093123971" sldId="262"/>
            <ac:spMk id="3" creationId="{4A8C5846-DC42-21ED-899B-8A0944951AEB}"/>
          </ac:spMkLst>
        </pc:spChg>
        <pc:spChg chg="add del">
          <ac:chgData name="FRANCESCO BONACCI" userId="b24fe40d-db22-46e7-ae65-08d8f8059a66" providerId="ADAL" clId="{5A4E6560-0A5D-4F30-8981-408ACAB242C6}" dt="2023-02-13T14:17:49.106" v="1244" actId="478"/>
          <ac:spMkLst>
            <pc:docMk/>
            <pc:sldMk cId="3093123971" sldId="262"/>
            <ac:spMk id="8" creationId="{E002651E-AE09-AEEC-0200-A9113B86EA37}"/>
          </ac:spMkLst>
        </pc:spChg>
        <pc:spChg chg="add del mod">
          <ac:chgData name="FRANCESCO BONACCI" userId="b24fe40d-db22-46e7-ae65-08d8f8059a66" providerId="ADAL" clId="{5A4E6560-0A5D-4F30-8981-408ACAB242C6}" dt="2023-02-13T14:18:15.470" v="1247" actId="478"/>
          <ac:spMkLst>
            <pc:docMk/>
            <pc:sldMk cId="3093123971" sldId="262"/>
            <ac:spMk id="9" creationId="{A6B2A4FD-E4E9-6CC4-DACE-A5C839135FEF}"/>
          </ac:spMkLst>
        </pc:spChg>
        <pc:spChg chg="add mod">
          <ac:chgData name="FRANCESCO BONACCI" userId="b24fe40d-db22-46e7-ae65-08d8f8059a66" providerId="ADAL" clId="{5A4E6560-0A5D-4F30-8981-408ACAB242C6}" dt="2023-02-13T14:20:30.799" v="1363" actId="164"/>
          <ac:spMkLst>
            <pc:docMk/>
            <pc:sldMk cId="3093123971" sldId="262"/>
            <ac:spMk id="10" creationId="{2C58A69A-31D1-C13D-CF07-431850B0D583}"/>
          </ac:spMkLst>
        </pc:spChg>
        <pc:spChg chg="add mod">
          <ac:chgData name="FRANCESCO BONACCI" userId="b24fe40d-db22-46e7-ae65-08d8f8059a66" providerId="ADAL" clId="{5A4E6560-0A5D-4F30-8981-408ACAB242C6}" dt="2023-02-13T14:24:30.715" v="1510" actId="20577"/>
          <ac:spMkLst>
            <pc:docMk/>
            <pc:sldMk cId="3093123971" sldId="262"/>
            <ac:spMk id="11" creationId="{F93A56A4-C805-D9F4-C9BB-DAF9160FFB3E}"/>
          </ac:spMkLst>
        </pc:spChg>
        <pc:grpChg chg="add mod">
          <ac:chgData name="FRANCESCO BONACCI" userId="b24fe40d-db22-46e7-ae65-08d8f8059a66" providerId="ADAL" clId="{5A4E6560-0A5D-4F30-8981-408ACAB242C6}" dt="2023-02-13T14:20:36.866" v="1364" actId="1076"/>
          <ac:grpSpMkLst>
            <pc:docMk/>
            <pc:sldMk cId="3093123971" sldId="262"/>
            <ac:grpSpMk id="12" creationId="{5C0B87A9-E1D1-1249-9959-EC60D3D61C0E}"/>
          </ac:grpSpMkLst>
        </pc:grpChg>
        <pc:picChg chg="add mod">
          <ac:chgData name="FRANCESCO BONACCI" userId="b24fe40d-db22-46e7-ae65-08d8f8059a66" providerId="ADAL" clId="{5A4E6560-0A5D-4F30-8981-408ACAB242C6}" dt="2023-02-13T14:14:24.846" v="1238" actId="1076"/>
          <ac:picMkLst>
            <pc:docMk/>
            <pc:sldMk cId="3093123971" sldId="262"/>
            <ac:picMk id="5" creationId="{18D6469D-60FE-7EB9-2D7F-82D9A4D4FD8C}"/>
          </ac:picMkLst>
        </pc:picChg>
        <pc:picChg chg="add mod">
          <ac:chgData name="FRANCESCO BONACCI" userId="b24fe40d-db22-46e7-ae65-08d8f8059a66" providerId="ADAL" clId="{5A4E6560-0A5D-4F30-8981-408ACAB242C6}" dt="2023-02-13T14:20:30.799" v="1363" actId="164"/>
          <ac:picMkLst>
            <pc:docMk/>
            <pc:sldMk cId="3093123971" sldId="262"/>
            <ac:picMk id="7" creationId="{9E96B897-E623-18F2-D3EC-98A4828488D3}"/>
          </ac:picMkLst>
        </pc:picChg>
      </pc:sldChg>
      <pc:sldChg chg="del">
        <pc:chgData name="FRANCESCO BONACCI" userId="b24fe40d-db22-46e7-ae65-08d8f8059a66" providerId="ADAL" clId="{5A4E6560-0A5D-4F30-8981-408ACAB242C6}" dt="2023-02-13T14:20:53.272" v="1368" actId="47"/>
        <pc:sldMkLst>
          <pc:docMk/>
          <pc:sldMk cId="896822313" sldId="263"/>
        </pc:sldMkLst>
      </pc:sldChg>
      <pc:sldChg chg="del">
        <pc:chgData name="FRANCESCO BONACCI" userId="b24fe40d-db22-46e7-ae65-08d8f8059a66" providerId="ADAL" clId="{5A4E6560-0A5D-4F30-8981-408ACAB242C6}" dt="2023-02-13T14:20:53.399" v="1369" actId="47"/>
        <pc:sldMkLst>
          <pc:docMk/>
          <pc:sldMk cId="3757344862" sldId="264"/>
        </pc:sldMkLst>
      </pc:sldChg>
      <pc:sldChg chg="addSp delSp modSp del mod">
        <pc:chgData name="FRANCESCO BONACCI" userId="b24fe40d-db22-46e7-ae65-08d8f8059a66" providerId="ADAL" clId="{5A4E6560-0A5D-4F30-8981-408ACAB242C6}" dt="2023-02-13T17:50:59.834" v="2380" actId="47"/>
        <pc:sldMkLst>
          <pc:docMk/>
          <pc:sldMk cId="3312385390" sldId="265"/>
        </pc:sldMkLst>
        <pc:spChg chg="del">
          <ac:chgData name="FRANCESCO BONACCI" userId="b24fe40d-db22-46e7-ae65-08d8f8059a66" providerId="ADAL" clId="{5A4E6560-0A5D-4F30-8981-408ACAB242C6}" dt="2023-02-13T14:21:14.681" v="1373" actId="478"/>
          <ac:spMkLst>
            <pc:docMk/>
            <pc:sldMk cId="3312385390" sldId="265"/>
            <ac:spMk id="2" creationId="{D7945AB0-07AE-A73F-57C6-D6951A253D38}"/>
          </ac:spMkLst>
        </pc:spChg>
        <pc:spChg chg="del">
          <ac:chgData name="FRANCESCO BONACCI" userId="b24fe40d-db22-46e7-ae65-08d8f8059a66" providerId="ADAL" clId="{5A4E6560-0A5D-4F30-8981-408ACAB242C6}" dt="2023-02-13T14:21:14.681" v="1373" actId="478"/>
          <ac:spMkLst>
            <pc:docMk/>
            <pc:sldMk cId="3312385390" sldId="265"/>
            <ac:spMk id="3" creationId="{4A8C5846-DC42-21ED-899B-8A0944951AEB}"/>
          </ac:spMkLst>
        </pc:spChg>
        <pc:picChg chg="add del mod">
          <ac:chgData name="FRANCESCO BONACCI" userId="b24fe40d-db22-46e7-ae65-08d8f8059a66" providerId="ADAL" clId="{5A4E6560-0A5D-4F30-8981-408ACAB242C6}" dt="2023-02-13T14:21:40.757" v="1379" actId="478"/>
          <ac:picMkLst>
            <pc:docMk/>
            <pc:sldMk cId="3312385390" sldId="265"/>
            <ac:picMk id="5" creationId="{6B0E1E60-B05D-E5DB-CAA4-98474E126554}"/>
          </ac:picMkLst>
        </pc:picChg>
      </pc:sldChg>
      <pc:sldChg chg="addSp delSp modSp add mod">
        <pc:chgData name="FRANCESCO BONACCI" userId="b24fe40d-db22-46e7-ae65-08d8f8059a66" providerId="ADAL" clId="{5A4E6560-0A5D-4F30-8981-408ACAB242C6}" dt="2023-02-13T15:13:45.222" v="2305" actId="207"/>
        <pc:sldMkLst>
          <pc:docMk/>
          <pc:sldMk cId="3288213938" sldId="266"/>
        </pc:sldMkLst>
        <pc:spChg chg="mod">
          <ac:chgData name="FRANCESCO BONACCI" userId="b24fe40d-db22-46e7-ae65-08d8f8059a66" providerId="ADAL" clId="{5A4E6560-0A5D-4F30-8981-408ACAB242C6}" dt="2023-02-13T14:21:54.020" v="1401" actId="20577"/>
          <ac:spMkLst>
            <pc:docMk/>
            <pc:sldMk cId="3288213938" sldId="266"/>
            <ac:spMk id="2" creationId="{D7945AB0-07AE-A73F-57C6-D6951A253D38}"/>
          </ac:spMkLst>
        </pc:spChg>
        <pc:spChg chg="mod">
          <ac:chgData name="FRANCESCO BONACCI" userId="b24fe40d-db22-46e7-ae65-08d8f8059a66" providerId="ADAL" clId="{5A4E6560-0A5D-4F30-8981-408ACAB242C6}" dt="2023-02-13T15:13:45.222" v="2305" actId="207"/>
          <ac:spMkLst>
            <pc:docMk/>
            <pc:sldMk cId="3288213938" sldId="266"/>
            <ac:spMk id="3" creationId="{4A8C5846-DC42-21ED-899B-8A0944951AEB}"/>
          </ac:spMkLst>
        </pc:spChg>
        <pc:spChg chg="mod topLvl">
          <ac:chgData name="FRANCESCO BONACCI" userId="b24fe40d-db22-46e7-ae65-08d8f8059a66" providerId="ADAL" clId="{5A4E6560-0A5D-4F30-8981-408ACAB242C6}" dt="2023-02-13T14:35:32.180" v="1924" actId="164"/>
          <ac:spMkLst>
            <pc:docMk/>
            <pc:sldMk cId="3288213938" sldId="266"/>
            <ac:spMk id="10" creationId="{2C58A69A-31D1-C13D-CF07-431850B0D583}"/>
          </ac:spMkLst>
        </pc:spChg>
        <pc:spChg chg="mod topLvl">
          <ac:chgData name="FRANCESCO BONACCI" userId="b24fe40d-db22-46e7-ae65-08d8f8059a66" providerId="ADAL" clId="{5A4E6560-0A5D-4F30-8981-408ACAB242C6}" dt="2023-02-13T14:35:32.180" v="1924" actId="164"/>
          <ac:spMkLst>
            <pc:docMk/>
            <pc:sldMk cId="3288213938" sldId="266"/>
            <ac:spMk id="11" creationId="{F93A56A4-C805-D9F4-C9BB-DAF9160FFB3E}"/>
          </ac:spMkLst>
        </pc:spChg>
        <pc:grpChg chg="add del mod">
          <ac:chgData name="FRANCESCO BONACCI" userId="b24fe40d-db22-46e7-ae65-08d8f8059a66" providerId="ADAL" clId="{5A4E6560-0A5D-4F30-8981-408ACAB242C6}" dt="2023-02-13T14:23:33.049" v="1428" actId="165"/>
          <ac:grpSpMkLst>
            <pc:docMk/>
            <pc:sldMk cId="3288213938" sldId="266"/>
            <ac:grpSpMk id="12" creationId="{5C0B87A9-E1D1-1249-9959-EC60D3D61C0E}"/>
          </ac:grpSpMkLst>
        </pc:grpChg>
        <pc:grpChg chg="add mod">
          <ac:chgData name="FRANCESCO BONACCI" userId="b24fe40d-db22-46e7-ae65-08d8f8059a66" providerId="ADAL" clId="{5A4E6560-0A5D-4F30-8981-408ACAB242C6}" dt="2023-02-13T14:35:32.180" v="1924" actId="164"/>
          <ac:grpSpMkLst>
            <pc:docMk/>
            <pc:sldMk cId="3288213938" sldId="266"/>
            <ac:grpSpMk id="13" creationId="{12B5B401-F980-4CA8-970D-81FDA14A444D}"/>
          </ac:grpSpMkLst>
        </pc:grpChg>
        <pc:picChg chg="del">
          <ac:chgData name="FRANCESCO BONACCI" userId="b24fe40d-db22-46e7-ae65-08d8f8059a66" providerId="ADAL" clId="{5A4E6560-0A5D-4F30-8981-408ACAB242C6}" dt="2023-02-13T14:22:13.149" v="1402" actId="478"/>
          <ac:picMkLst>
            <pc:docMk/>
            <pc:sldMk cId="3288213938" sldId="266"/>
            <ac:picMk id="5" creationId="{18D6469D-60FE-7EB9-2D7F-82D9A4D4FD8C}"/>
          </ac:picMkLst>
        </pc:picChg>
        <pc:picChg chg="add del mod">
          <ac:chgData name="FRANCESCO BONACCI" userId="b24fe40d-db22-46e7-ae65-08d8f8059a66" providerId="ADAL" clId="{5A4E6560-0A5D-4F30-8981-408ACAB242C6}" dt="2023-02-13T14:22:54.348" v="1416" actId="22"/>
          <ac:picMkLst>
            <pc:docMk/>
            <pc:sldMk cId="3288213938" sldId="266"/>
            <ac:picMk id="6" creationId="{8666FE5B-3423-DBB7-2D37-D06D00940F3E}"/>
          </ac:picMkLst>
        </pc:picChg>
        <pc:picChg chg="mod topLvl">
          <ac:chgData name="FRANCESCO BONACCI" userId="b24fe40d-db22-46e7-ae65-08d8f8059a66" providerId="ADAL" clId="{5A4E6560-0A5D-4F30-8981-408ACAB242C6}" dt="2023-02-13T14:35:32.180" v="1924" actId="164"/>
          <ac:picMkLst>
            <pc:docMk/>
            <pc:sldMk cId="3288213938" sldId="266"/>
            <ac:picMk id="7" creationId="{9E96B897-E623-18F2-D3EC-98A4828488D3}"/>
          </ac:picMkLst>
        </pc:picChg>
        <pc:picChg chg="add mod">
          <ac:chgData name="FRANCESCO BONACCI" userId="b24fe40d-db22-46e7-ae65-08d8f8059a66" providerId="ADAL" clId="{5A4E6560-0A5D-4F30-8981-408ACAB242C6}" dt="2023-02-13T14:26:14.613" v="1557" actId="14861"/>
          <ac:picMkLst>
            <pc:docMk/>
            <pc:sldMk cId="3288213938" sldId="266"/>
            <ac:picMk id="9" creationId="{A0E11636-8213-0285-DF82-49FDDAD128D1}"/>
          </ac:picMkLst>
        </pc:picChg>
      </pc:sldChg>
      <pc:sldChg chg="addSp delSp modSp add mod">
        <pc:chgData name="FRANCESCO BONACCI" userId="b24fe40d-db22-46e7-ae65-08d8f8059a66" providerId="ADAL" clId="{5A4E6560-0A5D-4F30-8981-408ACAB242C6}" dt="2023-02-13T14:41:47.487" v="2010" actId="114"/>
        <pc:sldMkLst>
          <pc:docMk/>
          <pc:sldMk cId="3690039268" sldId="267"/>
        </pc:sldMkLst>
        <pc:spChg chg="mod">
          <ac:chgData name="FRANCESCO BONACCI" userId="b24fe40d-db22-46e7-ae65-08d8f8059a66" providerId="ADAL" clId="{5A4E6560-0A5D-4F30-8981-408ACAB242C6}" dt="2023-02-13T14:31:01.218" v="1709" actId="20577"/>
          <ac:spMkLst>
            <pc:docMk/>
            <pc:sldMk cId="3690039268" sldId="267"/>
            <ac:spMk id="2" creationId="{D7945AB0-07AE-A73F-57C6-D6951A253D38}"/>
          </ac:spMkLst>
        </pc:spChg>
        <pc:spChg chg="mod">
          <ac:chgData name="FRANCESCO BONACCI" userId="b24fe40d-db22-46e7-ae65-08d8f8059a66" providerId="ADAL" clId="{5A4E6560-0A5D-4F30-8981-408ACAB242C6}" dt="2023-02-13T14:41:47.487" v="2010" actId="114"/>
          <ac:spMkLst>
            <pc:docMk/>
            <pc:sldMk cId="3690039268" sldId="267"/>
            <ac:spMk id="3" creationId="{4A8C5846-DC42-21ED-899B-8A0944951AEB}"/>
          </ac:spMkLst>
        </pc:spChg>
        <pc:spChg chg="mod ord topLvl">
          <ac:chgData name="FRANCESCO BONACCI" userId="b24fe40d-db22-46e7-ae65-08d8f8059a66" providerId="ADAL" clId="{5A4E6560-0A5D-4F30-8981-408ACAB242C6}" dt="2023-02-13T14:35:20.991" v="1923" actId="164"/>
          <ac:spMkLst>
            <pc:docMk/>
            <pc:sldMk cId="3690039268" sldId="267"/>
            <ac:spMk id="10" creationId="{2C58A69A-31D1-C13D-CF07-431850B0D583}"/>
          </ac:spMkLst>
        </pc:spChg>
        <pc:spChg chg="mod ord topLvl">
          <ac:chgData name="FRANCESCO BONACCI" userId="b24fe40d-db22-46e7-ae65-08d8f8059a66" providerId="ADAL" clId="{5A4E6560-0A5D-4F30-8981-408ACAB242C6}" dt="2023-02-13T14:35:20.991" v="1923" actId="164"/>
          <ac:spMkLst>
            <pc:docMk/>
            <pc:sldMk cId="3690039268" sldId="267"/>
            <ac:spMk id="11" creationId="{F93A56A4-C805-D9F4-C9BB-DAF9160FFB3E}"/>
          </ac:spMkLst>
        </pc:spChg>
        <pc:grpChg chg="del mod">
          <ac:chgData name="FRANCESCO BONACCI" userId="b24fe40d-db22-46e7-ae65-08d8f8059a66" providerId="ADAL" clId="{5A4E6560-0A5D-4F30-8981-408ACAB242C6}" dt="2023-02-13T14:26:45.547" v="1561" actId="165"/>
          <ac:grpSpMkLst>
            <pc:docMk/>
            <pc:sldMk cId="3690039268" sldId="267"/>
            <ac:grpSpMk id="12" creationId="{5C0B87A9-E1D1-1249-9959-EC60D3D61C0E}"/>
          </ac:grpSpMkLst>
        </pc:grpChg>
        <pc:grpChg chg="add mod">
          <ac:chgData name="FRANCESCO BONACCI" userId="b24fe40d-db22-46e7-ae65-08d8f8059a66" providerId="ADAL" clId="{5A4E6560-0A5D-4F30-8981-408ACAB242C6}" dt="2023-02-13T14:35:20.991" v="1923" actId="164"/>
          <ac:grpSpMkLst>
            <pc:docMk/>
            <pc:sldMk cId="3690039268" sldId="267"/>
            <ac:grpSpMk id="13" creationId="{94546348-4F01-D06B-6BE7-4E0692D5C94B}"/>
          </ac:grpSpMkLst>
        </pc:grpChg>
        <pc:picChg chg="del">
          <ac:chgData name="FRANCESCO BONACCI" userId="b24fe40d-db22-46e7-ae65-08d8f8059a66" providerId="ADAL" clId="{5A4E6560-0A5D-4F30-8981-408ACAB242C6}" dt="2023-02-13T14:25:48.637" v="1553" actId="478"/>
          <ac:picMkLst>
            <pc:docMk/>
            <pc:sldMk cId="3690039268" sldId="267"/>
            <ac:picMk id="5" creationId="{18D6469D-60FE-7EB9-2D7F-82D9A4D4FD8C}"/>
          </ac:picMkLst>
        </pc:picChg>
        <pc:picChg chg="add mod">
          <ac:chgData name="FRANCESCO BONACCI" userId="b24fe40d-db22-46e7-ae65-08d8f8059a66" providerId="ADAL" clId="{5A4E6560-0A5D-4F30-8981-408ACAB242C6}" dt="2023-02-13T14:29:21.143" v="1598" actId="1076"/>
          <ac:picMkLst>
            <pc:docMk/>
            <pc:sldMk cId="3690039268" sldId="267"/>
            <ac:picMk id="6" creationId="{53600BB1-AB83-1AC8-2654-E9F8287283D3}"/>
          </ac:picMkLst>
        </pc:picChg>
        <pc:picChg chg="del mod topLvl">
          <ac:chgData name="FRANCESCO BONACCI" userId="b24fe40d-db22-46e7-ae65-08d8f8059a66" providerId="ADAL" clId="{5A4E6560-0A5D-4F30-8981-408ACAB242C6}" dt="2023-02-13T14:26:48.958" v="1562" actId="478"/>
          <ac:picMkLst>
            <pc:docMk/>
            <pc:sldMk cId="3690039268" sldId="267"/>
            <ac:picMk id="7" creationId="{9E96B897-E623-18F2-D3EC-98A4828488D3}"/>
          </ac:picMkLst>
        </pc:picChg>
        <pc:picChg chg="add mod">
          <ac:chgData name="FRANCESCO BONACCI" userId="b24fe40d-db22-46e7-ae65-08d8f8059a66" providerId="ADAL" clId="{5A4E6560-0A5D-4F30-8981-408ACAB242C6}" dt="2023-02-13T14:35:20.991" v="1923" actId="164"/>
          <ac:picMkLst>
            <pc:docMk/>
            <pc:sldMk cId="3690039268" sldId="267"/>
            <ac:picMk id="9" creationId="{33D2C9A9-3CC0-5262-4CA1-0BDC87475862}"/>
          </ac:picMkLst>
        </pc:picChg>
      </pc:sldChg>
      <pc:sldChg chg="addSp delSp modSp add mod">
        <pc:chgData name="FRANCESCO BONACCI" userId="b24fe40d-db22-46e7-ae65-08d8f8059a66" providerId="ADAL" clId="{5A4E6560-0A5D-4F30-8981-408ACAB242C6}" dt="2023-02-13T14:43:22.955" v="2030" actId="207"/>
        <pc:sldMkLst>
          <pc:docMk/>
          <pc:sldMk cId="329198399" sldId="268"/>
        </pc:sldMkLst>
        <pc:spChg chg="mod">
          <ac:chgData name="FRANCESCO BONACCI" userId="b24fe40d-db22-46e7-ae65-08d8f8059a66" providerId="ADAL" clId="{5A4E6560-0A5D-4F30-8981-408ACAB242C6}" dt="2023-02-13T14:31:38.865" v="1744" actId="20577"/>
          <ac:spMkLst>
            <pc:docMk/>
            <pc:sldMk cId="329198399" sldId="268"/>
            <ac:spMk id="2" creationId="{D7945AB0-07AE-A73F-57C6-D6951A253D38}"/>
          </ac:spMkLst>
        </pc:spChg>
        <pc:spChg chg="mod">
          <ac:chgData name="FRANCESCO BONACCI" userId="b24fe40d-db22-46e7-ae65-08d8f8059a66" providerId="ADAL" clId="{5A4E6560-0A5D-4F30-8981-408ACAB242C6}" dt="2023-02-13T14:43:22.955" v="2030" actId="207"/>
          <ac:spMkLst>
            <pc:docMk/>
            <pc:sldMk cId="329198399" sldId="268"/>
            <ac:spMk id="3" creationId="{4A8C5846-DC42-21ED-899B-8A0944951AEB}"/>
          </ac:spMkLst>
        </pc:spChg>
        <pc:spChg chg="mod topLvl">
          <ac:chgData name="FRANCESCO BONACCI" userId="b24fe40d-db22-46e7-ae65-08d8f8059a66" providerId="ADAL" clId="{5A4E6560-0A5D-4F30-8981-408ACAB242C6}" dt="2023-02-13T14:34:56.336" v="1921" actId="164"/>
          <ac:spMkLst>
            <pc:docMk/>
            <pc:sldMk cId="329198399" sldId="268"/>
            <ac:spMk id="10" creationId="{2C58A69A-31D1-C13D-CF07-431850B0D583}"/>
          </ac:spMkLst>
        </pc:spChg>
        <pc:spChg chg="mod topLvl">
          <ac:chgData name="FRANCESCO BONACCI" userId="b24fe40d-db22-46e7-ae65-08d8f8059a66" providerId="ADAL" clId="{5A4E6560-0A5D-4F30-8981-408ACAB242C6}" dt="2023-02-13T14:34:56.336" v="1921" actId="164"/>
          <ac:spMkLst>
            <pc:docMk/>
            <pc:sldMk cId="329198399" sldId="268"/>
            <ac:spMk id="11" creationId="{F93A56A4-C805-D9F4-C9BB-DAF9160FFB3E}"/>
          </ac:spMkLst>
        </pc:spChg>
        <pc:grpChg chg="del">
          <ac:chgData name="FRANCESCO BONACCI" userId="b24fe40d-db22-46e7-ae65-08d8f8059a66" providerId="ADAL" clId="{5A4E6560-0A5D-4F30-8981-408ACAB242C6}" dt="2023-02-13T14:32:50.567" v="1863" actId="165"/>
          <ac:grpSpMkLst>
            <pc:docMk/>
            <pc:sldMk cId="329198399" sldId="268"/>
            <ac:grpSpMk id="12" creationId="{5C0B87A9-E1D1-1249-9959-EC60D3D61C0E}"/>
          </ac:grpSpMkLst>
        </pc:grpChg>
        <pc:grpChg chg="add mod">
          <ac:chgData name="FRANCESCO BONACCI" userId="b24fe40d-db22-46e7-ae65-08d8f8059a66" providerId="ADAL" clId="{5A4E6560-0A5D-4F30-8981-408ACAB242C6}" dt="2023-02-13T14:35:03.622" v="1922" actId="1076"/>
          <ac:grpSpMkLst>
            <pc:docMk/>
            <pc:sldMk cId="329198399" sldId="268"/>
            <ac:grpSpMk id="13" creationId="{20F3C91E-6F12-77C4-F6EE-13D72FEF0649}"/>
          </ac:grpSpMkLst>
        </pc:grpChg>
        <pc:picChg chg="del">
          <ac:chgData name="FRANCESCO BONACCI" userId="b24fe40d-db22-46e7-ae65-08d8f8059a66" providerId="ADAL" clId="{5A4E6560-0A5D-4F30-8981-408ACAB242C6}" dt="2023-02-13T14:32:18.012" v="1748" actId="478"/>
          <ac:picMkLst>
            <pc:docMk/>
            <pc:sldMk cId="329198399" sldId="268"/>
            <ac:picMk id="5" creationId="{18D6469D-60FE-7EB9-2D7F-82D9A4D4FD8C}"/>
          </ac:picMkLst>
        </pc:picChg>
        <pc:picChg chg="add mod">
          <ac:chgData name="FRANCESCO BONACCI" userId="b24fe40d-db22-46e7-ae65-08d8f8059a66" providerId="ADAL" clId="{5A4E6560-0A5D-4F30-8981-408ACAB242C6}" dt="2023-02-13T14:32:43.217" v="1862" actId="14861"/>
          <ac:picMkLst>
            <pc:docMk/>
            <pc:sldMk cId="329198399" sldId="268"/>
            <ac:picMk id="6" creationId="{DF094A3E-4D2C-82D7-D613-0C6DA99DBADC}"/>
          </ac:picMkLst>
        </pc:picChg>
        <pc:picChg chg="del mod topLvl">
          <ac:chgData name="FRANCESCO BONACCI" userId="b24fe40d-db22-46e7-ae65-08d8f8059a66" providerId="ADAL" clId="{5A4E6560-0A5D-4F30-8981-408ACAB242C6}" dt="2023-02-13T14:32:54.009" v="1864" actId="478"/>
          <ac:picMkLst>
            <pc:docMk/>
            <pc:sldMk cId="329198399" sldId="268"/>
            <ac:picMk id="7" creationId="{9E96B897-E623-18F2-D3EC-98A4828488D3}"/>
          </ac:picMkLst>
        </pc:picChg>
        <pc:picChg chg="add mod ord">
          <ac:chgData name="FRANCESCO BONACCI" userId="b24fe40d-db22-46e7-ae65-08d8f8059a66" providerId="ADAL" clId="{5A4E6560-0A5D-4F30-8981-408ACAB242C6}" dt="2023-02-13T14:34:56.336" v="1921" actId="164"/>
          <ac:picMkLst>
            <pc:docMk/>
            <pc:sldMk cId="329198399" sldId="268"/>
            <ac:picMk id="9" creationId="{96C260D6-3B0E-7CBC-0009-EE9DBF99F7C9}"/>
          </ac:picMkLst>
        </pc:picChg>
      </pc:sldChg>
      <pc:sldChg chg="addSp modSp add mod">
        <pc:chgData name="FRANCESCO BONACCI" userId="b24fe40d-db22-46e7-ae65-08d8f8059a66" providerId="ADAL" clId="{5A4E6560-0A5D-4F30-8981-408ACAB242C6}" dt="2023-02-13T15:04:41.358" v="2256" actId="14100"/>
        <pc:sldMkLst>
          <pc:docMk/>
          <pc:sldMk cId="299568709" sldId="269"/>
        </pc:sldMkLst>
        <pc:spChg chg="mod">
          <ac:chgData name="FRANCESCO BONACCI" userId="b24fe40d-db22-46e7-ae65-08d8f8059a66" providerId="ADAL" clId="{5A4E6560-0A5D-4F30-8981-408ACAB242C6}" dt="2023-02-13T15:03:46.565" v="2248" actId="313"/>
          <ac:spMkLst>
            <pc:docMk/>
            <pc:sldMk cId="299568709" sldId="269"/>
            <ac:spMk id="2" creationId="{D7945AB0-07AE-A73F-57C6-D6951A253D38}"/>
          </ac:spMkLst>
        </pc:spChg>
        <pc:spChg chg="mod">
          <ac:chgData name="FRANCESCO BONACCI" userId="b24fe40d-db22-46e7-ae65-08d8f8059a66" providerId="ADAL" clId="{5A4E6560-0A5D-4F30-8981-408ACAB242C6}" dt="2023-02-13T15:04:41.358" v="2256" actId="14100"/>
          <ac:spMkLst>
            <pc:docMk/>
            <pc:sldMk cId="299568709" sldId="269"/>
            <ac:spMk id="3" creationId="{4A8C5846-DC42-21ED-899B-8A0944951AEB}"/>
          </ac:spMkLst>
        </pc:spChg>
        <pc:picChg chg="add mod">
          <ac:chgData name="FRANCESCO BONACCI" userId="b24fe40d-db22-46e7-ae65-08d8f8059a66" providerId="ADAL" clId="{5A4E6560-0A5D-4F30-8981-408ACAB242C6}" dt="2023-02-13T15:04:22.873" v="2254" actId="14861"/>
          <ac:picMkLst>
            <pc:docMk/>
            <pc:sldMk cId="299568709" sldId="269"/>
            <ac:picMk id="5" creationId="{A02F8D7C-2228-D462-2818-C672C612D7C2}"/>
          </ac:picMkLst>
        </pc:picChg>
      </pc:sldChg>
      <pc:sldChg chg="addSp modSp add mod">
        <pc:chgData name="FRANCESCO BONACCI" userId="b24fe40d-db22-46e7-ae65-08d8f8059a66" providerId="ADAL" clId="{5A4E6560-0A5D-4F30-8981-408ACAB242C6}" dt="2023-02-13T14:57:34.575" v="2174" actId="114"/>
        <pc:sldMkLst>
          <pc:docMk/>
          <pc:sldMk cId="2859792971" sldId="270"/>
        </pc:sldMkLst>
        <pc:spChg chg="mod">
          <ac:chgData name="FRANCESCO BONACCI" userId="b24fe40d-db22-46e7-ae65-08d8f8059a66" providerId="ADAL" clId="{5A4E6560-0A5D-4F30-8981-408ACAB242C6}" dt="2023-02-13T14:48:31.648" v="2075" actId="20577"/>
          <ac:spMkLst>
            <pc:docMk/>
            <pc:sldMk cId="2859792971" sldId="270"/>
            <ac:spMk id="2" creationId="{D7945AB0-07AE-A73F-57C6-D6951A253D38}"/>
          </ac:spMkLst>
        </pc:spChg>
        <pc:spChg chg="mod">
          <ac:chgData name="FRANCESCO BONACCI" userId="b24fe40d-db22-46e7-ae65-08d8f8059a66" providerId="ADAL" clId="{5A4E6560-0A5D-4F30-8981-408ACAB242C6}" dt="2023-02-13T14:57:34.575" v="2174" actId="114"/>
          <ac:spMkLst>
            <pc:docMk/>
            <pc:sldMk cId="2859792971" sldId="270"/>
            <ac:spMk id="3" creationId="{4A8C5846-DC42-21ED-899B-8A0944951AEB}"/>
          </ac:spMkLst>
        </pc:spChg>
        <pc:picChg chg="add mod">
          <ac:chgData name="FRANCESCO BONACCI" userId="b24fe40d-db22-46e7-ae65-08d8f8059a66" providerId="ADAL" clId="{5A4E6560-0A5D-4F30-8981-408ACAB242C6}" dt="2023-02-13T14:54:41.458" v="2102" actId="14100"/>
          <ac:picMkLst>
            <pc:docMk/>
            <pc:sldMk cId="2859792971" sldId="270"/>
            <ac:picMk id="5" creationId="{DC2B609B-3E19-70DC-BC1D-DDC38168CACE}"/>
          </ac:picMkLst>
        </pc:picChg>
      </pc:sldChg>
      <pc:sldChg chg="modSp add del mod">
        <pc:chgData name="FRANCESCO BONACCI" userId="b24fe40d-db22-46e7-ae65-08d8f8059a66" providerId="ADAL" clId="{5A4E6560-0A5D-4F30-8981-408ACAB242C6}" dt="2023-02-13T17:50:34.861" v="2379" actId="47"/>
        <pc:sldMkLst>
          <pc:docMk/>
          <pc:sldMk cId="414886138" sldId="271"/>
        </pc:sldMkLst>
        <pc:spChg chg="mod">
          <ac:chgData name="FRANCESCO BONACCI" userId="b24fe40d-db22-46e7-ae65-08d8f8059a66" providerId="ADAL" clId="{5A4E6560-0A5D-4F30-8981-408ACAB242C6}" dt="2023-02-13T14:48:20.619" v="2041" actId="20577"/>
          <ac:spMkLst>
            <pc:docMk/>
            <pc:sldMk cId="414886138" sldId="271"/>
            <ac:spMk id="2" creationId="{D7945AB0-07AE-A73F-57C6-D6951A253D38}"/>
          </ac:spMkLst>
        </pc:spChg>
      </pc:sldChg>
      <pc:sldChg chg="addSp delSp modSp new mod">
        <pc:chgData name="FRANCESCO BONACCI" userId="b24fe40d-db22-46e7-ae65-08d8f8059a66" providerId="ADAL" clId="{5A4E6560-0A5D-4F30-8981-408ACAB242C6}" dt="2023-02-13T15:02:23.282" v="2215" actId="1076"/>
        <pc:sldMkLst>
          <pc:docMk/>
          <pc:sldMk cId="1960814229" sldId="272"/>
        </pc:sldMkLst>
        <pc:picChg chg="add del mod">
          <ac:chgData name="FRANCESCO BONACCI" userId="b24fe40d-db22-46e7-ae65-08d8f8059a66" providerId="ADAL" clId="{5A4E6560-0A5D-4F30-8981-408ACAB242C6}" dt="2023-02-13T14:59:00.324" v="2179" actId="478"/>
          <ac:picMkLst>
            <pc:docMk/>
            <pc:sldMk cId="1960814229" sldId="272"/>
            <ac:picMk id="3" creationId="{3BA0BFA0-C375-F9A2-F195-8E32C370C34E}"/>
          </ac:picMkLst>
        </pc:picChg>
        <pc:picChg chg="add mod">
          <ac:chgData name="FRANCESCO BONACCI" userId="b24fe40d-db22-46e7-ae65-08d8f8059a66" providerId="ADAL" clId="{5A4E6560-0A5D-4F30-8981-408ACAB242C6}" dt="2023-02-13T15:02:23.282" v="2215" actId="1076"/>
          <ac:picMkLst>
            <pc:docMk/>
            <pc:sldMk cId="1960814229" sldId="272"/>
            <ac:picMk id="5" creationId="{D899D13A-CED1-CE14-6C1F-47B179334D9D}"/>
          </ac:picMkLst>
        </pc:picChg>
        <pc:picChg chg="add mod">
          <ac:chgData name="FRANCESCO BONACCI" userId="b24fe40d-db22-46e7-ae65-08d8f8059a66" providerId="ADAL" clId="{5A4E6560-0A5D-4F30-8981-408ACAB242C6}" dt="2023-02-13T15:02:04.677" v="2211" actId="14100"/>
          <ac:picMkLst>
            <pc:docMk/>
            <pc:sldMk cId="1960814229" sldId="272"/>
            <ac:picMk id="7" creationId="{5AC2503D-7334-D074-6536-0466DA617A65}"/>
          </ac:picMkLst>
        </pc:picChg>
        <pc:picChg chg="add mod">
          <ac:chgData name="FRANCESCO BONACCI" userId="b24fe40d-db22-46e7-ae65-08d8f8059a66" providerId="ADAL" clId="{5A4E6560-0A5D-4F30-8981-408ACAB242C6}" dt="2023-02-13T15:02:16.187" v="2214" actId="1076"/>
          <ac:picMkLst>
            <pc:docMk/>
            <pc:sldMk cId="1960814229" sldId="272"/>
            <ac:picMk id="9" creationId="{F36954B4-7DA3-31CF-2773-539B80594158}"/>
          </ac:picMkLst>
        </pc:picChg>
      </pc:sldChg>
      <pc:sldChg chg="add ord">
        <pc:chgData name="FRANCESCO BONACCI" userId="b24fe40d-db22-46e7-ae65-08d8f8059a66" providerId="ADAL" clId="{5A4E6560-0A5D-4F30-8981-408ACAB242C6}" dt="2023-02-13T15:13:17.267" v="2301"/>
        <pc:sldMkLst>
          <pc:docMk/>
          <pc:sldMk cId="141196551" sldId="273"/>
        </pc:sldMkLst>
      </pc:sldChg>
      <pc:sldChg chg="addSp delSp modSp new mod">
        <pc:chgData name="FRANCESCO BONACCI" userId="b24fe40d-db22-46e7-ae65-08d8f8059a66" providerId="ADAL" clId="{5A4E6560-0A5D-4F30-8981-408ACAB242C6}" dt="2023-02-14T09:25:09.081" v="2382" actId="14861"/>
        <pc:sldMkLst>
          <pc:docMk/>
          <pc:sldMk cId="4199599154" sldId="274"/>
        </pc:sldMkLst>
        <pc:picChg chg="mod">
          <ac:chgData name="FRANCESCO BONACCI" userId="b24fe40d-db22-46e7-ae65-08d8f8059a66" providerId="ADAL" clId="{5A4E6560-0A5D-4F30-8981-408ACAB242C6}" dt="2023-02-14T09:25:09.081" v="2382" actId="14861"/>
          <ac:picMkLst>
            <pc:docMk/>
            <pc:sldMk cId="4199599154" sldId="274"/>
            <ac:picMk id="2" creationId="{13F7421E-C643-1542-9854-7C2B41D2F941}"/>
          </ac:picMkLst>
        </pc:picChg>
        <pc:picChg chg="mod">
          <ac:chgData name="FRANCESCO BONACCI" userId="b24fe40d-db22-46e7-ae65-08d8f8059a66" providerId="ADAL" clId="{5A4E6560-0A5D-4F30-8981-408ACAB242C6}" dt="2023-02-14T09:25:09.081" v="2382" actId="14861"/>
          <ac:picMkLst>
            <pc:docMk/>
            <pc:sldMk cId="4199599154" sldId="274"/>
            <ac:picMk id="3" creationId="{AC7F5875-B5D6-EF42-8649-8F758E2940EF}"/>
          </ac:picMkLst>
        </pc:picChg>
        <pc:picChg chg="add del">
          <ac:chgData name="FRANCESCO BONACCI" userId="b24fe40d-db22-46e7-ae65-08d8f8059a66" providerId="ADAL" clId="{5A4E6560-0A5D-4F30-8981-408ACAB242C6}" dt="2023-02-13T15:06:25.548" v="2259" actId="478"/>
          <ac:picMkLst>
            <pc:docMk/>
            <pc:sldMk cId="4199599154" sldId="274"/>
            <ac:picMk id="3" creationId="{D58462AF-00DF-79D8-867B-C659AFB36924}"/>
          </ac:picMkLst>
        </pc:picChg>
        <pc:picChg chg="mod">
          <ac:chgData name="FRANCESCO BONACCI" userId="b24fe40d-db22-46e7-ae65-08d8f8059a66" providerId="ADAL" clId="{5A4E6560-0A5D-4F30-8981-408ACAB242C6}" dt="2023-02-14T09:25:09.081" v="2382" actId="14861"/>
          <ac:picMkLst>
            <pc:docMk/>
            <pc:sldMk cId="4199599154" sldId="274"/>
            <ac:picMk id="4" creationId="{D4FD7E1A-9800-5F4C-80E8-FA97D0737F5B}"/>
          </ac:picMkLst>
        </pc:picChg>
        <pc:picChg chg="add mod">
          <ac:chgData name="FRANCESCO BONACCI" userId="b24fe40d-db22-46e7-ae65-08d8f8059a66" providerId="ADAL" clId="{5A4E6560-0A5D-4F30-8981-408ACAB242C6}" dt="2023-02-13T15:12:57.579" v="2299" actId="14861"/>
          <ac:picMkLst>
            <pc:docMk/>
            <pc:sldMk cId="4199599154" sldId="274"/>
            <ac:picMk id="5" creationId="{F8CDD795-3014-A0CB-9B0B-BA30FD2BAF3B}"/>
          </ac:picMkLst>
        </pc:picChg>
        <pc:picChg chg="add mod">
          <ac:chgData name="FRANCESCO BONACCI" userId="b24fe40d-db22-46e7-ae65-08d8f8059a66" providerId="ADAL" clId="{5A4E6560-0A5D-4F30-8981-408ACAB242C6}" dt="2023-02-13T15:12:57.579" v="2299" actId="14861"/>
          <ac:picMkLst>
            <pc:docMk/>
            <pc:sldMk cId="4199599154" sldId="274"/>
            <ac:picMk id="7" creationId="{6849F575-A467-E817-E093-9C23EE0E17CC}"/>
          </ac:picMkLst>
        </pc:picChg>
        <pc:picChg chg="add del mod">
          <ac:chgData name="FRANCESCO BONACCI" userId="b24fe40d-db22-46e7-ae65-08d8f8059a66" providerId="ADAL" clId="{5A4E6560-0A5D-4F30-8981-408ACAB242C6}" dt="2023-02-13T15:10:09.945" v="2292" actId="478"/>
          <ac:picMkLst>
            <pc:docMk/>
            <pc:sldMk cId="4199599154" sldId="274"/>
            <ac:picMk id="8" creationId="{370DA186-0012-9D7E-CF23-7BD6E9B2F75A}"/>
          </ac:picMkLst>
        </pc:picChg>
        <pc:picChg chg="add mod">
          <ac:chgData name="FRANCESCO BONACCI" userId="b24fe40d-db22-46e7-ae65-08d8f8059a66" providerId="ADAL" clId="{5A4E6560-0A5D-4F30-8981-408ACAB242C6}" dt="2023-02-13T15:12:57.579" v="2299" actId="14861"/>
          <ac:picMkLst>
            <pc:docMk/>
            <pc:sldMk cId="4199599154" sldId="274"/>
            <ac:picMk id="10" creationId="{B8211FFE-EB47-C67B-D233-3AB44CC94695}"/>
          </ac:picMkLst>
        </pc:picChg>
        <pc:picChg chg="add mod">
          <ac:chgData name="FRANCESCO BONACCI" userId="b24fe40d-db22-46e7-ae65-08d8f8059a66" providerId="ADAL" clId="{5A4E6560-0A5D-4F30-8981-408ACAB242C6}" dt="2023-02-13T15:12:57.579" v="2299" actId="14861"/>
          <ac:picMkLst>
            <pc:docMk/>
            <pc:sldMk cId="4199599154" sldId="274"/>
            <ac:picMk id="12" creationId="{13EE3B9B-DB08-93DA-E94E-1A0C9CA5339C}"/>
          </ac:picMkLst>
        </pc:picChg>
        <pc:picChg chg="mod">
          <ac:chgData name="FRANCESCO BONACCI" userId="b24fe40d-db22-46e7-ae65-08d8f8059a66" providerId="ADAL" clId="{5A4E6560-0A5D-4F30-8981-408ACAB242C6}" dt="2023-02-14T09:25:09.081" v="2382" actId="14861"/>
          <ac:picMkLst>
            <pc:docMk/>
            <pc:sldMk cId="4199599154" sldId="274"/>
            <ac:picMk id="17" creationId="{4A0285EA-E559-C44F-A9F6-9B69296E0DB3}"/>
          </ac:picMkLst>
        </pc:picChg>
      </pc:sldChg>
    </pc:docChg>
  </pc:docChgLst>
  <pc:docChgLst>
    <pc:chgData name="MARCO GRECO" userId="S::grcmrc99t22g273f@studenti.unical.it::cc5a27b7-82e0-476f-941d-a1c290a54f9d" providerId="AD" clId="Web-{5B6A7EE3-B2BD-4319-A021-28B7C892E540}"/>
    <pc:docChg chg="modSld">
      <pc:chgData name="MARCO GRECO" userId="S::grcmrc99t22g273f@studenti.unical.it::cc5a27b7-82e0-476f-941d-a1c290a54f9d" providerId="AD" clId="Web-{5B6A7EE3-B2BD-4319-A021-28B7C892E540}" dt="2023-02-14T06:13:57.684" v="0" actId="20577"/>
      <pc:docMkLst>
        <pc:docMk/>
      </pc:docMkLst>
      <pc:sldChg chg="modSp">
        <pc:chgData name="MARCO GRECO" userId="S::grcmrc99t22g273f@studenti.unical.it::cc5a27b7-82e0-476f-941d-a1c290a54f9d" providerId="AD" clId="Web-{5B6A7EE3-B2BD-4319-A021-28B7C892E540}" dt="2023-02-14T06:13:57.684" v="0" actId="20577"/>
        <pc:sldMkLst>
          <pc:docMk/>
          <pc:sldMk cId="299568709" sldId="269"/>
        </pc:sldMkLst>
        <pc:spChg chg="mod">
          <ac:chgData name="MARCO GRECO" userId="S::grcmrc99t22g273f@studenti.unical.it::cc5a27b7-82e0-476f-941d-a1c290a54f9d" providerId="AD" clId="Web-{5B6A7EE3-B2BD-4319-A021-28B7C892E540}" dt="2023-02-14T06:13:57.684" v="0" actId="20577"/>
          <ac:spMkLst>
            <pc:docMk/>
            <pc:sldMk cId="299568709" sldId="269"/>
            <ac:spMk id="3" creationId="{4A8C5846-DC42-21ED-899B-8A0944951AEB}"/>
          </ac:spMkLst>
        </pc:spChg>
      </pc:sldChg>
    </pc:docChg>
  </pc:docChgLst>
  <pc:docChgLst>
    <pc:chgData name="FRANCESCO BONACCI" userId="b24fe40d-db22-46e7-ae65-08d8f8059a66" providerId="ADAL" clId="{9C4735DF-6082-E044-AB93-4EDCA1D970D2}"/>
    <pc:docChg chg="undo custSel delSld modSld">
      <pc:chgData name="FRANCESCO BONACCI" userId="b24fe40d-db22-46e7-ae65-08d8f8059a66" providerId="ADAL" clId="{9C4735DF-6082-E044-AB93-4EDCA1D970D2}" dt="2023-02-14T07:31:35.975" v="8" actId="2696"/>
      <pc:docMkLst>
        <pc:docMk/>
      </pc:docMkLst>
      <pc:sldChg chg="del">
        <pc:chgData name="FRANCESCO BONACCI" userId="b24fe40d-db22-46e7-ae65-08d8f8059a66" providerId="ADAL" clId="{9C4735DF-6082-E044-AB93-4EDCA1D970D2}" dt="2023-02-14T07:31:35.975" v="8" actId="2696"/>
        <pc:sldMkLst>
          <pc:docMk/>
          <pc:sldMk cId="4031908989" sldId="257"/>
        </pc:sldMkLst>
      </pc:sldChg>
      <pc:sldChg chg="del">
        <pc:chgData name="FRANCESCO BONACCI" userId="b24fe40d-db22-46e7-ae65-08d8f8059a66" providerId="ADAL" clId="{9C4735DF-6082-E044-AB93-4EDCA1D970D2}" dt="2023-02-14T07:31:35.975" v="8" actId="2696"/>
        <pc:sldMkLst>
          <pc:docMk/>
          <pc:sldMk cId="3526420347" sldId="261"/>
        </pc:sldMkLst>
      </pc:sldChg>
      <pc:sldChg chg="del">
        <pc:chgData name="FRANCESCO BONACCI" userId="b24fe40d-db22-46e7-ae65-08d8f8059a66" providerId="ADAL" clId="{9C4735DF-6082-E044-AB93-4EDCA1D970D2}" dt="2023-02-14T07:31:35.975" v="8" actId="2696"/>
        <pc:sldMkLst>
          <pc:docMk/>
          <pc:sldMk cId="141196551" sldId="273"/>
        </pc:sldMkLst>
      </pc:sldChg>
      <pc:sldChg chg="modSp">
        <pc:chgData name="FRANCESCO BONACCI" userId="b24fe40d-db22-46e7-ae65-08d8f8059a66" providerId="ADAL" clId="{9C4735DF-6082-E044-AB93-4EDCA1D970D2}" dt="2023-02-14T07:30:48.793" v="7" actId="14861"/>
        <pc:sldMkLst>
          <pc:docMk/>
          <pc:sldMk cId="4199599154" sldId="274"/>
        </pc:sldMkLst>
        <pc:picChg chg="mod">
          <ac:chgData name="FRANCESCO BONACCI" userId="b24fe40d-db22-46e7-ae65-08d8f8059a66" providerId="ADAL" clId="{9C4735DF-6082-E044-AB93-4EDCA1D970D2}" dt="2023-02-14T07:30:47.975" v="6" actId="14861"/>
          <ac:picMkLst>
            <pc:docMk/>
            <pc:sldMk cId="4199599154" sldId="274"/>
            <ac:picMk id="2" creationId="{13F7421E-C643-1542-9854-7C2B41D2F941}"/>
          </ac:picMkLst>
        </pc:picChg>
        <pc:picChg chg="mod">
          <ac:chgData name="FRANCESCO BONACCI" userId="b24fe40d-db22-46e7-ae65-08d8f8059a66" providerId="ADAL" clId="{9C4735DF-6082-E044-AB93-4EDCA1D970D2}" dt="2023-02-14T07:30:48.793" v="7" actId="14861"/>
          <ac:picMkLst>
            <pc:docMk/>
            <pc:sldMk cId="4199599154" sldId="274"/>
            <ac:picMk id="3" creationId="{AC7F5875-B5D6-EF42-8649-8F758E2940EF}"/>
          </ac:picMkLst>
        </pc:picChg>
        <pc:picChg chg="mod">
          <ac:chgData name="FRANCESCO BONACCI" userId="b24fe40d-db22-46e7-ae65-08d8f8059a66" providerId="ADAL" clId="{9C4735DF-6082-E044-AB93-4EDCA1D970D2}" dt="2023-02-14T07:30:47.476" v="5" actId="14861"/>
          <ac:picMkLst>
            <pc:docMk/>
            <pc:sldMk cId="4199599154" sldId="274"/>
            <ac:picMk id="4" creationId="{D4FD7E1A-9800-5F4C-80E8-FA97D0737F5B}"/>
          </ac:picMkLst>
        </pc:picChg>
        <pc:picChg chg="mod">
          <ac:chgData name="FRANCESCO BONACCI" userId="b24fe40d-db22-46e7-ae65-08d8f8059a66" providerId="ADAL" clId="{9C4735DF-6082-E044-AB93-4EDCA1D970D2}" dt="2023-02-14T07:30:46.889" v="4" actId="14861"/>
          <ac:picMkLst>
            <pc:docMk/>
            <pc:sldMk cId="4199599154" sldId="274"/>
            <ac:picMk id="17" creationId="{4A0285EA-E559-C44F-A9F6-9B69296E0DB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BFE8C26-EAD9-4818-9776-265E97130CE8}" type="datetimeFigureOut">
              <a:rPr lang="it-IT" smtClean="0"/>
              <a:t>14/02/2023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353386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BFE8C26-EAD9-4818-9776-265E97130CE8}" type="datetimeFigureOut">
              <a:rPr lang="it-IT" smtClean="0"/>
              <a:t>14/02/2023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350664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BFE8C26-EAD9-4818-9776-265E97130CE8}" type="datetimeFigureOut">
              <a:rPr lang="it-IT" smtClean="0"/>
              <a:t>14/02/2023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3977022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Fare clic per modificare gli stili del testo dello schema</a:t>
            </a:r>
          </a:p>
        </p:txBody>
      </p:sp>
      <p:sp>
        <p:nvSpPr>
          <p:cNvPr id="2" name="Date Placeholder 1"/>
          <p:cNvSpPr>
            <a:spLocks noGrp="1"/>
          </p:cNvSpPr>
          <p:nvPr>
            <p:ph type="dt" sz="half" idx="10"/>
          </p:nvPr>
        </p:nvSpPr>
        <p:spPr/>
        <p:txBody>
          <a:bodyPr/>
          <a:lstStyle/>
          <a:p>
            <a:fld id="{0BFE8C26-EAD9-4818-9776-265E97130CE8}" type="datetimeFigureOut">
              <a:rPr lang="it-IT" smtClean="0"/>
              <a:t>14/02/2023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4060808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BFE8C26-EAD9-4818-9776-265E97130CE8}" type="datetimeFigureOut">
              <a:rPr lang="it-IT" smtClean="0"/>
              <a:t>14/02/2023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2822579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BFE8C26-EAD9-4818-9776-265E97130CE8}" type="datetimeFigureOut">
              <a:rPr lang="it-IT" smtClean="0"/>
              <a:t>14/02/2023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329345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0BFE8C26-EAD9-4818-9776-265E97130CE8}" type="datetimeFigureOut">
              <a:rPr lang="it-IT" smtClean="0"/>
              <a:t>14/02/2023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2851958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0BFE8C26-EAD9-4818-9776-265E97130CE8}" type="datetimeFigureOut">
              <a:rPr lang="it-IT" smtClean="0"/>
              <a:t>14/02/2023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2917158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BFE8C26-EAD9-4818-9776-265E97130CE8}" type="datetimeFigureOut">
              <a:rPr lang="it-IT" smtClean="0"/>
              <a:t>14/02/2023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262002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0BFE8C26-EAD9-4818-9776-265E97130CE8}" type="datetimeFigureOut">
              <a:rPr lang="it-IT" smtClean="0"/>
              <a:t>14/02/2023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60231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0BFE8C26-EAD9-4818-9776-265E97130CE8}" type="datetimeFigureOut">
              <a:rPr lang="it-IT" smtClean="0"/>
              <a:t>14/02/2023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140800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8C26-EAD9-4818-9776-265E97130CE8}" type="datetimeFigureOut">
              <a:rPr lang="it-IT" smtClean="0"/>
              <a:t>14/02/2023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268182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BFE8C26-EAD9-4818-9776-265E97130CE8}" type="datetimeFigureOut">
              <a:rPr lang="it-IT" smtClean="0"/>
              <a:t>14/02/2023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96254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0BFE8C26-EAD9-4818-9776-265E97130CE8}" type="datetimeFigureOut">
              <a:rPr lang="it-IT" smtClean="0"/>
              <a:t>14/02/2023</a:t>
            </a:fld>
            <a:endParaRPr lang="it-IT"/>
          </a:p>
        </p:txBody>
      </p:sp>
      <p:sp>
        <p:nvSpPr>
          <p:cNvPr id="6" name="Footer Placeholder 5"/>
          <p:cNvSpPr>
            <a:spLocks noGrp="1"/>
          </p:cNvSpPr>
          <p:nvPr>
            <p:ph type="ftr" sz="quarter" idx="11"/>
          </p:nvPr>
        </p:nvSpPr>
        <p:spPr>
          <a:xfrm>
            <a:off x="590396" y="6041362"/>
            <a:ext cx="3295413" cy="365125"/>
          </a:xfrm>
        </p:spPr>
        <p:txBody>
          <a:bodyPr/>
          <a:lstStyle/>
          <a:p>
            <a:endParaRPr lang="it-IT"/>
          </a:p>
        </p:txBody>
      </p:sp>
      <p:sp>
        <p:nvSpPr>
          <p:cNvPr id="7" name="Slide Number Placeholder 6"/>
          <p:cNvSpPr>
            <a:spLocks noGrp="1"/>
          </p:cNvSpPr>
          <p:nvPr>
            <p:ph type="sldNum" sz="quarter" idx="12"/>
          </p:nvPr>
        </p:nvSpPr>
        <p:spPr>
          <a:xfrm>
            <a:off x="4862689" y="5915888"/>
            <a:ext cx="1062155" cy="490599"/>
          </a:xfrm>
        </p:spPr>
        <p:txBody>
          <a:bodyPr/>
          <a:lstStyle/>
          <a:p>
            <a:fld id="{7513EC75-0564-452E-BE2B-3E61543EE708}" type="slidenum">
              <a:rPr lang="it-IT" smtClean="0"/>
              <a:t>‹N›</a:t>
            </a:fld>
            <a:endParaRPr lang="it-IT"/>
          </a:p>
        </p:txBody>
      </p:sp>
    </p:spTree>
    <p:extLst>
      <p:ext uri="{BB962C8B-B14F-4D97-AF65-F5344CB8AC3E}">
        <p14:creationId xmlns:p14="http://schemas.microsoft.com/office/powerpoint/2010/main" val="3461314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t-I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BFE8C26-EAD9-4818-9776-265E97130CE8}" type="datetimeFigureOut">
              <a:rPr lang="it-IT" smtClean="0"/>
              <a:t>14/02/2023</a:t>
            </a:fld>
            <a:endParaRPr lang="it-I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513EC75-0564-452E-BE2B-3E61543EE708}" type="slidenum">
              <a:rPr lang="it-IT" smtClean="0"/>
              <a:t>‹N›</a:t>
            </a:fld>
            <a:endParaRPr lang="it-IT"/>
          </a:p>
        </p:txBody>
      </p:sp>
    </p:spTree>
    <p:extLst>
      <p:ext uri="{BB962C8B-B14F-4D97-AF65-F5344CB8AC3E}">
        <p14:creationId xmlns:p14="http://schemas.microsoft.com/office/powerpoint/2010/main" val="36043672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52D912-3934-D340-8559-6421E9B78E75}"/>
              </a:ext>
            </a:extLst>
          </p:cNvPr>
          <p:cNvSpPr>
            <a:spLocks noGrp="1"/>
          </p:cNvSpPr>
          <p:nvPr>
            <p:ph type="ctrTitle"/>
          </p:nvPr>
        </p:nvSpPr>
        <p:spPr/>
        <p:txBody>
          <a:bodyPr/>
          <a:lstStyle/>
          <a:p>
            <a:r>
              <a:rPr lang="it-IT" sz="6000" dirty="0">
                <a:ln>
                  <a:solidFill>
                    <a:srgbClr val="39302A"/>
                  </a:solidFill>
                </a:ln>
                <a:latin typeface="Dubai" panose="020B0503030403030204" pitchFamily="34" charset="-78"/>
                <a:ea typeface="Verdana" panose="020B0604030504040204" pitchFamily="34" charset="0"/>
                <a:cs typeface="Dubai" panose="020B0503030403030204" pitchFamily="34" charset="-78"/>
              </a:rPr>
              <a:t>Analisi e manipolazioni sul dataset "</a:t>
            </a:r>
            <a:r>
              <a:rPr lang="it-IT" sz="6000" dirty="0" err="1">
                <a:ln>
                  <a:solidFill>
                    <a:srgbClr val="39302A"/>
                  </a:solidFill>
                </a:ln>
                <a:latin typeface="Dubai" panose="020B0503030403030204" pitchFamily="34" charset="-78"/>
                <a:ea typeface="Verdana" panose="020B0604030504040204" pitchFamily="34" charset="0"/>
                <a:cs typeface="Dubai" panose="020B0503030403030204" pitchFamily="34" charset="-78"/>
              </a:rPr>
              <a:t>IMDb</a:t>
            </a:r>
            <a:r>
              <a:rPr lang="it-IT" sz="6000" dirty="0">
                <a:ln>
                  <a:solidFill>
                    <a:srgbClr val="39302A"/>
                  </a:solidFill>
                </a:ln>
                <a:latin typeface="Dubai" panose="020B0503030403030204" pitchFamily="34" charset="-78"/>
                <a:ea typeface="Verdana" panose="020B0604030504040204" pitchFamily="34" charset="0"/>
                <a:cs typeface="Dubai" panose="020B0503030403030204" pitchFamily="34" charset="-78"/>
              </a:rPr>
              <a:t> Reviews"</a:t>
            </a:r>
          </a:p>
        </p:txBody>
      </p:sp>
      <p:sp>
        <p:nvSpPr>
          <p:cNvPr id="3" name="Sottotitolo 2">
            <a:extLst>
              <a:ext uri="{FF2B5EF4-FFF2-40B4-BE49-F238E27FC236}">
                <a16:creationId xmlns:a16="http://schemas.microsoft.com/office/drawing/2014/main" id="{61904C63-7BFC-FB02-0A1C-6E9B5D34C50D}"/>
              </a:ext>
            </a:extLst>
          </p:cNvPr>
          <p:cNvSpPr>
            <a:spLocks noGrp="1"/>
          </p:cNvSpPr>
          <p:nvPr>
            <p:ph type="subTitle" idx="1"/>
          </p:nvPr>
        </p:nvSpPr>
        <p:spPr>
          <a:xfrm>
            <a:off x="810001" y="5280847"/>
            <a:ext cx="10572000" cy="1309734"/>
          </a:xfrm>
        </p:spPr>
        <p:txBody>
          <a:bodyPr anchor="ctr">
            <a:normAutofit/>
          </a:bodyPr>
          <a:lstStyle/>
          <a:p>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Francesco Bonacci - Matricola 242713</a:t>
            </a:r>
          </a:p>
          <a:p>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Marco Greco - Matricola 242455</a:t>
            </a:r>
          </a:p>
          <a:p>
            <a:r>
              <a:rPr lang="it-IT" b="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Corso di Modelli e Tecniche per Big Data - Università della Calabria – 14/02/2023</a:t>
            </a:r>
          </a:p>
        </p:txBody>
      </p:sp>
      <p:sp>
        <p:nvSpPr>
          <p:cNvPr id="5" name="CasellaDiTesto 4">
            <a:extLst>
              <a:ext uri="{FF2B5EF4-FFF2-40B4-BE49-F238E27FC236}">
                <a16:creationId xmlns:a16="http://schemas.microsoft.com/office/drawing/2014/main" id="{8600C36C-668B-4D16-2B90-9FDFEFAF987C}"/>
              </a:ext>
            </a:extLst>
          </p:cNvPr>
          <p:cNvSpPr txBox="1"/>
          <p:nvPr/>
        </p:nvSpPr>
        <p:spPr>
          <a:xfrm>
            <a:off x="1431985" y="4580626"/>
            <a:ext cx="184731" cy="369332"/>
          </a:xfrm>
          <a:prstGeom prst="rect">
            <a:avLst/>
          </a:prstGeom>
          <a:noFill/>
        </p:spPr>
        <p:txBody>
          <a:bodyPr wrap="none" rtlCol="0">
            <a:spAutoFit/>
          </a:bodyPr>
          <a:lstStyle/>
          <a:p>
            <a:endParaRPr lang="it-IT" dirty="0"/>
          </a:p>
        </p:txBody>
      </p:sp>
      <p:pic>
        <p:nvPicPr>
          <p:cNvPr id="6" name="Immagine 5">
            <a:extLst>
              <a:ext uri="{FF2B5EF4-FFF2-40B4-BE49-F238E27FC236}">
                <a16:creationId xmlns:a16="http://schemas.microsoft.com/office/drawing/2014/main" id="{47F72F8A-15F1-FB31-70F8-2A4F25916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437" y="91944"/>
            <a:ext cx="2255126" cy="225512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8607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45AB0-07AE-A73F-57C6-D6951A253D38}"/>
              </a:ext>
            </a:extLst>
          </p:cNvPr>
          <p:cNvSpPr>
            <a:spLocks noGrp="1"/>
          </p:cNvSpPr>
          <p:nvPr>
            <p:ph type="title"/>
          </p:nvPr>
        </p:nvSpPr>
        <p:spPr/>
        <p:txBody>
          <a:bodyPr/>
          <a:lstStyle/>
          <a:p>
            <a:r>
              <a:rPr lang="en-US" sz="4800" dirty="0">
                <a:ln>
                  <a:solidFill>
                    <a:srgbClr val="39302A"/>
                  </a:solidFill>
                </a:ln>
                <a:latin typeface="Dubai" panose="020B0503030403030204" pitchFamily="34" charset="-78"/>
                <a:cs typeface="Dubai" panose="020B0503030403030204" pitchFamily="34" charset="-78"/>
              </a:rPr>
              <a:t>Machine Learning con "pyspak.ml"</a:t>
            </a:r>
            <a:endParaRPr lang="it-IT" sz="4800" dirty="0">
              <a:ln>
                <a:solidFill>
                  <a:srgbClr val="39302A"/>
                </a:solidFill>
              </a:ln>
              <a:latin typeface="Dubai" panose="020B0503030403030204" pitchFamily="34" charset="-78"/>
              <a:cs typeface="Dubai" panose="020B0503030403030204" pitchFamily="34" charset="-78"/>
            </a:endParaRPr>
          </a:p>
        </p:txBody>
      </p:sp>
      <p:sp>
        <p:nvSpPr>
          <p:cNvPr id="3" name="Segnaposto contenuto 2">
            <a:extLst>
              <a:ext uri="{FF2B5EF4-FFF2-40B4-BE49-F238E27FC236}">
                <a16:creationId xmlns:a16="http://schemas.microsoft.com/office/drawing/2014/main" id="{4A8C5846-DC42-21ED-899B-8A0944951AEB}"/>
              </a:ext>
            </a:extLst>
          </p:cNvPr>
          <p:cNvSpPr>
            <a:spLocks noGrp="1"/>
          </p:cNvSpPr>
          <p:nvPr>
            <p:ph idx="1"/>
          </p:nvPr>
        </p:nvSpPr>
        <p:spPr>
          <a:xfrm>
            <a:off x="352885" y="2248171"/>
            <a:ext cx="5142141" cy="4162641"/>
          </a:xfrm>
        </p:spPr>
        <p:txBody>
          <a:bodyPr>
            <a:normAutofit lnSpcReduction="10000"/>
          </a:bodyPr>
          <a:lstStyle/>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Con l’utilizzo del </a:t>
            </a:r>
            <a:r>
              <a:rPr lang="it-IT" b="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RegexTokenizer</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della libreria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pyspark.ml</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si dividono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tokenizzano</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le parole delle recensioni e si rimuovono i caratteri speciali.</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Con </a:t>
            </a:r>
            <a:r>
              <a:rPr lang="it-IT" b="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StopWordsRemover</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è un metodo alternativo usato per rimuovere le parole inglesi ritenute non importanti ai fini della predizione il quale ci viene offerto dalla libreria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pyspark.ml</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a:t>
            </a:r>
          </a:p>
          <a:p>
            <a:pPr>
              <a:spcAft>
                <a:spcPts val="1800"/>
              </a:spcAft>
            </a:pPr>
            <a:r>
              <a:rPr lang="it-IT" b="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CountVectorizer</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è molto importante ai fini dell’apprendimento in quanto un modello necessità di lavorare con stringhe e per tale motivo trasformiamo le recensioni testuali in vettori di conteggio.</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Modello predittivo: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Naïve</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Bayes</a:t>
            </a:r>
            <a:endPar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endParaRPr>
          </a:p>
        </p:txBody>
      </p:sp>
      <p:pic>
        <p:nvPicPr>
          <p:cNvPr id="5" name="Immagine 4">
            <a:extLst>
              <a:ext uri="{FF2B5EF4-FFF2-40B4-BE49-F238E27FC236}">
                <a16:creationId xmlns:a16="http://schemas.microsoft.com/office/drawing/2014/main" id="{A02F8D7C-2228-D462-2818-C672C612D7C2}"/>
              </a:ext>
            </a:extLst>
          </p:cNvPr>
          <p:cNvPicPr>
            <a:picLocks noChangeAspect="1"/>
          </p:cNvPicPr>
          <p:nvPr/>
        </p:nvPicPr>
        <p:blipFill>
          <a:blip r:embed="rId2"/>
          <a:stretch>
            <a:fillRect/>
          </a:stretch>
        </p:blipFill>
        <p:spPr>
          <a:xfrm>
            <a:off x="5852983" y="2064548"/>
            <a:ext cx="6157974" cy="461229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9568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9">
            <a:extLst>
              <a:ext uri="{FF2B5EF4-FFF2-40B4-BE49-F238E27FC236}">
                <a16:creationId xmlns:a16="http://schemas.microsoft.com/office/drawing/2014/main" id="{13F7421E-C643-1542-9854-7C2B41D2F941}"/>
              </a:ext>
            </a:extLst>
          </p:cNvPr>
          <p:cNvPicPr/>
          <p:nvPr/>
        </p:nvPicPr>
        <p:blipFill>
          <a:blip r:embed="rId2"/>
          <a:stretch>
            <a:fillRect/>
          </a:stretch>
        </p:blipFill>
        <p:spPr>
          <a:xfrm>
            <a:off x="6612256" y="382590"/>
            <a:ext cx="4682490" cy="2814955"/>
          </a:xfrm>
          <a:prstGeom prst="rect">
            <a:avLst/>
          </a:prstGeom>
          <a:effectLst>
            <a:outerShdw blurRad="50800" dist="38100" dir="2700000" algn="tl" rotWithShape="0">
              <a:prstClr val="black">
                <a:alpha val="40000"/>
              </a:prstClr>
            </a:outerShdw>
          </a:effectLst>
        </p:spPr>
      </p:pic>
      <p:pic>
        <p:nvPicPr>
          <p:cNvPr id="3" name="Picture 7" descr="Immagine che contiene testo&#10;&#10;Descrizione generata automaticamente">
            <a:extLst>
              <a:ext uri="{FF2B5EF4-FFF2-40B4-BE49-F238E27FC236}">
                <a16:creationId xmlns:a16="http://schemas.microsoft.com/office/drawing/2014/main" id="{AC7F5875-B5D6-EF42-8649-8F758E2940EF}"/>
              </a:ext>
            </a:extLst>
          </p:cNvPr>
          <p:cNvPicPr/>
          <p:nvPr/>
        </p:nvPicPr>
        <p:blipFill>
          <a:blip r:embed="rId3"/>
          <a:stretch>
            <a:fillRect/>
          </a:stretch>
        </p:blipFill>
        <p:spPr>
          <a:xfrm>
            <a:off x="781051" y="280987"/>
            <a:ext cx="4798695" cy="2891155"/>
          </a:xfrm>
          <a:prstGeom prst="rect">
            <a:avLst/>
          </a:prstGeom>
          <a:effectLst>
            <a:outerShdw blurRad="50800" dist="38100" dir="2700000" algn="tl" rotWithShape="0">
              <a:prstClr val="black">
                <a:alpha val="40000"/>
              </a:prstClr>
            </a:outerShdw>
          </a:effectLst>
        </p:spPr>
      </p:pic>
      <p:pic>
        <p:nvPicPr>
          <p:cNvPr id="4" name="Picture 22" descr="Immagine che contiene testo&#10;&#10;Descrizione generata automaticamente">
            <a:extLst>
              <a:ext uri="{FF2B5EF4-FFF2-40B4-BE49-F238E27FC236}">
                <a16:creationId xmlns:a16="http://schemas.microsoft.com/office/drawing/2014/main" id="{D4FD7E1A-9800-5F4C-80E8-FA97D0737F5B}"/>
              </a:ext>
            </a:extLst>
          </p:cNvPr>
          <p:cNvPicPr/>
          <p:nvPr/>
        </p:nvPicPr>
        <p:blipFill>
          <a:blip r:embed="rId4"/>
          <a:stretch>
            <a:fillRect/>
          </a:stretch>
        </p:blipFill>
        <p:spPr>
          <a:xfrm>
            <a:off x="781051" y="3628600"/>
            <a:ext cx="4889500" cy="2931160"/>
          </a:xfrm>
          <a:prstGeom prst="rect">
            <a:avLst/>
          </a:prstGeom>
          <a:effectLst>
            <a:outerShdw blurRad="50800" dist="38100" dir="2700000" algn="tl" rotWithShape="0">
              <a:prstClr val="black">
                <a:alpha val="40000"/>
              </a:prstClr>
            </a:outerShdw>
          </a:effectLst>
        </p:spPr>
      </p:pic>
      <p:pic>
        <p:nvPicPr>
          <p:cNvPr id="17" name="Picture 21" descr="Immagine che contiene testo&#10;&#10;Descrizione generata automaticamente">
            <a:extLst>
              <a:ext uri="{FF2B5EF4-FFF2-40B4-BE49-F238E27FC236}">
                <a16:creationId xmlns:a16="http://schemas.microsoft.com/office/drawing/2014/main" id="{4A0285EA-E559-C44F-A9F6-9B69296E0DB3}"/>
              </a:ext>
            </a:extLst>
          </p:cNvPr>
          <p:cNvPicPr/>
          <p:nvPr/>
        </p:nvPicPr>
        <p:blipFill rotWithShape="1">
          <a:blip r:embed="rId5"/>
          <a:srcRect t="45033"/>
          <a:stretch/>
        </p:blipFill>
        <p:spPr bwMode="auto">
          <a:xfrm>
            <a:off x="6282056" y="4873200"/>
            <a:ext cx="5342890" cy="441960"/>
          </a:xfrm>
          <a:prstGeom prst="rect">
            <a:avLst/>
          </a:prstGeom>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19959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F8CDD795-3014-A0CB-9B0B-BA30FD2BAF3B}"/>
              </a:ext>
            </a:extLst>
          </p:cNvPr>
          <p:cNvPicPr>
            <a:picLocks noChangeAspect="1"/>
          </p:cNvPicPr>
          <p:nvPr/>
        </p:nvPicPr>
        <p:blipFill>
          <a:blip r:embed="rId2"/>
          <a:stretch>
            <a:fillRect/>
          </a:stretch>
        </p:blipFill>
        <p:spPr>
          <a:xfrm>
            <a:off x="947291" y="79992"/>
            <a:ext cx="4460960" cy="3283065"/>
          </a:xfrm>
          <a:prstGeom prst="rect">
            <a:avLst/>
          </a:prstGeom>
          <a:effectLst>
            <a:outerShdw blurRad="50800" dist="38100" dir="2700000" algn="tl" rotWithShape="0">
              <a:prstClr val="black">
                <a:alpha val="40000"/>
              </a:prstClr>
            </a:outerShdw>
          </a:effectLst>
        </p:spPr>
      </p:pic>
      <p:pic>
        <p:nvPicPr>
          <p:cNvPr id="7" name="Immagine 6">
            <a:extLst>
              <a:ext uri="{FF2B5EF4-FFF2-40B4-BE49-F238E27FC236}">
                <a16:creationId xmlns:a16="http://schemas.microsoft.com/office/drawing/2014/main" id="{6849F575-A467-E817-E093-9C23EE0E17CC}"/>
              </a:ext>
            </a:extLst>
          </p:cNvPr>
          <p:cNvPicPr>
            <a:picLocks noChangeAspect="1"/>
          </p:cNvPicPr>
          <p:nvPr/>
        </p:nvPicPr>
        <p:blipFill>
          <a:blip r:embed="rId3"/>
          <a:stretch>
            <a:fillRect/>
          </a:stretch>
        </p:blipFill>
        <p:spPr>
          <a:xfrm>
            <a:off x="6783749" y="79994"/>
            <a:ext cx="4460960" cy="3271371"/>
          </a:xfrm>
          <a:prstGeom prst="rect">
            <a:avLst/>
          </a:prstGeom>
          <a:effectLst>
            <a:outerShdw blurRad="50800" dist="38100" dir="2700000" algn="tl" rotWithShape="0">
              <a:prstClr val="black">
                <a:alpha val="40000"/>
              </a:prstClr>
            </a:outerShdw>
          </a:effectLst>
        </p:spPr>
      </p:pic>
      <p:pic>
        <p:nvPicPr>
          <p:cNvPr id="10" name="Immagine 9">
            <a:extLst>
              <a:ext uri="{FF2B5EF4-FFF2-40B4-BE49-F238E27FC236}">
                <a16:creationId xmlns:a16="http://schemas.microsoft.com/office/drawing/2014/main" id="{B8211FFE-EB47-C67B-D233-3AB44CC94695}"/>
              </a:ext>
            </a:extLst>
          </p:cNvPr>
          <p:cNvPicPr>
            <a:picLocks noChangeAspect="1"/>
          </p:cNvPicPr>
          <p:nvPr/>
        </p:nvPicPr>
        <p:blipFill>
          <a:blip r:embed="rId4"/>
          <a:stretch>
            <a:fillRect/>
          </a:stretch>
        </p:blipFill>
        <p:spPr>
          <a:xfrm>
            <a:off x="947291" y="3506636"/>
            <a:ext cx="4460961" cy="3258956"/>
          </a:xfrm>
          <a:prstGeom prst="rect">
            <a:avLst/>
          </a:prstGeom>
          <a:effectLst>
            <a:outerShdw blurRad="50800" dist="38100" dir="2700000" algn="tl" rotWithShape="0">
              <a:prstClr val="black">
                <a:alpha val="40000"/>
              </a:prstClr>
            </a:outerShdw>
          </a:effectLst>
        </p:spPr>
      </p:pic>
      <p:pic>
        <p:nvPicPr>
          <p:cNvPr id="12" name="Immagine 11">
            <a:extLst>
              <a:ext uri="{FF2B5EF4-FFF2-40B4-BE49-F238E27FC236}">
                <a16:creationId xmlns:a16="http://schemas.microsoft.com/office/drawing/2014/main" id="{13EE3B9B-DB08-93DA-E94E-1A0C9CA5339C}"/>
              </a:ext>
            </a:extLst>
          </p:cNvPr>
          <p:cNvPicPr>
            <a:picLocks noChangeAspect="1"/>
          </p:cNvPicPr>
          <p:nvPr/>
        </p:nvPicPr>
        <p:blipFill>
          <a:blip r:embed="rId5"/>
          <a:stretch>
            <a:fillRect/>
          </a:stretch>
        </p:blipFill>
        <p:spPr>
          <a:xfrm>
            <a:off x="6783749" y="3519051"/>
            <a:ext cx="4464090" cy="325895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2357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45AB0-07AE-A73F-57C6-D6951A253D38}"/>
              </a:ext>
            </a:extLst>
          </p:cNvPr>
          <p:cNvSpPr>
            <a:spLocks noGrp="1"/>
          </p:cNvSpPr>
          <p:nvPr>
            <p:ph type="title"/>
          </p:nvPr>
        </p:nvSpPr>
        <p:spPr/>
        <p:txBody>
          <a:bodyPr/>
          <a:lstStyle/>
          <a:p>
            <a:r>
              <a:rPr lang="it-IT" sz="4800" dirty="0">
                <a:ln>
                  <a:solidFill>
                    <a:srgbClr val="39302A"/>
                  </a:solidFill>
                </a:ln>
                <a:latin typeface="Dubai" panose="020B0503030403030204" pitchFamily="34" charset="-78"/>
                <a:cs typeface="Dubai" panose="020B0503030403030204" pitchFamily="34" charset="-78"/>
              </a:rPr>
              <a:t>Analisi Esplorativa dei Dati (EDA)</a:t>
            </a:r>
          </a:p>
        </p:txBody>
      </p:sp>
      <p:sp>
        <p:nvSpPr>
          <p:cNvPr id="3" name="Segnaposto contenuto 2">
            <a:extLst>
              <a:ext uri="{FF2B5EF4-FFF2-40B4-BE49-F238E27FC236}">
                <a16:creationId xmlns:a16="http://schemas.microsoft.com/office/drawing/2014/main" id="{4A8C5846-DC42-21ED-899B-8A0944951AEB}"/>
              </a:ext>
            </a:extLst>
          </p:cNvPr>
          <p:cNvSpPr>
            <a:spLocks noGrp="1"/>
          </p:cNvSpPr>
          <p:nvPr>
            <p:ph idx="1"/>
          </p:nvPr>
        </p:nvSpPr>
        <p:spPr>
          <a:xfrm>
            <a:off x="810000" y="2298246"/>
            <a:ext cx="10571998" cy="3231285"/>
          </a:xfrm>
        </p:spPr>
        <p:txBody>
          <a:bodyPr>
            <a:normAutofit/>
          </a:bodyPr>
          <a:lstStyle/>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Con la prima istruzione invochiamo il metodo </a:t>
            </a:r>
            <a:r>
              <a:rPr lang="it-IT"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flatMap</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sull’RDD contenente tutte le recensioni, applicando ad ogni istanza la funzione di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pre</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-processing </a:t>
            </a:r>
            <a:r>
              <a:rPr lang="it-IT"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splitAndProcess</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la quale divide una recensione nelle parole che la compongono, ognuna ripulita dai caratteri speciali. Viene poi invocata la funzione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map</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che crea le coppie (parola, 1), su cui viene invocata la </a:t>
            </a:r>
            <a:r>
              <a:rPr lang="it-IT"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reduceByKey</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che restituirà le coppie (parola, occorrenze).</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Sull’oggetto </a:t>
            </a:r>
            <a:r>
              <a:rPr lang="it-IT"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countRDD</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viene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viene</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invocata la funzione </a:t>
            </a:r>
            <a:r>
              <a:rPr lang="it-IT"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sortBy</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che ordinerà le istanze in base al numero di occorrenze di ogni parola, in ordine decrescente.</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Per concludere, il risultato viene filtrato dalle parole non significative (</a:t>
            </a:r>
            <a:r>
              <a:rPr lang="it-IT"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stopwords</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a:t>
            </a:r>
          </a:p>
        </p:txBody>
      </p:sp>
      <p:pic>
        <p:nvPicPr>
          <p:cNvPr id="5" name="Immagine 4">
            <a:extLst>
              <a:ext uri="{FF2B5EF4-FFF2-40B4-BE49-F238E27FC236}">
                <a16:creationId xmlns:a16="http://schemas.microsoft.com/office/drawing/2014/main" id="{DC2B609B-3E19-70DC-BC1D-DDC38168CACE}"/>
              </a:ext>
            </a:extLst>
          </p:cNvPr>
          <p:cNvPicPr>
            <a:picLocks noChangeAspect="1"/>
          </p:cNvPicPr>
          <p:nvPr/>
        </p:nvPicPr>
        <p:blipFill>
          <a:blip r:embed="rId2"/>
          <a:stretch>
            <a:fillRect/>
          </a:stretch>
        </p:blipFill>
        <p:spPr>
          <a:xfrm>
            <a:off x="1775011" y="5595024"/>
            <a:ext cx="8641976" cy="81578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979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899D13A-CED1-CE14-6C1F-47B179334D9D}"/>
              </a:ext>
            </a:extLst>
          </p:cNvPr>
          <p:cNvPicPr>
            <a:picLocks noChangeAspect="1"/>
          </p:cNvPicPr>
          <p:nvPr/>
        </p:nvPicPr>
        <p:blipFill>
          <a:blip r:embed="rId2"/>
          <a:stretch>
            <a:fillRect/>
          </a:stretch>
        </p:blipFill>
        <p:spPr>
          <a:xfrm>
            <a:off x="291468" y="94891"/>
            <a:ext cx="5121551" cy="3334109"/>
          </a:xfrm>
          <a:prstGeom prst="rect">
            <a:avLst/>
          </a:prstGeom>
          <a:effectLst>
            <a:outerShdw blurRad="50800" dist="38100" dir="2700000" algn="tl" rotWithShape="0">
              <a:prstClr val="black">
                <a:alpha val="40000"/>
              </a:prstClr>
            </a:outerShdw>
          </a:effectLst>
        </p:spPr>
      </p:pic>
      <p:pic>
        <p:nvPicPr>
          <p:cNvPr id="7" name="Immagine 6">
            <a:extLst>
              <a:ext uri="{FF2B5EF4-FFF2-40B4-BE49-F238E27FC236}">
                <a16:creationId xmlns:a16="http://schemas.microsoft.com/office/drawing/2014/main" id="{5AC2503D-7334-D074-6536-0466DA617A65}"/>
              </a:ext>
            </a:extLst>
          </p:cNvPr>
          <p:cNvPicPr>
            <a:picLocks noChangeAspect="1"/>
          </p:cNvPicPr>
          <p:nvPr/>
        </p:nvPicPr>
        <p:blipFill>
          <a:blip r:embed="rId3"/>
          <a:stretch>
            <a:fillRect/>
          </a:stretch>
        </p:blipFill>
        <p:spPr>
          <a:xfrm>
            <a:off x="6742954" y="94891"/>
            <a:ext cx="5157578" cy="3334109"/>
          </a:xfrm>
          <a:prstGeom prst="rect">
            <a:avLst/>
          </a:prstGeom>
          <a:effectLst>
            <a:outerShdw blurRad="50800" dist="38100" dir="2700000" algn="tl" rotWithShape="0">
              <a:prstClr val="black">
                <a:alpha val="40000"/>
              </a:prstClr>
            </a:outerShdw>
          </a:effectLst>
        </p:spPr>
      </p:pic>
      <p:pic>
        <p:nvPicPr>
          <p:cNvPr id="9" name="Immagine 8">
            <a:extLst>
              <a:ext uri="{FF2B5EF4-FFF2-40B4-BE49-F238E27FC236}">
                <a16:creationId xmlns:a16="http://schemas.microsoft.com/office/drawing/2014/main" id="{F36954B4-7DA3-31CF-2773-539B80594158}"/>
              </a:ext>
            </a:extLst>
          </p:cNvPr>
          <p:cNvPicPr>
            <a:picLocks noChangeAspect="1"/>
          </p:cNvPicPr>
          <p:nvPr/>
        </p:nvPicPr>
        <p:blipFill>
          <a:blip r:embed="rId4"/>
          <a:stretch>
            <a:fillRect/>
          </a:stretch>
        </p:blipFill>
        <p:spPr>
          <a:xfrm>
            <a:off x="3483795" y="3429000"/>
            <a:ext cx="5224410" cy="333410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6081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45AB0-07AE-A73F-57C6-D6951A253D38}"/>
              </a:ext>
            </a:extLst>
          </p:cNvPr>
          <p:cNvSpPr>
            <a:spLocks noGrp="1"/>
          </p:cNvSpPr>
          <p:nvPr>
            <p:ph type="title"/>
          </p:nvPr>
        </p:nvSpPr>
        <p:spPr/>
        <p:txBody>
          <a:bodyPr/>
          <a:lstStyle/>
          <a:p>
            <a:r>
              <a:rPr lang="it-IT" sz="4800" dirty="0">
                <a:ln>
                  <a:solidFill>
                    <a:srgbClr val="39302A"/>
                  </a:solidFill>
                </a:ln>
                <a:latin typeface="Dubai" panose="020B0503030403030204" pitchFamily="34" charset="-78"/>
                <a:cs typeface="Dubai" panose="020B0503030403030204" pitchFamily="34" charset="-78"/>
              </a:rPr>
              <a:t>Traccia Assegnata</a:t>
            </a:r>
          </a:p>
        </p:txBody>
      </p:sp>
      <p:sp>
        <p:nvSpPr>
          <p:cNvPr id="3" name="Segnaposto contenuto 2">
            <a:extLst>
              <a:ext uri="{FF2B5EF4-FFF2-40B4-BE49-F238E27FC236}">
                <a16:creationId xmlns:a16="http://schemas.microsoft.com/office/drawing/2014/main" id="{4A8C5846-DC42-21ED-899B-8A0944951AEB}"/>
              </a:ext>
            </a:extLst>
          </p:cNvPr>
          <p:cNvSpPr>
            <a:spLocks noGrp="1"/>
          </p:cNvSpPr>
          <p:nvPr>
            <p:ph idx="1"/>
          </p:nvPr>
        </p:nvSpPr>
        <p:spPr>
          <a:xfrm>
            <a:off x="818712" y="2558722"/>
            <a:ext cx="4564171" cy="3636511"/>
          </a:xfrm>
        </p:spPr>
        <p:txBody>
          <a:bodyPr/>
          <a:lstStyle/>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L’obiettivo del progetto è quello di effettuare delle analisi su un dataset contenente informazioni specifiche su dati relativi ad un insieme di recensioni su prodotti digitali (in questo caso dei film).</a:t>
            </a:r>
          </a:p>
          <a:p>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Tali analisi saranno visualizzate mediante un’interfaccia web navigabile con cui l’utente potrà interagire ed effettuare egli stesso una serie di manipolazioni sui dati estratti dal dataset.</a:t>
            </a:r>
          </a:p>
        </p:txBody>
      </p:sp>
      <p:pic>
        <p:nvPicPr>
          <p:cNvPr id="5" name="Immagine 4">
            <a:extLst>
              <a:ext uri="{FF2B5EF4-FFF2-40B4-BE49-F238E27FC236}">
                <a16:creationId xmlns:a16="http://schemas.microsoft.com/office/drawing/2014/main" id="{F11B6ED1-865B-1754-9269-1A39FA536A95}"/>
              </a:ext>
            </a:extLst>
          </p:cNvPr>
          <p:cNvPicPr>
            <a:picLocks noChangeAspect="1"/>
          </p:cNvPicPr>
          <p:nvPr/>
        </p:nvPicPr>
        <p:blipFill>
          <a:blip r:embed="rId2"/>
          <a:stretch>
            <a:fillRect/>
          </a:stretch>
        </p:blipFill>
        <p:spPr>
          <a:xfrm>
            <a:off x="6095999" y="2872716"/>
            <a:ext cx="5595951" cy="300852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3190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45AB0-07AE-A73F-57C6-D6951A253D38}"/>
              </a:ext>
            </a:extLst>
          </p:cNvPr>
          <p:cNvSpPr>
            <a:spLocks noGrp="1"/>
          </p:cNvSpPr>
          <p:nvPr>
            <p:ph type="title"/>
          </p:nvPr>
        </p:nvSpPr>
        <p:spPr/>
        <p:txBody>
          <a:bodyPr/>
          <a:lstStyle/>
          <a:p>
            <a:r>
              <a:rPr lang="it-IT" sz="4800" dirty="0">
                <a:ln>
                  <a:solidFill>
                    <a:srgbClr val="39302A"/>
                  </a:solidFill>
                </a:ln>
                <a:latin typeface="Dubai" panose="020B0503030403030204" pitchFamily="34" charset="-78"/>
                <a:cs typeface="Dubai" panose="020B0503030403030204" pitchFamily="34" charset="-78"/>
              </a:rPr>
              <a:t>Tecnologie utilizzate</a:t>
            </a:r>
          </a:p>
        </p:txBody>
      </p:sp>
      <p:sp>
        <p:nvSpPr>
          <p:cNvPr id="3" name="Segnaposto contenuto 2">
            <a:extLst>
              <a:ext uri="{FF2B5EF4-FFF2-40B4-BE49-F238E27FC236}">
                <a16:creationId xmlns:a16="http://schemas.microsoft.com/office/drawing/2014/main" id="{4A8C5846-DC42-21ED-899B-8A0944951AEB}"/>
              </a:ext>
            </a:extLst>
          </p:cNvPr>
          <p:cNvSpPr>
            <a:spLocks noGrp="1"/>
          </p:cNvSpPr>
          <p:nvPr>
            <p:ph idx="1"/>
          </p:nvPr>
        </p:nvSpPr>
        <p:spPr>
          <a:xfrm>
            <a:off x="818712" y="2558722"/>
            <a:ext cx="4564171" cy="3636511"/>
          </a:xfrm>
        </p:spPr>
        <p:txBody>
          <a:bodyPr>
            <a:normAutofit/>
          </a:bodyPr>
          <a:lstStyle/>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Per la realizzazione di questo progetto abbiamo deciso di utilizzare il linguaggio di programmazione Python, data la sua completa compatibilità con la tecnologia Spark, usata per effettuare le interrogazioni sul dataset.</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La nostra </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web </a:t>
            </a:r>
            <a:r>
              <a:rPr lang="it-IT"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application</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è stata poi realizzata utilizzando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Flask</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un framework scritto in Python adatto alla realizzazione di pagine web ed API </a:t>
            </a:r>
            <a:r>
              <a:rPr lang="it-IT"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rest</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a:t>
            </a:r>
          </a:p>
        </p:txBody>
      </p:sp>
      <p:pic>
        <p:nvPicPr>
          <p:cNvPr id="8" name="Immagine 7">
            <a:extLst>
              <a:ext uri="{FF2B5EF4-FFF2-40B4-BE49-F238E27FC236}">
                <a16:creationId xmlns:a16="http://schemas.microsoft.com/office/drawing/2014/main" id="{80EC5E9A-785A-BFC5-DD0D-EB332DC7ABC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6228272" y="2081602"/>
            <a:ext cx="3441939" cy="1345847"/>
          </a:xfrm>
          <a:prstGeom prst="rect">
            <a:avLst/>
          </a:prstGeom>
          <a:effectLst>
            <a:outerShdw blurRad="50800" dist="38100" dir="2700000" algn="tl" rotWithShape="0">
              <a:prstClr val="black">
                <a:alpha val="40000"/>
              </a:prstClr>
            </a:outerShdw>
          </a:effectLst>
        </p:spPr>
      </p:pic>
      <p:pic>
        <p:nvPicPr>
          <p:cNvPr id="1026" name="Picture 2">
            <a:extLst>
              <a:ext uri="{FF2B5EF4-FFF2-40B4-BE49-F238E27FC236}">
                <a16:creationId xmlns:a16="http://schemas.microsoft.com/office/drawing/2014/main" id="{F169B64C-95EE-9806-1150-48C6FD5BC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5004" y="3157556"/>
            <a:ext cx="3441939" cy="179133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 name="Immagine 8">
            <a:extLst>
              <a:ext uri="{FF2B5EF4-FFF2-40B4-BE49-F238E27FC236}">
                <a16:creationId xmlns:a16="http://schemas.microsoft.com/office/drawing/2014/main" id="{0FE188CA-2314-99C0-AD54-A33C479385CF}"/>
              </a:ext>
            </a:extLst>
          </p:cNvPr>
          <p:cNvPicPr>
            <a:picLocks noChangeAspect="1"/>
          </p:cNvPicPr>
          <p:nvPr/>
        </p:nvPicPr>
        <p:blipFill>
          <a:blip r:embed="rId4"/>
          <a:stretch>
            <a:fillRect/>
          </a:stretch>
        </p:blipFill>
        <p:spPr>
          <a:xfrm>
            <a:off x="6228272" y="5293961"/>
            <a:ext cx="4564171" cy="135142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7919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45AB0-07AE-A73F-57C6-D6951A253D38}"/>
              </a:ext>
            </a:extLst>
          </p:cNvPr>
          <p:cNvSpPr>
            <a:spLocks noGrp="1"/>
          </p:cNvSpPr>
          <p:nvPr>
            <p:ph type="title"/>
          </p:nvPr>
        </p:nvSpPr>
        <p:spPr/>
        <p:txBody>
          <a:bodyPr/>
          <a:lstStyle/>
          <a:p>
            <a:r>
              <a:rPr lang="it-IT" sz="4800" dirty="0">
                <a:ln>
                  <a:solidFill>
                    <a:srgbClr val="39302A"/>
                  </a:solidFill>
                </a:ln>
                <a:latin typeface="Dubai" panose="020B0503030403030204" pitchFamily="34" charset="-78"/>
                <a:cs typeface="Dubai" panose="020B0503030403030204" pitchFamily="34" charset="-78"/>
              </a:rPr>
              <a:t>Struttura del progetto</a:t>
            </a:r>
          </a:p>
        </p:txBody>
      </p:sp>
      <p:sp>
        <p:nvSpPr>
          <p:cNvPr id="3" name="Segnaposto contenuto 2">
            <a:extLst>
              <a:ext uri="{FF2B5EF4-FFF2-40B4-BE49-F238E27FC236}">
                <a16:creationId xmlns:a16="http://schemas.microsoft.com/office/drawing/2014/main" id="{4A8C5846-DC42-21ED-899B-8A0944951AEB}"/>
              </a:ext>
            </a:extLst>
          </p:cNvPr>
          <p:cNvSpPr>
            <a:spLocks noGrp="1"/>
          </p:cNvSpPr>
          <p:nvPr>
            <p:ph idx="1"/>
          </p:nvPr>
        </p:nvSpPr>
        <p:spPr>
          <a:xfrm>
            <a:off x="818712" y="2154748"/>
            <a:ext cx="6574126" cy="4444460"/>
          </a:xfrm>
        </p:spPr>
        <p:txBody>
          <a:bodyPr>
            <a:normAutofit/>
          </a:bodyPr>
          <a:lstStyle/>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Il progetto è composto da sei file principali:</a:t>
            </a:r>
          </a:p>
          <a:p>
            <a:pPr lvl="1">
              <a:buFont typeface="+mj-lt"/>
              <a:buAutoNum type="arabicPeriod"/>
            </a:pPr>
            <a:r>
              <a:rPr lang="it-IT" sz="1800"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main.py </a:t>
            </a:r>
            <a:r>
              <a:rPr lang="it-IT" sz="18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(in cui configuriamo l’ambiente Spark e definiamo le query);</a:t>
            </a:r>
          </a:p>
          <a:p>
            <a:pPr lvl="1">
              <a:buFont typeface="+mj-lt"/>
              <a:buAutoNum type="arabicPeriod"/>
            </a:pPr>
            <a:r>
              <a:rPr lang="it-IT" sz="1800"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app.py </a:t>
            </a:r>
            <a:r>
              <a:rPr lang="it-IT" sz="18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(in cui configuriamo i controller per la comunicazione con il </a:t>
            </a:r>
            <a:r>
              <a:rPr lang="it-IT" sz="1800"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frontend</a:t>
            </a:r>
            <a:r>
              <a:rPr lang="it-IT" sz="18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interagendo con il file main.py);</a:t>
            </a:r>
          </a:p>
          <a:p>
            <a:pPr lvl="1">
              <a:buFont typeface="+mj-lt"/>
              <a:buAutoNum type="arabicPeriod"/>
            </a:pPr>
            <a:r>
              <a:rPr lang="it-IT" sz="1800"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index.html </a:t>
            </a:r>
            <a:r>
              <a:rPr lang="it-IT" sz="18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(in cui sviluppiamo la struttura dell’interfaccia grafica);</a:t>
            </a:r>
          </a:p>
          <a:p>
            <a:pPr lvl="1">
              <a:buFont typeface="+mj-lt"/>
              <a:buAutoNum type="arabicPeriod"/>
            </a:pPr>
            <a:r>
              <a:rPr lang="it-IT" sz="1800"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stats.html </a:t>
            </a:r>
            <a:r>
              <a:rPr lang="it-IT" sz="18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(in cui sviluppiamo la pagina degli istogrammi);</a:t>
            </a:r>
          </a:p>
          <a:p>
            <a:pPr lvl="1">
              <a:buFont typeface="+mj-lt"/>
              <a:buAutoNum type="arabicPeriod"/>
            </a:pPr>
            <a:r>
              <a:rPr lang="it-IT" sz="1800"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index.css </a:t>
            </a:r>
            <a:r>
              <a:rPr lang="it-IT" sz="18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(in cui definiamo gli stili dell’interfaccia grafica);</a:t>
            </a:r>
          </a:p>
          <a:p>
            <a:pPr lvl="1">
              <a:buFont typeface="+mj-lt"/>
              <a:buAutoNum type="arabicPeriod"/>
            </a:pPr>
            <a:r>
              <a:rPr lang="it-IT" sz="1800"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stats.css </a:t>
            </a:r>
            <a:r>
              <a:rPr lang="it-IT" sz="18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(in cui definiamo gli stili della pagina “stats.html”).</a:t>
            </a:r>
          </a:p>
        </p:txBody>
      </p:sp>
      <p:pic>
        <p:nvPicPr>
          <p:cNvPr id="5" name="Immagine 4">
            <a:extLst>
              <a:ext uri="{FF2B5EF4-FFF2-40B4-BE49-F238E27FC236}">
                <a16:creationId xmlns:a16="http://schemas.microsoft.com/office/drawing/2014/main" id="{23157F4E-F5D4-E437-543D-C07606809110}"/>
              </a:ext>
            </a:extLst>
          </p:cNvPr>
          <p:cNvPicPr>
            <a:picLocks noChangeAspect="1"/>
          </p:cNvPicPr>
          <p:nvPr/>
        </p:nvPicPr>
        <p:blipFill>
          <a:blip r:embed="rId2"/>
          <a:stretch>
            <a:fillRect/>
          </a:stretch>
        </p:blipFill>
        <p:spPr>
          <a:xfrm>
            <a:off x="8353923" y="2658966"/>
            <a:ext cx="2877670" cy="34360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1873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F874024A-F369-D171-914D-77C664A783AD}"/>
              </a:ext>
            </a:extLst>
          </p:cNvPr>
          <p:cNvPicPr>
            <a:picLocks noChangeAspect="1"/>
          </p:cNvPicPr>
          <p:nvPr/>
        </p:nvPicPr>
        <p:blipFill>
          <a:blip r:embed="rId2"/>
          <a:stretch>
            <a:fillRect/>
          </a:stretch>
        </p:blipFill>
        <p:spPr>
          <a:xfrm>
            <a:off x="0" y="10783"/>
            <a:ext cx="12192000" cy="6836434"/>
          </a:xfrm>
          <a:prstGeom prst="rect">
            <a:avLst/>
          </a:prstGeom>
        </p:spPr>
      </p:pic>
      <p:sp>
        <p:nvSpPr>
          <p:cNvPr id="16" name="Rettangolo 15">
            <a:extLst>
              <a:ext uri="{FF2B5EF4-FFF2-40B4-BE49-F238E27FC236}">
                <a16:creationId xmlns:a16="http://schemas.microsoft.com/office/drawing/2014/main" id="{14F998C4-FE1E-1CB5-2CD6-4228F616B874}"/>
              </a:ext>
            </a:extLst>
          </p:cNvPr>
          <p:cNvSpPr/>
          <p:nvPr/>
        </p:nvSpPr>
        <p:spPr>
          <a:xfrm>
            <a:off x="9290649" y="2717321"/>
            <a:ext cx="879894" cy="41406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1F873D14-4E5E-BD61-E923-A23EB9626DEF}"/>
              </a:ext>
            </a:extLst>
          </p:cNvPr>
          <p:cNvSpPr/>
          <p:nvPr/>
        </p:nvSpPr>
        <p:spPr>
          <a:xfrm>
            <a:off x="10251055" y="2717321"/>
            <a:ext cx="879894" cy="41406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F139BFF3-60BE-679E-A00E-85FB48AE8F7A}"/>
              </a:ext>
            </a:extLst>
          </p:cNvPr>
          <p:cNvSpPr/>
          <p:nvPr/>
        </p:nvSpPr>
        <p:spPr>
          <a:xfrm>
            <a:off x="10826151" y="0"/>
            <a:ext cx="1348597" cy="41406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3C021633-8AE6-824B-B60D-67340FE4768F}"/>
              </a:ext>
            </a:extLst>
          </p:cNvPr>
          <p:cNvSpPr/>
          <p:nvPr/>
        </p:nvSpPr>
        <p:spPr>
          <a:xfrm>
            <a:off x="10179169" y="-719"/>
            <a:ext cx="595226" cy="41406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B6A7BB7B-8008-757E-C3AF-7AE1DF30C74D}"/>
              </a:ext>
            </a:extLst>
          </p:cNvPr>
          <p:cNvSpPr/>
          <p:nvPr/>
        </p:nvSpPr>
        <p:spPr>
          <a:xfrm>
            <a:off x="1078303" y="2717321"/>
            <a:ext cx="7755145" cy="414068"/>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Fumetto: rettangolo con angoli arrotondati 21">
            <a:extLst>
              <a:ext uri="{FF2B5EF4-FFF2-40B4-BE49-F238E27FC236}">
                <a16:creationId xmlns:a16="http://schemas.microsoft.com/office/drawing/2014/main" id="{3E4DC8EE-5395-4349-93AD-A9FF61DAB317}"/>
              </a:ext>
            </a:extLst>
          </p:cNvPr>
          <p:cNvSpPr/>
          <p:nvPr/>
        </p:nvSpPr>
        <p:spPr>
          <a:xfrm>
            <a:off x="854015" y="3316861"/>
            <a:ext cx="1682152" cy="901457"/>
          </a:xfrm>
          <a:prstGeom prst="wedgeRoundRectCallout">
            <a:avLst>
              <a:gd name="adj1" fmla="val 20132"/>
              <a:gd name="adj2" fmla="val -67745"/>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Componente per la ricerca delle recensioni che contengono una determinata stringa.</a:t>
            </a:r>
          </a:p>
        </p:txBody>
      </p:sp>
      <p:sp>
        <p:nvSpPr>
          <p:cNvPr id="24" name="Fumetto: rettangolo con angoli arrotondati 23">
            <a:extLst>
              <a:ext uri="{FF2B5EF4-FFF2-40B4-BE49-F238E27FC236}">
                <a16:creationId xmlns:a16="http://schemas.microsoft.com/office/drawing/2014/main" id="{5605069A-97BE-1F99-2CC5-A9D7AD50D1FF}"/>
              </a:ext>
            </a:extLst>
          </p:cNvPr>
          <p:cNvSpPr/>
          <p:nvPr/>
        </p:nvSpPr>
        <p:spPr>
          <a:xfrm>
            <a:off x="8660917" y="3334112"/>
            <a:ext cx="1751162" cy="1013602"/>
          </a:xfrm>
          <a:prstGeom prst="wedgeRoundRectCallout">
            <a:avLst>
              <a:gd name="adj1" fmla="val 20132"/>
              <a:gd name="adj2" fmla="val -67745"/>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Componente per scegliere l’ordinamento con cui visualizzare le recensioni.</a:t>
            </a:r>
          </a:p>
        </p:txBody>
      </p:sp>
      <p:sp>
        <p:nvSpPr>
          <p:cNvPr id="25" name="Fumetto: rettangolo con angoli arrotondati 24">
            <a:extLst>
              <a:ext uri="{FF2B5EF4-FFF2-40B4-BE49-F238E27FC236}">
                <a16:creationId xmlns:a16="http://schemas.microsoft.com/office/drawing/2014/main" id="{EAFCB884-16B0-397F-80ED-EEDA4807DE85}"/>
              </a:ext>
            </a:extLst>
          </p:cNvPr>
          <p:cNvSpPr/>
          <p:nvPr/>
        </p:nvSpPr>
        <p:spPr>
          <a:xfrm>
            <a:off x="9411419" y="1664896"/>
            <a:ext cx="1906439" cy="884206"/>
          </a:xfrm>
          <a:prstGeom prst="wedgeRoundRectCallout">
            <a:avLst>
              <a:gd name="adj1" fmla="val 21158"/>
              <a:gd name="adj2" fmla="val 67184"/>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Componente per filtrare le recensioni da visualizzare: positive, negative, con spoiler, senza spoiler.</a:t>
            </a:r>
          </a:p>
        </p:txBody>
      </p:sp>
      <p:sp>
        <p:nvSpPr>
          <p:cNvPr id="26" name="Fumetto: rettangolo con angoli arrotondati 25">
            <a:extLst>
              <a:ext uri="{FF2B5EF4-FFF2-40B4-BE49-F238E27FC236}">
                <a16:creationId xmlns:a16="http://schemas.microsoft.com/office/drawing/2014/main" id="{3047AB62-E817-0FEE-8B72-0A49231AF7F4}"/>
              </a:ext>
            </a:extLst>
          </p:cNvPr>
          <p:cNvSpPr/>
          <p:nvPr/>
        </p:nvSpPr>
        <p:spPr>
          <a:xfrm>
            <a:off x="8190783" y="32352"/>
            <a:ext cx="1751162" cy="901457"/>
          </a:xfrm>
          <a:prstGeom prst="wedgeRoundRectCallout">
            <a:avLst>
              <a:gd name="adj1" fmla="val 63209"/>
              <a:gd name="adj2" fmla="val -21812"/>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Cliccando su questo bottone si viene reindirizzati alla pagina dei grafici.</a:t>
            </a:r>
          </a:p>
        </p:txBody>
      </p:sp>
      <p:sp>
        <p:nvSpPr>
          <p:cNvPr id="27" name="Fumetto: rettangolo con angoli arrotondati 26">
            <a:extLst>
              <a:ext uri="{FF2B5EF4-FFF2-40B4-BE49-F238E27FC236}">
                <a16:creationId xmlns:a16="http://schemas.microsoft.com/office/drawing/2014/main" id="{E0116E2C-1F08-4DD3-CB43-D51FABB30D3D}"/>
              </a:ext>
            </a:extLst>
          </p:cNvPr>
          <p:cNvSpPr/>
          <p:nvPr/>
        </p:nvSpPr>
        <p:spPr>
          <a:xfrm>
            <a:off x="10524226" y="595220"/>
            <a:ext cx="1613135" cy="901457"/>
          </a:xfrm>
          <a:prstGeom prst="wedgeRoundRectCallout">
            <a:avLst>
              <a:gd name="adj1" fmla="val 20132"/>
              <a:gd name="adj2" fmla="val -67745"/>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Cliccando su questo bottone viene visualizzata la modale per la predizione.</a:t>
            </a:r>
          </a:p>
        </p:txBody>
      </p:sp>
    </p:spTree>
    <p:extLst>
      <p:ext uri="{BB962C8B-B14F-4D97-AF65-F5344CB8AC3E}">
        <p14:creationId xmlns:p14="http://schemas.microsoft.com/office/powerpoint/2010/main" val="352642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45AB0-07AE-A73F-57C6-D6951A253D38}"/>
              </a:ext>
            </a:extLst>
          </p:cNvPr>
          <p:cNvSpPr>
            <a:spLocks noGrp="1"/>
          </p:cNvSpPr>
          <p:nvPr>
            <p:ph type="title"/>
          </p:nvPr>
        </p:nvSpPr>
        <p:spPr/>
        <p:txBody>
          <a:bodyPr/>
          <a:lstStyle/>
          <a:p>
            <a:r>
              <a:rPr lang="it-IT" sz="4800" dirty="0">
                <a:ln>
                  <a:solidFill>
                    <a:srgbClr val="39302A"/>
                  </a:solidFill>
                </a:ln>
                <a:latin typeface="Dubai" panose="020B0503030403030204" pitchFamily="34" charset="-78"/>
                <a:cs typeface="Dubai" panose="020B0503030403030204" pitchFamily="34" charset="-78"/>
              </a:rPr>
              <a:t>Filtri per recensioni positive/negative</a:t>
            </a:r>
          </a:p>
        </p:txBody>
      </p:sp>
      <p:sp>
        <p:nvSpPr>
          <p:cNvPr id="3" name="Segnaposto contenuto 2">
            <a:extLst>
              <a:ext uri="{FF2B5EF4-FFF2-40B4-BE49-F238E27FC236}">
                <a16:creationId xmlns:a16="http://schemas.microsoft.com/office/drawing/2014/main" id="{4A8C5846-DC42-21ED-899B-8A0944951AEB}"/>
              </a:ext>
            </a:extLst>
          </p:cNvPr>
          <p:cNvSpPr>
            <a:spLocks noGrp="1"/>
          </p:cNvSpPr>
          <p:nvPr>
            <p:ph idx="1"/>
          </p:nvPr>
        </p:nvSpPr>
        <p:spPr>
          <a:xfrm>
            <a:off x="818712" y="2558722"/>
            <a:ext cx="4883348" cy="3636511"/>
          </a:xfrm>
        </p:spPr>
        <p:txBody>
          <a:bodyPr>
            <a:normAutofit lnSpcReduction="10000"/>
          </a:bodyPr>
          <a:lstStyle/>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Le due query in figura filtrano rispettivamente le recensioni positive e quelle negative.</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La </a:t>
            </a:r>
            <a:r>
              <a:rPr lang="it-IT"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prima</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invoca sull’RDD contenente tutte le recensioni il metodo </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filter()</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specificando che dovranno essere restituite solo le istanze tali che il valore del secondo elemento (quello che identifica il sentiment) è pari alla stringa ‘positive’.</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La </a:t>
            </a:r>
            <a:r>
              <a:rPr lang="it-IT"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seconda</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esegue la stessa operazione della prima ma specificando che il valore del sentiment debba essere ‘negative’.</a:t>
            </a:r>
          </a:p>
        </p:txBody>
      </p:sp>
      <p:pic>
        <p:nvPicPr>
          <p:cNvPr id="5" name="Immagine 4">
            <a:extLst>
              <a:ext uri="{FF2B5EF4-FFF2-40B4-BE49-F238E27FC236}">
                <a16:creationId xmlns:a16="http://schemas.microsoft.com/office/drawing/2014/main" id="{18D6469D-60FE-7EB9-2D7F-82D9A4D4FD8C}"/>
              </a:ext>
            </a:extLst>
          </p:cNvPr>
          <p:cNvPicPr>
            <a:picLocks noChangeAspect="1"/>
          </p:cNvPicPr>
          <p:nvPr/>
        </p:nvPicPr>
        <p:blipFill>
          <a:blip r:embed="rId2"/>
          <a:stretch>
            <a:fillRect/>
          </a:stretch>
        </p:blipFill>
        <p:spPr>
          <a:xfrm>
            <a:off x="6899645" y="2558722"/>
            <a:ext cx="4482353" cy="1389529"/>
          </a:xfrm>
          <a:prstGeom prst="rect">
            <a:avLst/>
          </a:prstGeom>
          <a:effectLst>
            <a:outerShdw blurRad="50800" dist="38100" dir="2700000" algn="tl" rotWithShape="0">
              <a:prstClr val="black">
                <a:alpha val="40000"/>
              </a:prstClr>
            </a:outerShdw>
          </a:effectLst>
        </p:spPr>
      </p:pic>
      <p:grpSp>
        <p:nvGrpSpPr>
          <p:cNvPr id="12" name="Gruppo 11">
            <a:extLst>
              <a:ext uri="{FF2B5EF4-FFF2-40B4-BE49-F238E27FC236}">
                <a16:creationId xmlns:a16="http://schemas.microsoft.com/office/drawing/2014/main" id="{5C0B87A9-E1D1-1249-9959-EC60D3D61C0E}"/>
              </a:ext>
            </a:extLst>
          </p:cNvPr>
          <p:cNvGrpSpPr/>
          <p:nvPr/>
        </p:nvGrpSpPr>
        <p:grpSpPr>
          <a:xfrm>
            <a:off x="7309511" y="4376977"/>
            <a:ext cx="3662619" cy="2129228"/>
            <a:chOff x="8260313" y="4376977"/>
            <a:chExt cx="3662619" cy="2129228"/>
          </a:xfrm>
        </p:grpSpPr>
        <p:pic>
          <p:nvPicPr>
            <p:cNvPr id="7" name="Immagine 6">
              <a:extLst>
                <a:ext uri="{FF2B5EF4-FFF2-40B4-BE49-F238E27FC236}">
                  <a16:creationId xmlns:a16="http://schemas.microsoft.com/office/drawing/2014/main" id="{9E96B897-E623-18F2-D3EC-98A4828488D3}"/>
                </a:ext>
              </a:extLst>
            </p:cNvPr>
            <p:cNvPicPr>
              <a:picLocks noChangeAspect="1"/>
            </p:cNvPicPr>
            <p:nvPr/>
          </p:nvPicPr>
          <p:blipFill>
            <a:blip r:embed="rId3"/>
            <a:stretch>
              <a:fillRect/>
            </a:stretch>
          </p:blipFill>
          <p:spPr>
            <a:xfrm>
              <a:off x="8260313" y="4376977"/>
              <a:ext cx="1761015" cy="2129228"/>
            </a:xfrm>
            <a:prstGeom prst="rect">
              <a:avLst/>
            </a:prstGeom>
            <a:effectLst>
              <a:outerShdw blurRad="50800" dist="38100" dir="2700000" algn="tl" rotWithShape="0">
                <a:prstClr val="black">
                  <a:alpha val="40000"/>
                </a:prstClr>
              </a:outerShdw>
            </a:effectLst>
          </p:spPr>
        </p:pic>
        <p:sp>
          <p:nvSpPr>
            <p:cNvPr id="10" name="Rettangolo 9">
              <a:extLst>
                <a:ext uri="{FF2B5EF4-FFF2-40B4-BE49-F238E27FC236}">
                  <a16:creationId xmlns:a16="http://schemas.microsoft.com/office/drawing/2014/main" id="{2C58A69A-31D1-C13D-CF07-431850B0D583}"/>
                </a:ext>
              </a:extLst>
            </p:cNvPr>
            <p:cNvSpPr/>
            <p:nvPr/>
          </p:nvSpPr>
          <p:spPr>
            <a:xfrm>
              <a:off x="8410755" y="4891177"/>
              <a:ext cx="1457864" cy="7246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umetto: rettangolo con angoli arrotondati 10">
              <a:extLst>
                <a:ext uri="{FF2B5EF4-FFF2-40B4-BE49-F238E27FC236}">
                  <a16:creationId xmlns:a16="http://schemas.microsoft.com/office/drawing/2014/main" id="{F93A56A4-C805-D9F4-C9BB-DAF9160FFB3E}"/>
                </a:ext>
              </a:extLst>
            </p:cNvPr>
            <p:cNvSpPr/>
            <p:nvPr/>
          </p:nvSpPr>
          <p:spPr>
            <a:xfrm>
              <a:off x="10171770" y="4822184"/>
              <a:ext cx="1751162" cy="1039444"/>
            </a:xfrm>
            <a:prstGeom prst="wedgeRoundRectCallout">
              <a:avLst>
                <a:gd name="adj1" fmla="val -65362"/>
                <a:gd name="adj2" fmla="val -19898"/>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Cliccando su uno di questi due bottoni le recensioni verranno filtrate per recensioni positive o negative.</a:t>
              </a:r>
            </a:p>
          </p:txBody>
        </p:sp>
      </p:grpSp>
    </p:spTree>
    <p:extLst>
      <p:ext uri="{BB962C8B-B14F-4D97-AF65-F5344CB8AC3E}">
        <p14:creationId xmlns:p14="http://schemas.microsoft.com/office/powerpoint/2010/main" val="3093123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45AB0-07AE-A73F-57C6-D6951A253D38}"/>
              </a:ext>
            </a:extLst>
          </p:cNvPr>
          <p:cNvSpPr>
            <a:spLocks noGrp="1"/>
          </p:cNvSpPr>
          <p:nvPr>
            <p:ph type="title"/>
          </p:nvPr>
        </p:nvSpPr>
        <p:spPr/>
        <p:txBody>
          <a:bodyPr/>
          <a:lstStyle/>
          <a:p>
            <a:r>
              <a:rPr lang="it-IT" sz="4800" dirty="0">
                <a:ln>
                  <a:solidFill>
                    <a:srgbClr val="39302A"/>
                  </a:solidFill>
                </a:ln>
                <a:latin typeface="Dubai" panose="020B0503030403030204" pitchFamily="34" charset="-78"/>
                <a:cs typeface="Dubai" panose="020B0503030403030204" pitchFamily="34" charset="-78"/>
              </a:rPr>
              <a:t>Filtri per recensioni con o senza spoiler</a:t>
            </a:r>
          </a:p>
        </p:txBody>
      </p:sp>
      <p:sp>
        <p:nvSpPr>
          <p:cNvPr id="3" name="Segnaposto contenuto 2">
            <a:extLst>
              <a:ext uri="{FF2B5EF4-FFF2-40B4-BE49-F238E27FC236}">
                <a16:creationId xmlns:a16="http://schemas.microsoft.com/office/drawing/2014/main" id="{4A8C5846-DC42-21ED-899B-8A0944951AEB}"/>
              </a:ext>
            </a:extLst>
          </p:cNvPr>
          <p:cNvSpPr>
            <a:spLocks noGrp="1"/>
          </p:cNvSpPr>
          <p:nvPr>
            <p:ph idx="1"/>
          </p:nvPr>
        </p:nvSpPr>
        <p:spPr>
          <a:xfrm>
            <a:off x="404558" y="2234929"/>
            <a:ext cx="6263660" cy="3039822"/>
          </a:xfrm>
        </p:spPr>
        <p:txBody>
          <a:bodyPr>
            <a:normAutofit lnSpcReduction="10000"/>
          </a:bodyPr>
          <a:lstStyle/>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Le due query in figura filtrano rispettivamente le recensioni che presentano degli spoilers e quelle che non ne presentano.</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La </a:t>
            </a:r>
            <a:r>
              <a:rPr lang="it-IT"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prima</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invoca sull’RDD contenente tutte le recensioni il metodo </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filter()</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specificando che dovranno essere restituite solo le istanze tali che la recensione (ovvero il primo elemento, x[0]) contiene la stringa ‘Spoiler’.</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La </a:t>
            </a:r>
            <a:r>
              <a:rPr lang="it-IT"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seconda</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esegue la stessa operazione della prima ma specificando che la recensione non debba contenere la stringa ‘Spoiler’ al suo interno.</a:t>
            </a:r>
          </a:p>
        </p:txBody>
      </p:sp>
      <p:grpSp>
        <p:nvGrpSpPr>
          <p:cNvPr id="13" name="Gruppo 12">
            <a:extLst>
              <a:ext uri="{FF2B5EF4-FFF2-40B4-BE49-F238E27FC236}">
                <a16:creationId xmlns:a16="http://schemas.microsoft.com/office/drawing/2014/main" id="{12B5B401-F980-4CA8-970D-81FDA14A444D}"/>
              </a:ext>
            </a:extLst>
          </p:cNvPr>
          <p:cNvGrpSpPr/>
          <p:nvPr/>
        </p:nvGrpSpPr>
        <p:grpSpPr>
          <a:xfrm>
            <a:off x="7362777" y="2450523"/>
            <a:ext cx="3662619" cy="2129228"/>
            <a:chOff x="7362777" y="2450523"/>
            <a:chExt cx="3662619" cy="2129228"/>
          </a:xfrm>
        </p:grpSpPr>
        <p:pic>
          <p:nvPicPr>
            <p:cNvPr id="7" name="Immagine 6">
              <a:extLst>
                <a:ext uri="{FF2B5EF4-FFF2-40B4-BE49-F238E27FC236}">
                  <a16:creationId xmlns:a16="http://schemas.microsoft.com/office/drawing/2014/main" id="{9E96B897-E623-18F2-D3EC-98A4828488D3}"/>
                </a:ext>
              </a:extLst>
            </p:cNvPr>
            <p:cNvPicPr>
              <a:picLocks noChangeAspect="1"/>
            </p:cNvPicPr>
            <p:nvPr/>
          </p:nvPicPr>
          <p:blipFill>
            <a:blip r:embed="rId2"/>
            <a:stretch>
              <a:fillRect/>
            </a:stretch>
          </p:blipFill>
          <p:spPr>
            <a:xfrm>
              <a:off x="7362777" y="2450523"/>
              <a:ext cx="1761015" cy="2129228"/>
            </a:xfrm>
            <a:prstGeom prst="rect">
              <a:avLst/>
            </a:prstGeom>
            <a:effectLst>
              <a:outerShdw blurRad="50800" dist="38100" dir="2700000" algn="tl" rotWithShape="0">
                <a:prstClr val="black">
                  <a:alpha val="40000"/>
                </a:prstClr>
              </a:outerShdw>
            </a:effectLst>
          </p:spPr>
        </p:pic>
        <p:sp>
          <p:nvSpPr>
            <p:cNvPr id="10" name="Rettangolo 9">
              <a:extLst>
                <a:ext uri="{FF2B5EF4-FFF2-40B4-BE49-F238E27FC236}">
                  <a16:creationId xmlns:a16="http://schemas.microsoft.com/office/drawing/2014/main" id="{2C58A69A-31D1-C13D-CF07-431850B0D583}"/>
                </a:ext>
              </a:extLst>
            </p:cNvPr>
            <p:cNvSpPr/>
            <p:nvPr/>
          </p:nvSpPr>
          <p:spPr>
            <a:xfrm>
              <a:off x="7513219" y="3754840"/>
              <a:ext cx="1457864" cy="7246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umetto: rettangolo con angoli arrotondati 10">
              <a:extLst>
                <a:ext uri="{FF2B5EF4-FFF2-40B4-BE49-F238E27FC236}">
                  <a16:creationId xmlns:a16="http://schemas.microsoft.com/office/drawing/2014/main" id="{F93A56A4-C805-D9F4-C9BB-DAF9160FFB3E}"/>
                </a:ext>
              </a:extLst>
            </p:cNvPr>
            <p:cNvSpPr/>
            <p:nvPr/>
          </p:nvSpPr>
          <p:spPr>
            <a:xfrm>
              <a:off x="9274234" y="3339611"/>
              <a:ext cx="1751162" cy="1039444"/>
            </a:xfrm>
            <a:prstGeom prst="wedgeRoundRectCallout">
              <a:avLst>
                <a:gd name="adj1" fmla="val -65362"/>
                <a:gd name="adj2" fmla="val 20244"/>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Cliccando su uno di questi due bottoni le recensioni verranno filtrate per recensioni con o senza spoiler.</a:t>
              </a:r>
            </a:p>
          </p:txBody>
        </p:sp>
      </p:grpSp>
      <p:pic>
        <p:nvPicPr>
          <p:cNvPr id="9" name="Immagine 8">
            <a:extLst>
              <a:ext uri="{FF2B5EF4-FFF2-40B4-BE49-F238E27FC236}">
                <a16:creationId xmlns:a16="http://schemas.microsoft.com/office/drawing/2014/main" id="{A0E11636-8213-0285-DF82-49FDDAD128D1}"/>
              </a:ext>
            </a:extLst>
          </p:cNvPr>
          <p:cNvPicPr>
            <a:picLocks noChangeAspect="1"/>
          </p:cNvPicPr>
          <p:nvPr/>
        </p:nvPicPr>
        <p:blipFill>
          <a:blip r:embed="rId3"/>
          <a:stretch>
            <a:fillRect/>
          </a:stretch>
        </p:blipFill>
        <p:spPr>
          <a:xfrm>
            <a:off x="4376690" y="5314668"/>
            <a:ext cx="7333781" cy="11599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8821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45AB0-07AE-A73F-57C6-D6951A253D38}"/>
              </a:ext>
            </a:extLst>
          </p:cNvPr>
          <p:cNvSpPr>
            <a:spLocks noGrp="1"/>
          </p:cNvSpPr>
          <p:nvPr>
            <p:ph type="title"/>
          </p:nvPr>
        </p:nvSpPr>
        <p:spPr/>
        <p:txBody>
          <a:bodyPr/>
          <a:lstStyle/>
          <a:p>
            <a:r>
              <a:rPr lang="it-IT" sz="4800" dirty="0">
                <a:ln>
                  <a:solidFill>
                    <a:srgbClr val="39302A"/>
                  </a:solidFill>
                </a:ln>
                <a:latin typeface="Dubai" panose="020B0503030403030204" pitchFamily="34" charset="-78"/>
                <a:cs typeface="Dubai" panose="020B0503030403030204" pitchFamily="34" charset="-78"/>
              </a:rPr>
              <a:t>Filtro recensioni per una stringa</a:t>
            </a:r>
          </a:p>
        </p:txBody>
      </p:sp>
      <p:sp>
        <p:nvSpPr>
          <p:cNvPr id="3" name="Segnaposto contenuto 2">
            <a:extLst>
              <a:ext uri="{FF2B5EF4-FFF2-40B4-BE49-F238E27FC236}">
                <a16:creationId xmlns:a16="http://schemas.microsoft.com/office/drawing/2014/main" id="{4A8C5846-DC42-21ED-899B-8A0944951AEB}"/>
              </a:ext>
            </a:extLst>
          </p:cNvPr>
          <p:cNvSpPr>
            <a:spLocks noGrp="1"/>
          </p:cNvSpPr>
          <p:nvPr>
            <p:ph idx="1"/>
          </p:nvPr>
        </p:nvSpPr>
        <p:spPr>
          <a:xfrm>
            <a:off x="810000" y="2489714"/>
            <a:ext cx="10571998" cy="1642342"/>
          </a:xfrm>
        </p:spPr>
        <p:txBody>
          <a:bodyPr/>
          <a:lstStyle/>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La query in figura filtra le recensioni considerando solamente quelle che al loro interno contengono la stringa che viene passata come parametro (</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word</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In particolare, sull’RDD contenente tutte le recensioni viene invocato il metodo </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filter()</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specificando che dovranno essere restituite solo le istanze tali che la recensione (ovvero il primo elemento, x[0]) contiene la stringa </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word</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passata come parametro.</a:t>
            </a:r>
          </a:p>
        </p:txBody>
      </p:sp>
      <p:pic>
        <p:nvPicPr>
          <p:cNvPr id="6" name="Immagine 5">
            <a:extLst>
              <a:ext uri="{FF2B5EF4-FFF2-40B4-BE49-F238E27FC236}">
                <a16:creationId xmlns:a16="http://schemas.microsoft.com/office/drawing/2014/main" id="{53600BB1-AB83-1AC8-2654-E9F8287283D3}"/>
              </a:ext>
            </a:extLst>
          </p:cNvPr>
          <p:cNvPicPr>
            <a:picLocks noChangeAspect="1"/>
          </p:cNvPicPr>
          <p:nvPr/>
        </p:nvPicPr>
        <p:blipFill>
          <a:blip r:embed="rId2"/>
          <a:stretch>
            <a:fillRect/>
          </a:stretch>
        </p:blipFill>
        <p:spPr>
          <a:xfrm>
            <a:off x="1178457" y="4635573"/>
            <a:ext cx="8491006" cy="606501"/>
          </a:xfrm>
          <a:prstGeom prst="rect">
            <a:avLst/>
          </a:prstGeom>
          <a:effectLst>
            <a:outerShdw blurRad="50800" dist="38100" dir="2700000" algn="tl" rotWithShape="0">
              <a:prstClr val="black">
                <a:alpha val="40000"/>
              </a:prstClr>
            </a:outerShdw>
          </a:effectLst>
        </p:spPr>
      </p:pic>
      <p:grpSp>
        <p:nvGrpSpPr>
          <p:cNvPr id="13" name="Gruppo 12">
            <a:extLst>
              <a:ext uri="{FF2B5EF4-FFF2-40B4-BE49-F238E27FC236}">
                <a16:creationId xmlns:a16="http://schemas.microsoft.com/office/drawing/2014/main" id="{94546348-4F01-D06B-6BE7-4E0692D5C94B}"/>
              </a:ext>
            </a:extLst>
          </p:cNvPr>
          <p:cNvGrpSpPr/>
          <p:nvPr/>
        </p:nvGrpSpPr>
        <p:grpSpPr>
          <a:xfrm>
            <a:off x="1178457" y="4670077"/>
            <a:ext cx="10493083" cy="1669987"/>
            <a:chOff x="1178457" y="4670077"/>
            <a:chExt cx="10493083" cy="1669987"/>
          </a:xfrm>
        </p:grpSpPr>
        <p:pic>
          <p:nvPicPr>
            <p:cNvPr id="9" name="Immagine 8">
              <a:extLst>
                <a:ext uri="{FF2B5EF4-FFF2-40B4-BE49-F238E27FC236}">
                  <a16:creationId xmlns:a16="http://schemas.microsoft.com/office/drawing/2014/main" id="{33D2C9A9-3CC0-5262-4CA1-0BDC87475862}"/>
                </a:ext>
              </a:extLst>
            </p:cNvPr>
            <p:cNvPicPr>
              <a:picLocks noChangeAspect="1"/>
            </p:cNvPicPr>
            <p:nvPr/>
          </p:nvPicPr>
          <p:blipFill>
            <a:blip r:embed="rId3"/>
            <a:stretch>
              <a:fillRect/>
            </a:stretch>
          </p:blipFill>
          <p:spPr>
            <a:xfrm>
              <a:off x="1178457" y="5595576"/>
              <a:ext cx="9835086" cy="744488"/>
            </a:xfrm>
            <a:prstGeom prst="rect">
              <a:avLst/>
            </a:prstGeom>
            <a:effectLst>
              <a:outerShdw blurRad="50800" dist="38100" dir="2700000" algn="tl" rotWithShape="0">
                <a:prstClr val="black">
                  <a:alpha val="40000"/>
                </a:prstClr>
              </a:outerShdw>
            </a:effectLst>
          </p:spPr>
        </p:pic>
        <p:sp>
          <p:nvSpPr>
            <p:cNvPr id="10" name="Rettangolo 9">
              <a:extLst>
                <a:ext uri="{FF2B5EF4-FFF2-40B4-BE49-F238E27FC236}">
                  <a16:creationId xmlns:a16="http://schemas.microsoft.com/office/drawing/2014/main" id="{2C58A69A-31D1-C13D-CF07-431850B0D583}"/>
                </a:ext>
              </a:extLst>
            </p:cNvPr>
            <p:cNvSpPr/>
            <p:nvPr/>
          </p:nvSpPr>
          <p:spPr>
            <a:xfrm>
              <a:off x="10341504" y="5696078"/>
              <a:ext cx="562286" cy="54348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umetto: rettangolo con angoli arrotondati 10">
              <a:extLst>
                <a:ext uri="{FF2B5EF4-FFF2-40B4-BE49-F238E27FC236}">
                  <a16:creationId xmlns:a16="http://schemas.microsoft.com/office/drawing/2014/main" id="{F93A56A4-C805-D9F4-C9BB-DAF9160FFB3E}"/>
                </a:ext>
              </a:extLst>
            </p:cNvPr>
            <p:cNvSpPr/>
            <p:nvPr/>
          </p:nvSpPr>
          <p:spPr>
            <a:xfrm>
              <a:off x="10137962" y="4670077"/>
              <a:ext cx="1533578" cy="850874"/>
            </a:xfrm>
            <a:prstGeom prst="wedgeRoundRectCallout">
              <a:avLst>
                <a:gd name="adj1" fmla="val -20534"/>
                <a:gd name="adj2" fmla="val 68072"/>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Cliccando su questo bottone inizierà la ricerca per una determinata stringa.</a:t>
              </a:r>
            </a:p>
          </p:txBody>
        </p:sp>
      </p:grpSp>
    </p:spTree>
    <p:extLst>
      <p:ext uri="{BB962C8B-B14F-4D97-AF65-F5344CB8AC3E}">
        <p14:creationId xmlns:p14="http://schemas.microsoft.com/office/powerpoint/2010/main" val="369003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945AB0-07AE-A73F-57C6-D6951A253D38}"/>
              </a:ext>
            </a:extLst>
          </p:cNvPr>
          <p:cNvSpPr>
            <a:spLocks noGrp="1"/>
          </p:cNvSpPr>
          <p:nvPr>
            <p:ph type="title"/>
          </p:nvPr>
        </p:nvSpPr>
        <p:spPr/>
        <p:txBody>
          <a:bodyPr/>
          <a:lstStyle/>
          <a:p>
            <a:r>
              <a:rPr lang="it-IT" sz="4800" dirty="0">
                <a:ln>
                  <a:solidFill>
                    <a:srgbClr val="39302A"/>
                  </a:solidFill>
                </a:ln>
                <a:latin typeface="Dubai" panose="020B0503030403030204" pitchFamily="34" charset="-78"/>
                <a:cs typeface="Dubai" panose="020B0503030403030204" pitchFamily="34" charset="-78"/>
              </a:rPr>
              <a:t>Ordinamento recensioni per lunghezza</a:t>
            </a:r>
          </a:p>
        </p:txBody>
      </p:sp>
      <p:sp>
        <p:nvSpPr>
          <p:cNvPr id="3" name="Segnaposto contenuto 2">
            <a:extLst>
              <a:ext uri="{FF2B5EF4-FFF2-40B4-BE49-F238E27FC236}">
                <a16:creationId xmlns:a16="http://schemas.microsoft.com/office/drawing/2014/main" id="{4A8C5846-DC42-21ED-899B-8A0944951AEB}"/>
              </a:ext>
            </a:extLst>
          </p:cNvPr>
          <p:cNvSpPr>
            <a:spLocks noGrp="1"/>
          </p:cNvSpPr>
          <p:nvPr>
            <p:ph idx="1"/>
          </p:nvPr>
        </p:nvSpPr>
        <p:spPr>
          <a:xfrm>
            <a:off x="818712" y="2355012"/>
            <a:ext cx="5573462" cy="4043932"/>
          </a:xfrm>
        </p:spPr>
        <p:txBody>
          <a:bodyPr>
            <a:normAutofit/>
          </a:bodyPr>
          <a:lstStyle/>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Le due query in figura ordinano le recensioni in base alla loro lunghezza. In particolare, viene invocato sull’RDD contenente tutte le recensioni il metodo </a:t>
            </a:r>
            <a:r>
              <a:rPr lang="it-IT"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sortBy</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specificando che il criterio di ordinamento dovrà essere la lunghezza della recensione (ovvero il primo elemento, x[0]) di ciascuna istanza dell’RDD.</a:t>
            </a:r>
          </a:p>
          <a:p>
            <a:pPr>
              <a:spcAft>
                <a:spcPts val="1800"/>
              </a:spcAft>
            </a:pP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Il diverso tipo di ordinamento, poi, viene definito grazie al secondo parametro passato al metodo </a:t>
            </a:r>
            <a:r>
              <a:rPr lang="it-IT" i="1" dirty="0" err="1">
                <a:effectLst>
                  <a:outerShdw blurRad="38100" dist="38100" dir="2700000" algn="tl">
                    <a:srgbClr val="000000">
                      <a:alpha val="43137"/>
                    </a:srgbClr>
                  </a:outerShdw>
                </a:effectLst>
                <a:latin typeface="Dubai" panose="020B0503030403030204" pitchFamily="34" charset="-78"/>
                <a:cs typeface="Dubai" panose="020B0503030403030204" pitchFamily="34" charset="-78"/>
              </a:rPr>
              <a:t>sortBy</a:t>
            </a:r>
            <a:r>
              <a:rPr lang="it-IT" i="1"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nella </a:t>
            </a:r>
            <a:r>
              <a:rPr lang="it-IT"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prima query</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 viene passato il booleano False per ordinare in senso decrescente, mentre nella </a:t>
            </a:r>
            <a:r>
              <a:rPr lang="it-IT" dirty="0">
                <a:solidFill>
                  <a:srgbClr val="FFCA08"/>
                </a:solidFill>
                <a:effectLst>
                  <a:outerShdw blurRad="38100" dist="38100" dir="2700000" algn="tl">
                    <a:srgbClr val="000000">
                      <a:alpha val="43137"/>
                    </a:srgbClr>
                  </a:outerShdw>
                </a:effectLst>
                <a:latin typeface="Dubai" panose="020B0503030403030204" pitchFamily="34" charset="-78"/>
                <a:cs typeface="Dubai" panose="020B0503030403030204" pitchFamily="34" charset="-78"/>
              </a:rPr>
              <a:t>seconda query </a:t>
            </a:r>
            <a:r>
              <a:rPr lang="it-IT"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viene passato il booleano True per ordinare in senso crescente.</a:t>
            </a:r>
          </a:p>
        </p:txBody>
      </p:sp>
      <p:grpSp>
        <p:nvGrpSpPr>
          <p:cNvPr id="13" name="Gruppo 12">
            <a:extLst>
              <a:ext uri="{FF2B5EF4-FFF2-40B4-BE49-F238E27FC236}">
                <a16:creationId xmlns:a16="http://schemas.microsoft.com/office/drawing/2014/main" id="{20F3C91E-6F12-77C4-F6EE-13D72FEF0649}"/>
              </a:ext>
            </a:extLst>
          </p:cNvPr>
          <p:cNvGrpSpPr/>
          <p:nvPr/>
        </p:nvGrpSpPr>
        <p:grpSpPr>
          <a:xfrm>
            <a:off x="7268878" y="4603532"/>
            <a:ext cx="3603295" cy="1591701"/>
            <a:chOff x="7420593" y="4603532"/>
            <a:chExt cx="3603295" cy="1591701"/>
          </a:xfrm>
        </p:grpSpPr>
        <p:pic>
          <p:nvPicPr>
            <p:cNvPr id="9" name="Immagine 8">
              <a:extLst>
                <a:ext uri="{FF2B5EF4-FFF2-40B4-BE49-F238E27FC236}">
                  <a16:creationId xmlns:a16="http://schemas.microsoft.com/office/drawing/2014/main" id="{96C260D6-3B0E-7CBC-0009-EE9DBF99F7C9}"/>
                </a:ext>
              </a:extLst>
            </p:cNvPr>
            <p:cNvPicPr>
              <a:picLocks noChangeAspect="1"/>
            </p:cNvPicPr>
            <p:nvPr/>
          </p:nvPicPr>
          <p:blipFill>
            <a:blip r:embed="rId2"/>
            <a:stretch>
              <a:fillRect/>
            </a:stretch>
          </p:blipFill>
          <p:spPr>
            <a:xfrm>
              <a:off x="7420593" y="4603532"/>
              <a:ext cx="1674603" cy="1591701"/>
            </a:xfrm>
            <a:prstGeom prst="rect">
              <a:avLst/>
            </a:prstGeom>
            <a:effectLst>
              <a:outerShdw blurRad="50800" dist="38100" dir="2700000" algn="tl" rotWithShape="0">
                <a:prstClr val="black">
                  <a:alpha val="40000"/>
                </a:prstClr>
              </a:outerShdw>
            </a:effectLst>
          </p:spPr>
        </p:pic>
        <p:sp>
          <p:nvSpPr>
            <p:cNvPr id="10" name="Rettangolo 9">
              <a:extLst>
                <a:ext uri="{FF2B5EF4-FFF2-40B4-BE49-F238E27FC236}">
                  <a16:creationId xmlns:a16="http://schemas.microsoft.com/office/drawing/2014/main" id="{2C58A69A-31D1-C13D-CF07-431850B0D583}"/>
                </a:ext>
              </a:extLst>
            </p:cNvPr>
            <p:cNvSpPr/>
            <p:nvPr/>
          </p:nvSpPr>
          <p:spPr>
            <a:xfrm>
              <a:off x="7511711" y="5059480"/>
              <a:ext cx="1457864" cy="87989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umetto: rettangolo con angoli arrotondati 10">
              <a:extLst>
                <a:ext uri="{FF2B5EF4-FFF2-40B4-BE49-F238E27FC236}">
                  <a16:creationId xmlns:a16="http://schemas.microsoft.com/office/drawing/2014/main" id="{F93A56A4-C805-D9F4-C9BB-DAF9160FFB3E}"/>
                </a:ext>
              </a:extLst>
            </p:cNvPr>
            <p:cNvSpPr/>
            <p:nvPr/>
          </p:nvSpPr>
          <p:spPr>
            <a:xfrm>
              <a:off x="9272726" y="5050872"/>
              <a:ext cx="1751162" cy="1039444"/>
            </a:xfrm>
            <a:prstGeom prst="wedgeRoundRectCallout">
              <a:avLst>
                <a:gd name="adj1" fmla="val -65362"/>
                <a:gd name="adj2" fmla="val -19898"/>
                <a:gd name="adj3" fmla="val 16667"/>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effectLst>
                    <a:outerShdw blurRad="38100" dist="38100" dir="2700000" algn="tl">
                      <a:srgbClr val="000000">
                        <a:alpha val="43137"/>
                      </a:srgbClr>
                    </a:outerShdw>
                  </a:effectLst>
                  <a:latin typeface="Dubai" panose="020B0503030403030204" pitchFamily="34" charset="-78"/>
                  <a:cs typeface="Dubai" panose="020B0503030403030204" pitchFamily="34" charset="-78"/>
                </a:rPr>
                <a:t>Cliccando su uno di questi bottoni le recensioni verranno ordinate in base alla loro lunghezza.</a:t>
              </a:r>
            </a:p>
          </p:txBody>
        </p:sp>
      </p:grpSp>
      <p:pic>
        <p:nvPicPr>
          <p:cNvPr id="6" name="Immagine 5">
            <a:extLst>
              <a:ext uri="{FF2B5EF4-FFF2-40B4-BE49-F238E27FC236}">
                <a16:creationId xmlns:a16="http://schemas.microsoft.com/office/drawing/2014/main" id="{DF094A3E-4D2C-82D7-D613-0C6DA99DBADC}"/>
              </a:ext>
            </a:extLst>
          </p:cNvPr>
          <p:cNvPicPr>
            <a:picLocks noChangeAspect="1"/>
          </p:cNvPicPr>
          <p:nvPr/>
        </p:nvPicPr>
        <p:blipFill>
          <a:blip r:embed="rId3"/>
          <a:stretch>
            <a:fillRect/>
          </a:stretch>
        </p:blipFill>
        <p:spPr>
          <a:xfrm>
            <a:off x="7026573" y="2558722"/>
            <a:ext cx="4087906" cy="148814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91983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Giallo">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itazi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zion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TM03457503[[fn=Citazione]]</Template>
  <TotalTime>440</TotalTime>
  <Words>959</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Century Gothic</vt:lpstr>
      <vt:lpstr>Dubai</vt:lpstr>
      <vt:lpstr>Wingdings 2</vt:lpstr>
      <vt:lpstr>Citazione</vt:lpstr>
      <vt:lpstr>Analisi e manipolazioni sul dataset "IMDb Reviews"</vt:lpstr>
      <vt:lpstr>Traccia Assegnata</vt:lpstr>
      <vt:lpstr>Tecnologie utilizzate</vt:lpstr>
      <vt:lpstr>Struttura del progetto</vt:lpstr>
      <vt:lpstr>Presentazione standard di PowerPoint</vt:lpstr>
      <vt:lpstr>Filtri per recensioni positive/negative</vt:lpstr>
      <vt:lpstr>Filtri per recensioni con o senza spoiler</vt:lpstr>
      <vt:lpstr>Filtro recensioni per una stringa</vt:lpstr>
      <vt:lpstr>Ordinamento recensioni per lunghezza</vt:lpstr>
      <vt:lpstr>Machine Learning con "pyspak.ml"</vt:lpstr>
      <vt:lpstr>Presentazione standard di PowerPoint</vt:lpstr>
      <vt:lpstr>Presentazione standard di PowerPoint</vt:lpstr>
      <vt:lpstr>Analisi Esplorativa dei Dati (EDA)</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dc:title>
  <dc:creator>FRANCESCO BONACCI</dc:creator>
  <cp:lastModifiedBy>FRANCESCO BONACCI</cp:lastModifiedBy>
  <cp:revision>13</cp:revision>
  <dcterms:created xsi:type="dcterms:W3CDTF">2023-02-12T10:48:33Z</dcterms:created>
  <dcterms:modified xsi:type="dcterms:W3CDTF">2023-02-14T09:32:12Z</dcterms:modified>
</cp:coreProperties>
</file>