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0" r:id="rId4"/>
    <p:sldId id="256" r:id="rId5"/>
    <p:sldId id="264" r:id="rId6"/>
    <p:sldId id="257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1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9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6227-BE5A-4D99-9360-33E908C3DAE6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1F7C-FFC6-4126-A71B-30F8B08D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01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sv-SE" dirty="0" smtClean="0"/>
              <a:t>Index</a:t>
            </a:r>
          </a:p>
          <a:p>
            <a:pPr marL="514350" indent="-514350">
              <a:buAutoNum type="arabicPeriod"/>
            </a:pPr>
            <a:r>
              <a:rPr lang="sv-SE" dirty="0" err="1" smtClean="0"/>
              <a:t>Overview</a:t>
            </a:r>
            <a:endParaRPr lang="sv-SE" dirty="0" smtClean="0"/>
          </a:p>
          <a:p>
            <a:pPr marL="514350" indent="-514350">
              <a:buAutoNum type="arabicPeriod"/>
            </a:pPr>
            <a:r>
              <a:rPr lang="sv-SE" dirty="0" smtClean="0"/>
              <a:t>Full system</a:t>
            </a:r>
          </a:p>
          <a:p>
            <a:pPr marL="514350" indent="-514350">
              <a:buAutoNum type="arabicPeriod"/>
            </a:pPr>
            <a:r>
              <a:rPr lang="sv-SE" dirty="0" smtClean="0"/>
              <a:t>Full system (</a:t>
            </a:r>
            <a:r>
              <a:rPr lang="sv-SE" dirty="0" err="1" smtClean="0"/>
              <a:t>case</a:t>
            </a:r>
            <a:r>
              <a:rPr lang="sv-SE" dirty="0" smtClean="0"/>
              <a:t> 1,3)</a:t>
            </a:r>
          </a:p>
          <a:p>
            <a:pPr marL="514350" indent="-514350">
              <a:buAutoNum type="arabicPeriod"/>
            </a:pPr>
            <a:r>
              <a:rPr lang="sv-SE" dirty="0" smtClean="0"/>
              <a:t>Full system (</a:t>
            </a:r>
            <a:r>
              <a:rPr lang="sv-SE" dirty="0" err="1" smtClean="0"/>
              <a:t>case</a:t>
            </a:r>
            <a:r>
              <a:rPr lang="sv-SE" dirty="0" smtClean="0"/>
              <a:t> 2,4)</a:t>
            </a:r>
          </a:p>
          <a:p>
            <a:pPr marL="514350" indent="-514350"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LT </a:t>
            </a:r>
            <a:r>
              <a:rPr lang="sv-SE" dirty="0" err="1"/>
              <a:t>cooling</a:t>
            </a:r>
            <a:r>
              <a:rPr lang="sv-SE" dirty="0"/>
              <a:t>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HT </a:t>
            </a:r>
            <a:r>
              <a:rPr lang="sv-SE" dirty="0" err="1"/>
              <a:t>cooling</a:t>
            </a:r>
            <a:r>
              <a:rPr lang="sv-SE" dirty="0"/>
              <a:t>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HR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Boilers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/>
              <a:t>Heat </a:t>
            </a:r>
            <a:r>
              <a:rPr lang="sv-SE" dirty="0" err="1"/>
              <a:t>exchanger</a:t>
            </a:r>
            <a:r>
              <a:rPr lang="sv-SE" dirty="0"/>
              <a:t> </a:t>
            </a:r>
            <a:r>
              <a:rPr lang="sv-SE" dirty="0" err="1"/>
              <a:t>names-codes</a:t>
            </a:r>
            <a:r>
              <a:rPr lang="sv-SE" dirty="0"/>
              <a:t>, </a:t>
            </a:r>
            <a:r>
              <a:rPr lang="sv-SE" dirty="0" err="1"/>
              <a:t>Steam</a:t>
            </a:r>
            <a:r>
              <a:rPr lang="sv-SE" dirty="0"/>
              <a:t> </a:t>
            </a:r>
            <a:r>
              <a:rPr lang="sv-SE" dirty="0" err="1" smtClean="0"/>
              <a:t>users</a:t>
            </a:r>
            <a:endParaRPr lang="sv-SE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v-SE" dirty="0" smtClean="0"/>
              <a:t>And </a:t>
            </a:r>
            <a:r>
              <a:rPr lang="sv-SE" dirty="0" err="1" smtClean="0"/>
              <a:t>following</a:t>
            </a:r>
            <a:r>
              <a:rPr lang="sv-SE" dirty="0" smtClean="0"/>
              <a:t>: </a:t>
            </a:r>
            <a:r>
              <a:rPr lang="sv-SE" dirty="0" err="1" smtClean="0"/>
              <a:t>Details</a:t>
            </a:r>
            <a:r>
              <a:rPr lang="sv-SE" dirty="0" smtClean="0"/>
              <a:t> of different parts of the system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1748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1447815" cy="33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(ME3)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(AE2)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(AE4)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generator (ME2)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HEX_HRSG6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Auxiliary</a:t>
                      </a:r>
                      <a:r>
                        <a:rPr lang="sv-SE" dirty="0" smtClean="0"/>
                        <a:t> boiler 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HEX_AB1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Auxiliary</a:t>
                      </a:r>
                      <a:r>
                        <a:rPr lang="sv-SE" dirty="0" smtClean="0"/>
                        <a:t> boiler 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HEX_AB2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Boilers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2082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1447815" cy="223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Galley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Tank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heating</a:t>
                      </a:r>
                      <a:r>
                        <a:rPr lang="sv-SE" baseline="0" dirty="0" smtClean="0"/>
                        <a:t> (LT)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Tank </a:t>
                      </a:r>
                      <a:r>
                        <a:rPr lang="sv-SE" dirty="0" err="1" smtClean="0"/>
                        <a:t>heating</a:t>
                      </a:r>
                      <a:r>
                        <a:rPr lang="sv-SE" dirty="0" smtClean="0"/>
                        <a:t> (HT)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Hot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heater</a:t>
                      </a:r>
                      <a:r>
                        <a:rPr lang="sv-SE" dirty="0" smtClean="0"/>
                        <a:t> (AKA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Calorifier</a:t>
                      </a:r>
                      <a:r>
                        <a:rPr lang="sv-SE" baseline="0" dirty="0" smtClean="0"/>
                        <a:t>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Others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HEX_U5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err="1" smtClean="0"/>
              <a:t>Steam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users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4259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869192" y="1665488"/>
            <a:ext cx="6352528" cy="4539244"/>
            <a:chOff x="869192" y="1665488"/>
            <a:chExt cx="6352528" cy="4539244"/>
          </a:xfrm>
        </p:grpSpPr>
        <p:cxnSp>
          <p:nvCxnSpPr>
            <p:cNvPr id="2" name="Straight Connector 1"/>
            <p:cNvCxnSpPr/>
            <p:nvPr/>
          </p:nvCxnSpPr>
          <p:spPr>
            <a:xfrm flipH="1" flipV="1">
              <a:off x="2193833" y="2486226"/>
              <a:ext cx="3724" cy="244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090243" y="2362232"/>
              <a:ext cx="213057" cy="144973"/>
              <a:chOff x="4167530" y="4121050"/>
              <a:chExt cx="545846" cy="371417"/>
            </a:xfrm>
          </p:grpSpPr>
          <p:sp>
            <p:nvSpPr>
              <p:cNvPr id="4" name="Isosceles Triangle 3"/>
              <p:cNvSpPr/>
              <p:nvPr/>
            </p:nvSpPr>
            <p:spPr>
              <a:xfrm rot="16200000">
                <a:off x="4484776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5400000">
                <a:off x="4205630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4345203" y="4225767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" name="Straight Connector 6"/>
            <p:cNvCxnSpPr>
              <a:stCxn id="133" idx="0"/>
            </p:cNvCxnSpPr>
            <p:nvPr/>
          </p:nvCxnSpPr>
          <p:spPr>
            <a:xfrm flipV="1">
              <a:off x="1698091" y="2745437"/>
              <a:ext cx="3011183" cy="242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686247" y="3509243"/>
              <a:ext cx="407231" cy="400328"/>
              <a:chOff x="1510748" y="884583"/>
              <a:chExt cx="586409" cy="57646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9" idx="2"/>
                <a:endCxn id="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9" idx="2"/>
                <a:endCxn id="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5400000">
              <a:off x="4525551" y="2963825"/>
              <a:ext cx="372720" cy="372720"/>
              <a:chOff x="2667000" y="924338"/>
              <a:chExt cx="536714" cy="53671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/>
              <p:cNvCxnSpPr>
                <a:stCxn id="14" idx="3"/>
                <a:endCxn id="14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6"/>
                <a:endCxn id="14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4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292953" y="3505718"/>
              <a:ext cx="407231" cy="400328"/>
              <a:chOff x="1510748" y="884583"/>
              <a:chExt cx="586409" cy="57646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2"/>
                <a:endCxn id="1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1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899658" y="3505718"/>
              <a:ext cx="407231" cy="400328"/>
              <a:chOff x="1510748" y="884583"/>
              <a:chExt cx="586409" cy="57646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2"/>
                <a:endCxn id="24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2"/>
                <a:endCxn id="24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505658" y="3505718"/>
              <a:ext cx="407231" cy="400328"/>
              <a:chOff x="1510748" y="884583"/>
              <a:chExt cx="586409" cy="57646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9" idx="2"/>
                <a:endCxn id="2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2"/>
                <a:endCxn id="2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692734" y="4071837"/>
              <a:ext cx="407231" cy="400328"/>
              <a:chOff x="1510748" y="884583"/>
              <a:chExt cx="586409" cy="57646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2"/>
                <a:endCxn id="34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4" idx="2"/>
                <a:endCxn id="34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3291020" y="4071837"/>
              <a:ext cx="407231" cy="400328"/>
              <a:chOff x="1510748" y="884583"/>
              <a:chExt cx="586409" cy="57646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2"/>
                <a:endCxn id="3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2"/>
                <a:endCxn id="3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99658" y="4071837"/>
              <a:ext cx="407231" cy="400328"/>
              <a:chOff x="1510748" y="884583"/>
              <a:chExt cx="586409" cy="57646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Straight Connector 44"/>
              <p:cNvCxnSpPr>
                <a:stCxn id="44" idx="1"/>
                <a:endCxn id="44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  <a:endCxn id="44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4" idx="2"/>
                <a:endCxn id="44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508296" y="4071837"/>
              <a:ext cx="407231" cy="400328"/>
              <a:chOff x="1510748" y="884583"/>
              <a:chExt cx="586409" cy="57646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0" name="Straight Connector 49"/>
              <p:cNvCxnSpPr>
                <a:stCxn id="49" idx="1"/>
                <a:endCxn id="49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  <a:endCxn id="49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9" idx="2"/>
                <a:endCxn id="49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5400000">
              <a:off x="3916208" y="2974257"/>
              <a:ext cx="372720" cy="372720"/>
              <a:chOff x="2667000" y="924338"/>
              <a:chExt cx="536714" cy="53671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/>
              <p:cNvCxnSpPr>
                <a:stCxn id="54" idx="3"/>
                <a:endCxn id="54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4" idx="6"/>
                <a:endCxn id="54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4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5400000">
              <a:off x="3309419" y="2967207"/>
              <a:ext cx="372720" cy="372720"/>
              <a:chOff x="2667000" y="924338"/>
              <a:chExt cx="536714" cy="53671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Connector 59"/>
              <p:cNvCxnSpPr>
                <a:stCxn id="59" idx="3"/>
                <a:endCxn id="59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9" idx="6"/>
                <a:endCxn id="59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endCxn id="59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2703502" y="2974257"/>
              <a:ext cx="372720" cy="372720"/>
              <a:chOff x="2667000" y="924338"/>
              <a:chExt cx="536714" cy="53671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667000" y="924338"/>
                <a:ext cx="536714" cy="5367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" name="Straight Connector 64"/>
              <p:cNvCxnSpPr>
                <a:stCxn id="64" idx="3"/>
                <a:endCxn id="64" idx="1"/>
              </p:cNvCxnSpPr>
              <p:nvPr/>
            </p:nvCxnSpPr>
            <p:spPr>
              <a:xfrm flipV="1">
                <a:off x="2745600" y="1002938"/>
                <a:ext cx="0" cy="3795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4" idx="6"/>
                <a:endCxn id="64" idx="1"/>
              </p:cNvCxnSpPr>
              <p:nvPr/>
            </p:nvCxnSpPr>
            <p:spPr>
              <a:xfrm flipH="1" flipV="1">
                <a:off x="2745600" y="1002938"/>
                <a:ext cx="458114" cy="189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64" idx="3"/>
              </p:cNvCxnSpPr>
              <p:nvPr/>
            </p:nvCxnSpPr>
            <p:spPr>
              <a:xfrm flipH="1">
                <a:off x="2745600" y="1192696"/>
                <a:ext cx="458114" cy="1897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stCxn id="9" idx="0"/>
              <a:endCxn id="64" idx="6"/>
            </p:cNvCxnSpPr>
            <p:nvPr/>
          </p:nvCxnSpPr>
          <p:spPr>
            <a:xfrm flipH="1" flipV="1">
              <a:off x="2889862" y="3346977"/>
              <a:ext cx="1" cy="1622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9" idx="0"/>
              <a:endCxn id="59" idx="6"/>
            </p:cNvCxnSpPr>
            <p:nvPr/>
          </p:nvCxnSpPr>
          <p:spPr>
            <a:xfrm flipH="1" flipV="1">
              <a:off x="3495779" y="3339927"/>
              <a:ext cx="790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4" idx="0"/>
              <a:endCxn id="54" idx="6"/>
            </p:cNvCxnSpPr>
            <p:nvPr/>
          </p:nvCxnSpPr>
          <p:spPr>
            <a:xfrm flipH="1" flipV="1">
              <a:off x="4102568" y="3346977"/>
              <a:ext cx="706" cy="1587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9" idx="0"/>
              <a:endCxn id="14" idx="6"/>
            </p:cNvCxnSpPr>
            <p:nvPr/>
          </p:nvCxnSpPr>
          <p:spPr>
            <a:xfrm flipV="1">
              <a:off x="4709274" y="3336545"/>
              <a:ext cx="2637" cy="1691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4" idx="0"/>
              <a:endCxn id="9" idx="2"/>
            </p:cNvCxnSpPr>
            <p:nvPr/>
          </p:nvCxnSpPr>
          <p:spPr>
            <a:xfrm flipH="1" flipV="1">
              <a:off x="2889863" y="3909571"/>
              <a:ext cx="6487" cy="1622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9" idx="0"/>
              <a:endCxn id="19" idx="2"/>
            </p:cNvCxnSpPr>
            <p:nvPr/>
          </p:nvCxnSpPr>
          <p:spPr>
            <a:xfrm flipV="1">
              <a:off x="3494636" y="3906046"/>
              <a:ext cx="1933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4" idx="2"/>
              <a:endCxn id="44" idx="0"/>
            </p:cNvCxnSpPr>
            <p:nvPr/>
          </p:nvCxnSpPr>
          <p:spPr>
            <a:xfrm>
              <a:off x="4103274" y="3906046"/>
              <a:ext cx="0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9" idx="2"/>
              <a:endCxn id="49" idx="0"/>
            </p:cNvCxnSpPr>
            <p:nvPr/>
          </p:nvCxnSpPr>
          <p:spPr>
            <a:xfrm>
              <a:off x="4709274" y="3906046"/>
              <a:ext cx="2638" cy="165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4" idx="2"/>
            </p:cNvCxnSpPr>
            <p:nvPr/>
          </p:nvCxnSpPr>
          <p:spPr>
            <a:xfrm flipH="1" flipV="1">
              <a:off x="2889073" y="2751506"/>
              <a:ext cx="789" cy="2227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9" idx="2"/>
            </p:cNvCxnSpPr>
            <p:nvPr/>
          </p:nvCxnSpPr>
          <p:spPr>
            <a:xfrm flipH="1" flipV="1">
              <a:off x="3494635" y="2759034"/>
              <a:ext cx="1144" cy="2081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4" idx="2"/>
            </p:cNvCxnSpPr>
            <p:nvPr/>
          </p:nvCxnSpPr>
          <p:spPr>
            <a:xfrm flipH="1" flipV="1">
              <a:off x="4099583" y="2751506"/>
              <a:ext cx="2985" cy="2227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4" idx="2"/>
            </p:cNvCxnSpPr>
            <p:nvPr/>
          </p:nvCxnSpPr>
          <p:spPr>
            <a:xfrm flipH="1" flipV="1">
              <a:off x="4711910" y="2759034"/>
              <a:ext cx="1" cy="2047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34" idx="2"/>
            </p:cNvCxnSpPr>
            <p:nvPr/>
          </p:nvCxnSpPr>
          <p:spPr>
            <a:xfrm flipH="1" flipV="1">
              <a:off x="2896350" y="4472165"/>
              <a:ext cx="3724" cy="2442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39" idx="2"/>
            </p:cNvCxnSpPr>
            <p:nvPr/>
          </p:nvCxnSpPr>
          <p:spPr>
            <a:xfrm flipV="1">
              <a:off x="3494635" y="4472165"/>
              <a:ext cx="1" cy="241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44" idx="2"/>
            </p:cNvCxnSpPr>
            <p:nvPr/>
          </p:nvCxnSpPr>
          <p:spPr>
            <a:xfrm flipH="1" flipV="1">
              <a:off x="4103274" y="4472165"/>
              <a:ext cx="2638" cy="241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49" idx="2"/>
            </p:cNvCxnSpPr>
            <p:nvPr/>
          </p:nvCxnSpPr>
          <p:spPr>
            <a:xfrm flipH="1" flipV="1">
              <a:off x="4711912" y="4472165"/>
              <a:ext cx="2639" cy="2416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76400" y="4713849"/>
              <a:ext cx="30328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687887" y="2403106"/>
              <a:ext cx="0" cy="2310743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849087" y="4394929"/>
              <a:ext cx="586409" cy="576469"/>
              <a:chOff x="1510748" y="884583"/>
              <a:chExt cx="586409" cy="57646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10748" y="884583"/>
                <a:ext cx="586409" cy="5764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8" name="Straight Connector 87"/>
              <p:cNvCxnSpPr>
                <a:stCxn id="87" idx="1"/>
                <a:endCxn id="87" idx="0"/>
              </p:cNvCxnSpPr>
              <p:nvPr/>
            </p:nvCxnSpPr>
            <p:spPr>
              <a:xfrm flipV="1">
                <a:off x="1510748" y="884583"/>
                <a:ext cx="293205" cy="2882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2"/>
                <a:endCxn id="87" idx="0"/>
              </p:cNvCxnSpPr>
              <p:nvPr/>
            </p:nvCxnSpPr>
            <p:spPr>
              <a:xfrm flipV="1">
                <a:off x="1803953" y="884583"/>
                <a:ext cx="0" cy="5764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2"/>
                <a:endCxn id="87" idx="3"/>
              </p:cNvCxnSpPr>
              <p:nvPr/>
            </p:nvCxnSpPr>
            <p:spPr>
              <a:xfrm flipV="1">
                <a:off x="1803953" y="1172818"/>
                <a:ext cx="293204" cy="288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2271889" y="2377598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LT1.2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63785" y="2383681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LT2.2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55681" y="2389764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LT3.2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47577" y="2395847"/>
              <a:ext cx="8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LT4.2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64325" y="2725967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HT2.1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59754" y="301556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HT2.2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56689" y="339659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HT1.1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51758" y="377442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HT1.2</a:t>
              </a:r>
            </a:p>
          </p:txBody>
        </p:sp>
        <p:cxnSp>
          <p:nvCxnSpPr>
            <p:cNvPr id="116" name="Straight Connector 115"/>
            <p:cNvCxnSpPr>
              <a:endCxn id="112" idx="3"/>
            </p:cNvCxnSpPr>
            <p:nvPr/>
          </p:nvCxnSpPr>
          <p:spPr>
            <a:xfrm flipH="1" flipV="1">
              <a:off x="2581564" y="2910633"/>
              <a:ext cx="829927" cy="82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534320" y="3277872"/>
              <a:ext cx="867183" cy="956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2528819" y="3645111"/>
              <a:ext cx="265723" cy="12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5" idx="3"/>
            </p:cNvCxnSpPr>
            <p:nvPr/>
          </p:nvCxnSpPr>
          <p:spPr>
            <a:xfrm flipH="1" flipV="1">
              <a:off x="2568997" y="3959088"/>
              <a:ext cx="280677" cy="3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068337" y="272264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HT3.1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88411" y="274294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HT4.1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52554" y="3165809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HT3.2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04481" y="317143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HT4.2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4202337" y="2981645"/>
              <a:ext cx="1151824" cy="620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1" idx="1"/>
            </p:cNvCxnSpPr>
            <p:nvPr/>
          </p:nvCxnSpPr>
          <p:spPr>
            <a:xfrm flipH="1">
              <a:off x="4896322" y="2927610"/>
              <a:ext cx="1192089" cy="629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187091" y="3429341"/>
              <a:ext cx="1200956" cy="724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825899" y="3488642"/>
              <a:ext cx="1525732" cy="68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869192" y="473075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HEX</a:t>
              </a:r>
              <a:r>
                <a:rPr lang="sv-SE" baseline="-25000" dirty="0" smtClean="0"/>
                <a:t>HT-HR1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 rot="16200000">
              <a:off x="1626870" y="2672950"/>
              <a:ext cx="213057" cy="144973"/>
              <a:chOff x="4167530" y="4121050"/>
              <a:chExt cx="545846" cy="371417"/>
            </a:xfrm>
          </p:grpSpPr>
          <p:sp>
            <p:nvSpPr>
              <p:cNvPr id="132" name="Isosceles Triangle 131"/>
              <p:cNvSpPr/>
              <p:nvPr/>
            </p:nvSpPr>
            <p:spPr>
              <a:xfrm rot="16200000">
                <a:off x="4484776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 rot="5400000">
                <a:off x="4205630" y="4082950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>
                <a:off x="4345203" y="4225767"/>
                <a:ext cx="190500" cy="2667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>
            <a:xfrm flipV="1">
              <a:off x="1995689" y="4971400"/>
              <a:ext cx="0" cy="55564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287942" y="4971402"/>
              <a:ext cx="0" cy="565798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135974" y="1665488"/>
              <a:ext cx="2051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To </a:t>
              </a:r>
              <a:r>
                <a:rPr lang="sv-SE" dirty="0" err="1" smtClean="0"/>
                <a:t>Low</a:t>
              </a:r>
              <a:r>
                <a:rPr lang="sv-SE" dirty="0" smtClean="0"/>
                <a:t> </a:t>
              </a:r>
              <a:r>
                <a:rPr lang="sv-SE" dirty="0" err="1" smtClean="0"/>
                <a:t>temperature</a:t>
              </a:r>
              <a:endParaRPr lang="sv-SE" dirty="0" smtClean="0"/>
            </a:p>
            <a:p>
              <a:r>
                <a:rPr lang="sv-SE" dirty="0" err="1" smtClean="0"/>
                <a:t>Cooling</a:t>
              </a:r>
              <a:r>
                <a:rPr lang="sv-SE" dirty="0" smtClean="0"/>
                <a:t> systems</a:t>
              </a:r>
              <a:endParaRPr lang="en-GB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485455" y="5558401"/>
              <a:ext cx="17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To heat </a:t>
              </a:r>
              <a:r>
                <a:rPr lang="sv-SE" dirty="0" err="1" smtClean="0"/>
                <a:t>recovery</a:t>
              </a:r>
              <a:endParaRPr lang="sv-SE" dirty="0" smtClean="0"/>
            </a:p>
            <a:p>
              <a:r>
                <a:rPr lang="sv-SE" dirty="0" smtClean="0"/>
                <a:t>systems</a:t>
              </a:r>
              <a:endParaRPr lang="en-GB" dirty="0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5803557" y="129062"/>
            <a:ext cx="6479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 smtClean="0"/>
              <a:t>High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Temperature</a:t>
            </a:r>
            <a:r>
              <a:rPr lang="sv-SE" sz="3200" b="1" dirty="0" smtClean="0"/>
              <a:t> (HT) </a:t>
            </a:r>
            <a:r>
              <a:rPr lang="sv-SE" sz="3200" b="1" dirty="0" err="1" smtClean="0"/>
              <a:t>cooling</a:t>
            </a:r>
            <a:r>
              <a:rPr lang="sv-SE" sz="3200" b="1" dirty="0" smtClean="0"/>
              <a:t> </a:t>
            </a:r>
            <a:r>
              <a:rPr lang="sv-SE" sz="3200" b="1" dirty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815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753360" y="3647049"/>
            <a:ext cx="10027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26047" y="3328129"/>
            <a:ext cx="586409" cy="576469"/>
            <a:chOff x="1510748" y="884583"/>
            <a:chExt cx="586409" cy="576469"/>
          </a:xfrm>
        </p:grpSpPr>
        <p:sp>
          <p:nvSpPr>
            <p:cNvPr id="28" name="Rectangle 2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/>
            <p:cNvCxnSpPr>
              <a:stCxn id="28" idx="1"/>
              <a:endCxn id="2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  <a:endCxn id="2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"/>
              <a:endCxn id="2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3072649" y="39045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64902" y="39046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756155" y="3802714"/>
            <a:ext cx="586409" cy="576469"/>
            <a:chOff x="1510748" y="884583"/>
            <a:chExt cx="586409" cy="576469"/>
          </a:xfrm>
        </p:grpSpPr>
        <p:sp>
          <p:nvSpPr>
            <p:cNvPr id="35" name="Rectangle 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/>
            <p:cNvCxnSpPr>
              <a:stCxn id="35" idx="1"/>
              <a:endCxn id="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2"/>
              <a:endCxn id="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970851" y="3946831"/>
            <a:ext cx="586409" cy="576469"/>
            <a:chOff x="1510748" y="884583"/>
            <a:chExt cx="586409" cy="576469"/>
          </a:xfrm>
        </p:grpSpPr>
        <p:sp>
          <p:nvSpPr>
            <p:cNvPr id="40" name="Rectangle 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>
              <a:stCxn id="40" idx="1"/>
              <a:endCxn id="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  <a:endCxn id="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2"/>
              <a:endCxn id="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738025" y="42329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33159" y="42329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773108" y="42623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65850" y="42390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795923" y="3243935"/>
            <a:ext cx="407231" cy="400328"/>
            <a:chOff x="1510748" y="884583"/>
            <a:chExt cx="586409" cy="576469"/>
          </a:xfrm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06653" y="3783314"/>
            <a:ext cx="407231" cy="400328"/>
            <a:chOff x="1510748" y="884583"/>
            <a:chExt cx="586409" cy="576469"/>
          </a:xfrm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817383" y="4322693"/>
            <a:ext cx="407231" cy="400328"/>
            <a:chOff x="1510748" y="884583"/>
            <a:chExt cx="586409" cy="576469"/>
          </a:xfrm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28113" y="4862072"/>
            <a:ext cx="407231" cy="400328"/>
            <a:chOff x="1510748" y="884583"/>
            <a:chExt cx="586409" cy="576469"/>
          </a:xfrm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 flipV="1">
            <a:off x="6560430" y="34679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574015" y="34367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574015" y="39834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74015" y="45302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74015" y="50769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80278" y="34652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32605" y="34340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32605" y="39807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32605" y="45274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32605" y="50742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472974" y="42365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7714118" y="42350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22982" y="53894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rot="10800000">
            <a:off x="5350262" y="5203132"/>
            <a:ext cx="372720" cy="372720"/>
            <a:chOff x="2667000" y="924338"/>
            <a:chExt cx="536714" cy="536714"/>
          </a:xfrm>
        </p:grpSpPr>
        <p:sp>
          <p:nvSpPr>
            <p:cNvPr id="82" name="Oval 81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/>
            <p:cNvCxnSpPr>
              <a:stCxn id="82" idx="3"/>
              <a:endCxn id="82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6"/>
              <a:endCxn id="82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82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070744" y="53932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521714" y="40835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899028" y="43642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215333" y="43642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63468" y="47230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323741" y="40835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92081" y="38716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113639" y="37602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383849" y="38716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113639" y="37680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46152" y="36639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470553" y="47230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15098" y="47284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52316" y="36639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462881" y="42207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54569" y="50218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83171" y="30951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526672" y="2920769"/>
            <a:ext cx="167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HT </a:t>
            </a:r>
            <a:r>
              <a:rPr lang="sv-SE" dirty="0" err="1" smtClean="0"/>
              <a:t>cooling</a:t>
            </a:r>
            <a:r>
              <a:rPr lang="sv-SE" dirty="0" smtClean="0"/>
              <a:t> systems (1/3)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3512456" y="2914672"/>
            <a:ext cx="167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HT </a:t>
            </a:r>
            <a:r>
              <a:rPr lang="sv-SE" dirty="0" err="1" smtClean="0"/>
              <a:t>cooling</a:t>
            </a:r>
            <a:r>
              <a:rPr lang="sv-SE" dirty="0" smtClean="0"/>
              <a:t> systems (2/4)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5290564" y="2804269"/>
            <a:ext cx="181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steam</a:t>
            </a:r>
            <a:r>
              <a:rPr lang="sv-SE" dirty="0" smtClean="0"/>
              <a:t> distribution </a:t>
            </a:r>
            <a:r>
              <a:rPr lang="sv-SE" dirty="0" err="1" smtClean="0"/>
              <a:t>network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Heat </a:t>
            </a:r>
            <a:r>
              <a:rPr lang="sv-SE" sz="3200" b="1" dirty="0" err="1" smtClean="0"/>
              <a:t>Recovery</a:t>
            </a:r>
            <a:r>
              <a:rPr lang="sv-SE" sz="3200" b="1" dirty="0" smtClean="0"/>
              <a:t> (HR) 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6217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Connector 151"/>
          <p:cNvCxnSpPr/>
          <p:nvPr/>
        </p:nvCxnSpPr>
        <p:spPr>
          <a:xfrm flipV="1">
            <a:off x="8329591" y="3808264"/>
            <a:ext cx="0" cy="1078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698552" y="3913550"/>
            <a:ext cx="586409" cy="576469"/>
            <a:chOff x="1510748" y="884583"/>
            <a:chExt cx="586409" cy="576469"/>
          </a:xfrm>
        </p:grpSpPr>
        <p:sp>
          <p:nvSpPr>
            <p:cNvPr id="3" name="Rectangle 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/>
            <p:cNvCxnSpPr>
              <a:stCxn id="3" idx="1"/>
              <a:endCxn id="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3" idx="2"/>
              <a:endCxn id="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3" idx="2"/>
              <a:endCxn id="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594994" y="3913550"/>
            <a:ext cx="586409" cy="576469"/>
            <a:chOff x="1510748" y="884583"/>
            <a:chExt cx="586409" cy="576469"/>
          </a:xfrm>
        </p:grpSpPr>
        <p:sp>
          <p:nvSpPr>
            <p:cNvPr id="8" name="Rectangle 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8" idx="1"/>
              <a:endCxn id="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  <a:endCxn id="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2"/>
              <a:endCxn id="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80306" y="2648778"/>
            <a:ext cx="554318" cy="998595"/>
            <a:chOff x="10724341" y="4719034"/>
            <a:chExt cx="554318" cy="998595"/>
          </a:xfrm>
        </p:grpSpPr>
        <p:sp>
          <p:nvSpPr>
            <p:cNvPr id="13" name="Oval 1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84291" y="3287961"/>
            <a:ext cx="407231" cy="400328"/>
            <a:chOff x="1510748" y="884583"/>
            <a:chExt cx="586409" cy="576469"/>
          </a:xfrm>
        </p:grpSpPr>
        <p:sp>
          <p:nvSpPr>
            <p:cNvPr id="16" name="Rectangle 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>
              <a:stCxn id="16" idx="1"/>
              <a:endCxn id="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2"/>
              <a:endCxn id="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81346" y="3287961"/>
            <a:ext cx="407231" cy="400328"/>
            <a:chOff x="1510748" y="884583"/>
            <a:chExt cx="586409" cy="576469"/>
          </a:xfrm>
        </p:grpSpPr>
        <p:sp>
          <p:nvSpPr>
            <p:cNvPr id="21" name="Rectangle 2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>
              <a:stCxn id="21" idx="1"/>
              <a:endCxn id="2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  <a:endCxn id="2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380733" y="3288944"/>
            <a:ext cx="407231" cy="400328"/>
            <a:chOff x="1510748" y="884583"/>
            <a:chExt cx="586409" cy="576469"/>
          </a:xfrm>
        </p:grpSpPr>
        <p:sp>
          <p:nvSpPr>
            <p:cNvPr id="26" name="Rectangle 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1"/>
              <a:endCxn id="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2"/>
              <a:endCxn id="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2"/>
              <a:endCxn id="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977788" y="3288944"/>
            <a:ext cx="407231" cy="400328"/>
            <a:chOff x="1510748" y="884583"/>
            <a:chExt cx="586409" cy="576469"/>
          </a:xfrm>
        </p:grpSpPr>
        <p:sp>
          <p:nvSpPr>
            <p:cNvPr id="31" name="Rectangle 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>
              <a:stCxn id="31" idx="1"/>
              <a:endCxn id="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2"/>
              <a:endCxn id="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2"/>
              <a:endCxn id="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545331" y="2657976"/>
            <a:ext cx="554318" cy="998595"/>
            <a:chOff x="10724341" y="4719034"/>
            <a:chExt cx="554318" cy="998595"/>
          </a:xfrm>
        </p:grpSpPr>
        <p:sp>
          <p:nvSpPr>
            <p:cNvPr id="36" name="Oval 35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4617619" y="25707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687906" y="30449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284961" y="30449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92051" y="30449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84686" y="30449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84348" y="30449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888198" y="30449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61566" y="25468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613378" y="25468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82967" y="30449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104588" y="30449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94987" y="28723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076247" y="28723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575965" y="37093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384229" y="36882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" idx="2"/>
          </p:cNvCxnSpPr>
          <p:nvPr/>
        </p:nvCxnSpPr>
        <p:spPr>
          <a:xfrm flipH="1" flipV="1">
            <a:off x="3991757" y="44900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8" idx="2"/>
          </p:cNvCxnSpPr>
          <p:nvPr/>
        </p:nvCxnSpPr>
        <p:spPr>
          <a:xfrm flipH="1" flipV="1">
            <a:off x="6888199" y="44900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453264" y="36958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306135" y="36956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32029" y="36565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70828" y="36565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84129" y="50989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rot="16200000" flipV="1">
            <a:off x="3394351" y="4660811"/>
            <a:ext cx="372720" cy="372720"/>
            <a:chOff x="2667000" y="924338"/>
            <a:chExt cx="536714" cy="536714"/>
          </a:xfrm>
        </p:grpSpPr>
        <p:sp>
          <p:nvSpPr>
            <p:cNvPr id="61" name="Oval 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Straight Connector 61"/>
            <p:cNvCxnSpPr>
              <a:stCxn id="61" idx="3"/>
              <a:endCxn id="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6"/>
              <a:endCxn id="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 flipV="1">
            <a:off x="3815091" y="4656704"/>
            <a:ext cx="372720" cy="372720"/>
            <a:chOff x="2667000" y="924338"/>
            <a:chExt cx="536714" cy="536714"/>
          </a:xfrm>
        </p:grpSpPr>
        <p:sp>
          <p:nvSpPr>
            <p:cNvPr id="66" name="Oval 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/>
            <p:cNvCxnSpPr>
              <a:stCxn id="66" idx="3"/>
              <a:endCxn id="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6" idx="6"/>
              <a:endCxn id="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16200000" flipV="1">
            <a:off x="4195198" y="4654318"/>
            <a:ext cx="372720" cy="372720"/>
            <a:chOff x="2667000" y="924338"/>
            <a:chExt cx="536714" cy="536714"/>
          </a:xfrm>
        </p:grpSpPr>
        <p:sp>
          <p:nvSpPr>
            <p:cNvPr id="71" name="Oval 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>
              <a:stCxn id="71" idx="3"/>
              <a:endCxn id="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1" idx="6"/>
              <a:endCxn id="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16200000" flipV="1">
            <a:off x="4884713" y="4666519"/>
            <a:ext cx="372720" cy="372720"/>
            <a:chOff x="2667000" y="924338"/>
            <a:chExt cx="536714" cy="536714"/>
          </a:xfrm>
        </p:grpSpPr>
        <p:sp>
          <p:nvSpPr>
            <p:cNvPr id="76" name="Oval 7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Connector 76"/>
            <p:cNvCxnSpPr>
              <a:stCxn id="76" idx="3"/>
              <a:endCxn id="7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7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 rot="16200000" flipV="1">
            <a:off x="5646694" y="4642373"/>
            <a:ext cx="372720" cy="372720"/>
            <a:chOff x="2667000" y="924338"/>
            <a:chExt cx="536714" cy="536714"/>
          </a:xfrm>
        </p:grpSpPr>
        <p:sp>
          <p:nvSpPr>
            <p:cNvPr id="81" name="Oval 8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/>
            <p:cNvCxnSpPr>
              <a:stCxn id="81" idx="3"/>
              <a:endCxn id="8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1" idx="6"/>
              <a:endCxn id="8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6200000" flipV="1">
            <a:off x="6269182" y="4675143"/>
            <a:ext cx="372720" cy="372720"/>
            <a:chOff x="2667000" y="924338"/>
            <a:chExt cx="536714" cy="536714"/>
          </a:xfrm>
        </p:grpSpPr>
        <p:sp>
          <p:nvSpPr>
            <p:cNvPr id="86" name="Oval 8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3"/>
              <a:endCxn id="8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6"/>
              <a:endCxn id="8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rot="16200000" flipV="1">
            <a:off x="6712050" y="4675143"/>
            <a:ext cx="372720" cy="372720"/>
            <a:chOff x="2667000" y="924338"/>
            <a:chExt cx="536714" cy="536714"/>
          </a:xfrm>
        </p:grpSpPr>
        <p:sp>
          <p:nvSpPr>
            <p:cNvPr id="91" name="Oval 9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2" name="Straight Connector 91"/>
            <p:cNvCxnSpPr>
              <a:stCxn id="91" idx="3"/>
              <a:endCxn id="9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1" idx="6"/>
              <a:endCxn id="9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 flipV="1">
            <a:off x="7119775" y="4675143"/>
            <a:ext cx="372720" cy="372720"/>
            <a:chOff x="2667000" y="924338"/>
            <a:chExt cx="536714" cy="536714"/>
          </a:xfrm>
        </p:grpSpPr>
        <p:sp>
          <p:nvSpPr>
            <p:cNvPr id="96" name="Oval 9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/>
            <p:cNvCxnSpPr>
              <a:stCxn id="96" idx="3"/>
              <a:endCxn id="9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6" idx="6"/>
              <a:endCxn id="9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9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2632294" y="40391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26136" y="25845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78755" y="25191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882293" y="29108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26432" y="40215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30206" y="26052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37944" y="37312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37944" y="42017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5625918" y="32213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246879" y="33031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285579" y="2233453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04760" y="1400376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en-GB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975977" y="1295628"/>
            <a:ext cx="586409" cy="576469"/>
            <a:chOff x="1510748" y="884583"/>
            <a:chExt cx="586409" cy="576469"/>
          </a:xfrm>
        </p:grpSpPr>
        <p:sp>
          <p:nvSpPr>
            <p:cNvPr id="113" name="Rectangle 1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Connector 113"/>
            <p:cNvCxnSpPr>
              <a:stCxn id="113" idx="1"/>
              <a:endCxn id="1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3" idx="2"/>
              <a:endCxn id="1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3" idx="2"/>
              <a:endCxn id="1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183154" y="1295628"/>
            <a:ext cx="586409" cy="576469"/>
            <a:chOff x="1510748" y="884583"/>
            <a:chExt cx="586409" cy="576469"/>
          </a:xfrm>
        </p:grpSpPr>
        <p:sp>
          <p:nvSpPr>
            <p:cNvPr id="118" name="Rectangle 1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stCxn id="118" idx="1"/>
              <a:endCxn id="1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8" idx="2"/>
              <a:endCxn id="1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8" idx="2"/>
              <a:endCxn id="1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/>
          <p:cNvCxnSpPr/>
          <p:nvPr/>
        </p:nvCxnSpPr>
        <p:spPr>
          <a:xfrm flipV="1">
            <a:off x="4613378" y="187623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94987" y="2207838"/>
            <a:ext cx="1674195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281985" y="187623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22961" y="1081564"/>
            <a:ext cx="0" cy="21423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622961" y="1081565"/>
            <a:ext cx="3413424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61508" y="1072821"/>
            <a:ext cx="0" cy="21423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476971" y="1264332"/>
            <a:ext cx="17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heat </a:t>
            </a:r>
            <a:r>
              <a:rPr lang="sv-SE" dirty="0" err="1" smtClean="0"/>
              <a:t>recovery</a:t>
            </a:r>
            <a:endParaRPr lang="sv-SE" dirty="0" smtClean="0"/>
          </a:p>
          <a:p>
            <a:r>
              <a:rPr lang="sv-SE" dirty="0" smtClean="0"/>
              <a:t>Systems</a:t>
            </a:r>
            <a:endParaRPr lang="en-GB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8036385" y="1068031"/>
            <a:ext cx="0" cy="295353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7887085" y="4021562"/>
            <a:ext cx="586409" cy="576469"/>
            <a:chOff x="1510748" y="884583"/>
            <a:chExt cx="586409" cy="576469"/>
          </a:xfrm>
        </p:grpSpPr>
        <p:sp>
          <p:nvSpPr>
            <p:cNvPr id="141" name="Rectangle 1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/>
            <p:cNvCxnSpPr>
              <a:stCxn id="141" idx="1"/>
              <a:endCxn id="1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1" idx="2"/>
              <a:endCxn id="1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1" idx="2"/>
              <a:endCxn id="1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/>
          <p:cNvCxnSpPr/>
          <p:nvPr/>
        </p:nvCxnSpPr>
        <p:spPr>
          <a:xfrm>
            <a:off x="8033687" y="4605870"/>
            <a:ext cx="0" cy="79163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451280" y="5397500"/>
            <a:ext cx="2584473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5462138" y="5090106"/>
            <a:ext cx="1" cy="30739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057263" y="2910875"/>
            <a:ext cx="166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temperature</a:t>
            </a:r>
            <a:endParaRPr lang="sv-SE" dirty="0" smtClean="0"/>
          </a:p>
          <a:p>
            <a:r>
              <a:rPr lang="sv-SE" dirty="0" err="1" smtClean="0"/>
              <a:t>Cooling</a:t>
            </a:r>
            <a:r>
              <a:rPr lang="sv-SE" dirty="0" smtClean="0"/>
              <a:t> systems</a:t>
            </a:r>
            <a:endParaRPr lang="en-GB" dirty="0"/>
          </a:p>
        </p:txBody>
      </p:sp>
      <p:sp>
        <p:nvSpPr>
          <p:cNvPr id="146" name="Rectangle 14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Boilers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6667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5" name="Straight Connector 904"/>
          <p:cNvCxnSpPr/>
          <p:nvPr/>
        </p:nvCxnSpPr>
        <p:spPr>
          <a:xfrm>
            <a:off x="4051664" y="2479030"/>
            <a:ext cx="0" cy="97483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V="1">
            <a:off x="4344869" y="2478850"/>
            <a:ext cx="0" cy="96501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/>
          <p:cNvCxnSpPr/>
          <p:nvPr/>
        </p:nvCxnSpPr>
        <p:spPr>
          <a:xfrm>
            <a:off x="7596599" y="4981429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flipH="1">
            <a:off x="5012949" y="5270578"/>
            <a:ext cx="4047236" cy="2462"/>
          </a:xfrm>
          <a:prstGeom prst="line">
            <a:avLst/>
          </a:prstGeom>
          <a:ln w="28575"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flipH="1">
            <a:off x="4344869" y="2488937"/>
            <a:ext cx="4599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>
            <a:off x="4632575" y="4210044"/>
            <a:ext cx="15621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>
            <a:off x="6194675" y="4238086"/>
            <a:ext cx="0" cy="764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>
            <a:off x="4632575" y="4993257"/>
            <a:ext cx="1562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/>
          <p:cNvGrpSpPr/>
          <p:nvPr/>
        </p:nvGrpSpPr>
        <p:grpSpPr>
          <a:xfrm>
            <a:off x="5373826" y="4832023"/>
            <a:ext cx="586409" cy="576469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814" name="Rectangle 81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5" name="Straight Connector 814"/>
            <p:cNvCxnSpPr>
              <a:stCxn id="814" idx="1"/>
              <a:endCxn id="81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14" idx="2"/>
              <a:endCxn id="81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14" idx="2"/>
              <a:endCxn id="81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8" name="Straight Connector 817"/>
          <p:cNvCxnSpPr/>
          <p:nvPr/>
        </p:nvCxnSpPr>
        <p:spPr>
          <a:xfrm>
            <a:off x="4632575" y="3474451"/>
            <a:ext cx="0" cy="151880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" name="Group 818"/>
          <p:cNvGrpSpPr/>
          <p:nvPr/>
        </p:nvGrpSpPr>
        <p:grpSpPr>
          <a:xfrm>
            <a:off x="5373826" y="3912676"/>
            <a:ext cx="586409" cy="576469"/>
            <a:chOff x="1510748" y="884583"/>
            <a:chExt cx="586409" cy="576469"/>
          </a:xfrm>
        </p:grpSpPr>
        <p:sp>
          <p:nvSpPr>
            <p:cNvPr id="820" name="Rectangle 81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1" name="Straight Connector 820"/>
            <p:cNvCxnSpPr>
              <a:stCxn id="820" idx="1"/>
              <a:endCxn id="82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20" idx="2"/>
              <a:endCxn id="82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20" idx="2"/>
              <a:endCxn id="82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4" name="Group 823"/>
          <p:cNvGrpSpPr/>
          <p:nvPr/>
        </p:nvGrpSpPr>
        <p:grpSpPr>
          <a:xfrm rot="16200000">
            <a:off x="4563579" y="4128421"/>
            <a:ext cx="213057" cy="144973"/>
            <a:chOff x="4167530" y="4121050"/>
            <a:chExt cx="545846" cy="371417"/>
          </a:xfrm>
        </p:grpSpPr>
        <p:sp>
          <p:nvSpPr>
            <p:cNvPr id="825" name="Isosceles Triangle 82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Isosceles Triangle 82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Isosceles Triangle 82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8" name="Straight Connector 827"/>
          <p:cNvCxnSpPr/>
          <p:nvPr/>
        </p:nvCxnSpPr>
        <p:spPr>
          <a:xfrm flipV="1">
            <a:off x="6194676" y="3050540"/>
            <a:ext cx="0" cy="403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H="1">
            <a:off x="4822521" y="3058608"/>
            <a:ext cx="137216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H="1">
            <a:off x="4346532" y="3443861"/>
            <a:ext cx="1848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4869242" y="3405764"/>
            <a:ext cx="213057" cy="144973"/>
            <a:chOff x="4167530" y="4121050"/>
            <a:chExt cx="545846" cy="371417"/>
          </a:xfrm>
        </p:grpSpPr>
        <p:sp>
          <p:nvSpPr>
            <p:cNvPr id="832" name="Isosceles Triangle 831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3" name="Isosceles Triangle 832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4" name="Isosceles Triangle 833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5373825" y="2770374"/>
            <a:ext cx="586409" cy="576469"/>
            <a:chOff x="1510748" y="884583"/>
            <a:chExt cx="586409" cy="576469"/>
          </a:xfrm>
        </p:grpSpPr>
        <p:sp>
          <p:nvSpPr>
            <p:cNvPr id="836" name="Rectangle 8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7" name="Straight Connector 836"/>
            <p:cNvCxnSpPr>
              <a:stCxn id="836" idx="1"/>
              <a:endCxn id="8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36" idx="2"/>
              <a:endCxn id="8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36" idx="2"/>
              <a:endCxn id="8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Straight Connector 839"/>
          <p:cNvCxnSpPr/>
          <p:nvPr/>
        </p:nvCxnSpPr>
        <p:spPr>
          <a:xfrm flipV="1">
            <a:off x="4973342" y="3550737"/>
            <a:ext cx="0" cy="64177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H="1">
            <a:off x="5064081" y="5918278"/>
            <a:ext cx="4071448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8" name="Group 857"/>
          <p:cNvGrpSpPr/>
          <p:nvPr/>
        </p:nvGrpSpPr>
        <p:grpSpPr>
          <a:xfrm>
            <a:off x="7044239" y="4821293"/>
            <a:ext cx="586409" cy="576469"/>
            <a:chOff x="1510748" y="884583"/>
            <a:chExt cx="586409" cy="576469"/>
          </a:xfrm>
        </p:grpSpPr>
        <p:sp>
          <p:nvSpPr>
            <p:cNvPr id="859" name="Rectangle 8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0" name="Straight Connector 859"/>
            <p:cNvCxnSpPr>
              <a:stCxn id="859" idx="1"/>
              <a:endCxn id="8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859" idx="2"/>
              <a:endCxn id="8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>
              <a:stCxn id="859" idx="2"/>
              <a:endCxn id="8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Connector 866"/>
          <p:cNvCxnSpPr/>
          <p:nvPr/>
        </p:nvCxnSpPr>
        <p:spPr>
          <a:xfrm>
            <a:off x="6796088" y="4968989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/>
          <p:cNvCxnSpPr/>
          <p:nvPr/>
        </p:nvCxnSpPr>
        <p:spPr>
          <a:xfrm>
            <a:off x="7827453" y="3292879"/>
            <a:ext cx="13668" cy="1691798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>
            <a:off x="6796088" y="2821727"/>
            <a:ext cx="0" cy="214368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0" name="Group 869"/>
          <p:cNvGrpSpPr/>
          <p:nvPr/>
        </p:nvGrpSpPr>
        <p:grpSpPr>
          <a:xfrm>
            <a:off x="7044239" y="3756373"/>
            <a:ext cx="586409" cy="576469"/>
            <a:chOff x="1510748" y="884583"/>
            <a:chExt cx="586409" cy="576469"/>
          </a:xfrm>
        </p:grpSpPr>
        <p:sp>
          <p:nvSpPr>
            <p:cNvPr id="871" name="Rectangle 87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2" name="Straight Connector 871"/>
            <p:cNvCxnSpPr>
              <a:stCxn id="871" idx="1"/>
              <a:endCxn id="87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871" idx="2"/>
              <a:endCxn id="87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871" idx="2"/>
              <a:endCxn id="87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5" name="Straight Connector 874"/>
          <p:cNvCxnSpPr/>
          <p:nvPr/>
        </p:nvCxnSpPr>
        <p:spPr>
          <a:xfrm>
            <a:off x="7630648" y="4044607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/>
          <p:nvPr/>
        </p:nvCxnSpPr>
        <p:spPr>
          <a:xfrm>
            <a:off x="6781846" y="4044607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7" name="Group 876"/>
          <p:cNvGrpSpPr/>
          <p:nvPr/>
        </p:nvGrpSpPr>
        <p:grpSpPr>
          <a:xfrm>
            <a:off x="8595226" y="2975706"/>
            <a:ext cx="586409" cy="576469"/>
            <a:chOff x="1510748" y="884583"/>
            <a:chExt cx="586409" cy="576469"/>
          </a:xfrm>
        </p:grpSpPr>
        <p:sp>
          <p:nvSpPr>
            <p:cNvPr id="878" name="Rectangle 87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9" name="Straight Connector 878"/>
            <p:cNvCxnSpPr>
              <a:stCxn id="878" idx="1"/>
              <a:endCxn id="87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878" idx="2"/>
              <a:endCxn id="87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>
              <a:stCxn id="878" idx="2"/>
              <a:endCxn id="87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2" name="Straight Connector 881"/>
          <p:cNvCxnSpPr/>
          <p:nvPr/>
        </p:nvCxnSpPr>
        <p:spPr>
          <a:xfrm>
            <a:off x="7841121" y="3270477"/>
            <a:ext cx="76363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/>
          <p:nvPr/>
        </p:nvCxnSpPr>
        <p:spPr>
          <a:xfrm>
            <a:off x="6796088" y="2821841"/>
            <a:ext cx="2593974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>
            <a:off x="9390063" y="2828648"/>
            <a:ext cx="0" cy="44182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878" idx="3"/>
          </p:cNvCxnSpPr>
          <p:nvPr/>
        </p:nvCxnSpPr>
        <p:spPr>
          <a:xfrm>
            <a:off x="9181635" y="3263941"/>
            <a:ext cx="208427" cy="85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237485" y="3621073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Boilers/</a:t>
            </a:r>
            <a:r>
              <a:rPr lang="sv-SE" dirty="0" err="1" smtClean="0"/>
              <a:t>HRSGs</a:t>
            </a:r>
            <a:endParaRPr lang="en-GB" dirty="0"/>
          </a:p>
        </p:txBody>
      </p:sp>
      <p:sp>
        <p:nvSpPr>
          <p:cNvPr id="209" name="TextBox 208"/>
          <p:cNvSpPr txBox="1"/>
          <p:nvPr/>
        </p:nvSpPr>
        <p:spPr>
          <a:xfrm>
            <a:off x="6933929" y="3151286"/>
            <a:ext cx="9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6713018" y="5556765"/>
            <a:ext cx="136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HVAC </a:t>
            </a:r>
            <a:r>
              <a:rPr lang="sv-SE" dirty="0" err="1" smtClean="0"/>
              <a:t>steam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err="1" smtClean="0"/>
              <a:t>preheater</a:t>
            </a:r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4724126" y="4184695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HTCS</a:t>
            </a:r>
            <a:endParaRPr lang="en-GB" dirty="0"/>
          </a:p>
        </p:txBody>
      </p:sp>
      <p:sp>
        <p:nvSpPr>
          <p:cNvPr id="886" name="TextBox 885"/>
          <p:cNvSpPr txBox="1"/>
          <p:nvPr/>
        </p:nvSpPr>
        <p:spPr>
          <a:xfrm>
            <a:off x="4738515" y="3015960"/>
            <a:ext cx="59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LTCS</a:t>
            </a:r>
            <a:endParaRPr lang="en-GB" dirty="0"/>
          </a:p>
        </p:txBody>
      </p:sp>
      <p:sp>
        <p:nvSpPr>
          <p:cNvPr id="888" name="TextBox 887"/>
          <p:cNvSpPr txBox="1"/>
          <p:nvPr/>
        </p:nvSpPr>
        <p:spPr>
          <a:xfrm>
            <a:off x="5082300" y="5569542"/>
            <a:ext cx="122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HVAC HTCS</a:t>
            </a:r>
            <a:br>
              <a:rPr lang="sv-SE" dirty="0" smtClean="0"/>
            </a:br>
            <a:r>
              <a:rPr lang="sv-SE" dirty="0" err="1" smtClean="0"/>
              <a:t>Preheater</a:t>
            </a:r>
            <a:r>
              <a:rPr lang="sv-SE" dirty="0" smtClean="0"/>
              <a:t> </a:t>
            </a:r>
            <a:endParaRPr lang="en-GB" dirty="0"/>
          </a:p>
        </p:txBody>
      </p:sp>
      <p:grpSp>
        <p:nvGrpSpPr>
          <p:cNvPr id="894" name="Group 893"/>
          <p:cNvGrpSpPr/>
          <p:nvPr/>
        </p:nvGrpSpPr>
        <p:grpSpPr>
          <a:xfrm>
            <a:off x="3905063" y="2673121"/>
            <a:ext cx="586409" cy="576469"/>
            <a:chOff x="1510748" y="884583"/>
            <a:chExt cx="586409" cy="576469"/>
          </a:xfrm>
        </p:grpSpPr>
        <p:sp>
          <p:nvSpPr>
            <p:cNvPr id="895" name="Rectangle 89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6" name="Straight Connector 895"/>
            <p:cNvCxnSpPr>
              <a:stCxn id="895" idx="1"/>
              <a:endCxn id="89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95" idx="2"/>
              <a:endCxn id="89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895" idx="2"/>
              <a:endCxn id="89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4804849" y="2488937"/>
            <a:ext cx="0" cy="561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H="1">
            <a:off x="3548875" y="2478850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H="1">
            <a:off x="3548875" y="3443861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1" name="TextBox 910"/>
          <p:cNvSpPr txBox="1"/>
          <p:nvPr/>
        </p:nvSpPr>
        <p:spPr>
          <a:xfrm>
            <a:off x="3472698" y="2083982"/>
            <a:ext cx="11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 </a:t>
            </a:r>
            <a:r>
              <a:rPr lang="sv-SE" dirty="0" err="1" smtClean="0"/>
              <a:t>cooler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604751" y="5409928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HVAC </a:t>
            </a:r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HEN, </a:t>
            </a:r>
            <a:r>
              <a:rPr lang="sv-SE" sz="3200" b="1" dirty="0" err="1" smtClean="0"/>
              <a:t>retrofit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45515" y="3484101"/>
                <a:ext cx="381835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15" y="3484101"/>
                <a:ext cx="381835" cy="287515"/>
              </a:xfrm>
              <a:prstGeom prst="rect">
                <a:avLst/>
              </a:prstGeom>
              <a:blipFill rotWithShape="0">
                <a:blip r:embed="rId2"/>
                <a:stretch>
                  <a:fillRect l="-19355" t="-14894" r="-8065" b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5548471" y="3651950"/>
            <a:ext cx="256400" cy="2567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745515" y="2333882"/>
                <a:ext cx="381835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15" y="2333882"/>
                <a:ext cx="381835" cy="287515"/>
              </a:xfrm>
              <a:prstGeom prst="rect">
                <a:avLst/>
              </a:prstGeom>
              <a:blipFill rotWithShape="0">
                <a:blip r:embed="rId3"/>
                <a:stretch>
                  <a:fillRect l="-19355" t="-14894" r="-8065" b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Down Arrow 167"/>
          <p:cNvSpPr/>
          <p:nvPr/>
        </p:nvSpPr>
        <p:spPr>
          <a:xfrm>
            <a:off x="5548471" y="2501731"/>
            <a:ext cx="256400" cy="2567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043800" y="5273040"/>
            <a:ext cx="0" cy="64523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2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Straight Connector 919"/>
          <p:cNvCxnSpPr/>
          <p:nvPr/>
        </p:nvCxnSpPr>
        <p:spPr>
          <a:xfrm flipV="1">
            <a:off x="3106170" y="3193268"/>
            <a:ext cx="0" cy="22455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/>
          <p:nvPr/>
        </p:nvCxnSpPr>
        <p:spPr>
          <a:xfrm flipH="1">
            <a:off x="977743" y="155403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75" name="Group 674"/>
          <p:cNvGrpSpPr/>
          <p:nvPr/>
        </p:nvGrpSpPr>
        <p:grpSpPr>
          <a:xfrm>
            <a:off x="1518233" y="1908576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676" name="Rectangle 67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7" name="Straight Connector 676"/>
            <p:cNvCxnSpPr>
              <a:stCxn id="676" idx="1"/>
              <a:endCxn id="67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>
              <a:stCxn id="676" idx="2"/>
              <a:endCxn id="67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>
              <a:stCxn id="676" idx="2"/>
              <a:endCxn id="67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923589" y="158212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228284" y="2294112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LOC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901993" y="1562138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680" name="Group 679"/>
          <p:cNvGrpSpPr/>
          <p:nvPr/>
        </p:nvGrpSpPr>
        <p:grpSpPr>
          <a:xfrm>
            <a:off x="776791" y="1910902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681" name="Rectangle 68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2" name="Straight Connector 681"/>
            <p:cNvCxnSpPr>
              <a:stCxn id="681" idx="1"/>
              <a:endCxn id="68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>
              <a:stCxn id="681" idx="2"/>
              <a:endCxn id="68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>
              <a:stCxn id="681" idx="2"/>
              <a:endCxn id="68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5" name="Group 684"/>
          <p:cNvGrpSpPr/>
          <p:nvPr/>
        </p:nvGrpSpPr>
        <p:grpSpPr>
          <a:xfrm>
            <a:off x="2262019" y="1908576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686" name="Rectangle 68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7" name="Straight Connector 686"/>
            <p:cNvCxnSpPr>
              <a:stCxn id="686" idx="1"/>
              <a:endCxn id="68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>
              <a:stCxn id="686" idx="2"/>
              <a:endCxn id="68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>
              <a:stCxn id="686" idx="2"/>
              <a:endCxn id="68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68368" y="1201819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9" name="TextBox 848"/>
          <p:cNvSpPr txBox="1"/>
          <p:nvPr/>
        </p:nvSpPr>
        <p:spPr>
          <a:xfrm>
            <a:off x="859843" y="78358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Aux </a:t>
            </a:r>
            <a:r>
              <a:rPr lang="sv-SE" dirty="0" err="1" smtClean="0"/>
              <a:t>engine</a:t>
            </a:r>
            <a:r>
              <a:rPr lang="sv-SE" dirty="0" smtClean="0"/>
              <a:t> (1)</a:t>
            </a:r>
            <a:endParaRPr lang="en-GB" dirty="0"/>
          </a:p>
        </p:txBody>
      </p:sp>
      <p:sp>
        <p:nvSpPr>
          <p:cNvPr id="850" name="TextBox 849"/>
          <p:cNvSpPr txBox="1"/>
          <p:nvPr/>
        </p:nvSpPr>
        <p:spPr>
          <a:xfrm>
            <a:off x="988830" y="524423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Aux </a:t>
            </a:r>
            <a:r>
              <a:rPr lang="sv-SE" dirty="0" err="1" smtClean="0"/>
              <a:t>engine</a:t>
            </a:r>
            <a:r>
              <a:rPr lang="sv-SE" dirty="0" smtClean="0"/>
              <a:t> (2)</a:t>
            </a:r>
            <a:endParaRPr lang="en-GB" dirty="0"/>
          </a:p>
        </p:txBody>
      </p:sp>
      <p:cxnSp>
        <p:nvCxnSpPr>
          <p:cNvPr id="851" name="Straight Connector 850"/>
          <p:cNvCxnSpPr/>
          <p:nvPr/>
        </p:nvCxnSpPr>
        <p:spPr>
          <a:xfrm flipH="1">
            <a:off x="3429309" y="482927"/>
            <a:ext cx="464967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>
            <a:stCxn id="880" idx="0"/>
          </p:cNvCxnSpPr>
          <p:nvPr/>
        </p:nvCxnSpPr>
        <p:spPr>
          <a:xfrm flipV="1">
            <a:off x="3433242" y="496418"/>
            <a:ext cx="0" cy="76877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1717494" y="1271275"/>
            <a:ext cx="161306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 flipV="1">
            <a:off x="967128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7" name="Group 876"/>
          <p:cNvGrpSpPr/>
          <p:nvPr/>
        </p:nvGrpSpPr>
        <p:grpSpPr>
          <a:xfrm rot="10800000">
            <a:off x="3288801" y="1124042"/>
            <a:ext cx="288881" cy="196572"/>
            <a:chOff x="4167532" y="4121043"/>
            <a:chExt cx="545842" cy="371424"/>
          </a:xfrm>
        </p:grpSpPr>
        <p:sp>
          <p:nvSpPr>
            <p:cNvPr id="878" name="Isosceles Triangle 877"/>
            <p:cNvSpPr/>
            <p:nvPr/>
          </p:nvSpPr>
          <p:spPr>
            <a:xfrm rot="16200000">
              <a:off x="4484774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9" name="Isosceles Triangle 878"/>
            <p:cNvSpPr/>
            <p:nvPr/>
          </p:nvSpPr>
          <p:spPr>
            <a:xfrm rot="5400000">
              <a:off x="4205632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0" name="Isosceles Triangle 879"/>
            <p:cNvSpPr/>
            <p:nvPr/>
          </p:nvSpPr>
          <p:spPr>
            <a:xfrm>
              <a:off x="4345202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4" name="Straight Connector 923"/>
          <p:cNvCxnSpPr/>
          <p:nvPr/>
        </p:nvCxnSpPr>
        <p:spPr>
          <a:xfrm flipV="1">
            <a:off x="4007531" y="590565"/>
            <a:ext cx="0" cy="516938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4007531" y="590564"/>
            <a:ext cx="407144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6502334" y="98329"/>
            <a:ext cx="191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From/to </a:t>
            </a:r>
            <a:r>
              <a:rPr lang="sv-SE" dirty="0" err="1" smtClean="0"/>
              <a:t>preheater</a:t>
            </a:r>
            <a:endParaRPr lang="en-GB" dirty="0"/>
          </a:p>
        </p:txBody>
      </p:sp>
      <p:sp>
        <p:nvSpPr>
          <p:cNvPr id="1080" name="TextBox 1079"/>
          <p:cNvSpPr txBox="1"/>
          <p:nvPr/>
        </p:nvSpPr>
        <p:spPr>
          <a:xfrm>
            <a:off x="6622559" y="600649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From/to </a:t>
            </a:r>
            <a:r>
              <a:rPr lang="sv-SE" dirty="0" err="1" smtClean="0"/>
              <a:t>reheater</a:t>
            </a:r>
            <a:endParaRPr lang="en-GB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1721848" y="1263370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465634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973548" y="2678666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77743" y="2320195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727393" y="2318067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465110" y="2318067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727394" y="2951208"/>
            <a:ext cx="13787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988830" y="3718034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529320" y="4072575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192" name="Rectangle 1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3" name="Straight Connector 192"/>
            <p:cNvCxnSpPr>
              <a:stCxn id="192" idx="1"/>
              <a:endCxn id="1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2" idx="2"/>
              <a:endCxn id="1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2" idx="2"/>
              <a:endCxn id="1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934676" y="3746125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197" name="TextBox 196"/>
          <p:cNvSpPr txBox="1"/>
          <p:nvPr/>
        </p:nvSpPr>
        <p:spPr>
          <a:xfrm>
            <a:off x="1239371" y="4458111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LOC</a:t>
            </a:r>
            <a:endParaRPr lang="en-GB" dirty="0"/>
          </a:p>
        </p:txBody>
      </p:sp>
      <p:sp>
        <p:nvSpPr>
          <p:cNvPr id="198" name="TextBox 197"/>
          <p:cNvSpPr txBox="1"/>
          <p:nvPr/>
        </p:nvSpPr>
        <p:spPr>
          <a:xfrm>
            <a:off x="1913080" y="3726137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787878" y="4074901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00" name="Rectangle 1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1" name="Straight Connector 200"/>
            <p:cNvCxnSpPr>
              <a:stCxn id="200" idx="1"/>
              <a:endCxn id="2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200" idx="2"/>
              <a:endCxn id="2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200" idx="2"/>
              <a:endCxn id="2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2273106" y="4072575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05" name="Rectangle 20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6" name="Straight Connector 205"/>
            <p:cNvCxnSpPr>
              <a:stCxn id="205" idx="1"/>
              <a:endCxn id="20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05" idx="2"/>
              <a:endCxn id="20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5" idx="2"/>
              <a:endCxn id="20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/>
          <p:cNvSpPr/>
          <p:nvPr/>
        </p:nvSpPr>
        <p:spPr>
          <a:xfrm>
            <a:off x="679455" y="3365818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1728582" y="3435274"/>
            <a:ext cx="19590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978215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732935" y="3427369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476721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984635" y="484266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88830" y="448419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38480" y="4482066"/>
            <a:ext cx="0" cy="64432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476197" y="4482066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1738481" y="5115207"/>
            <a:ext cx="194916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3687647" y="1259967"/>
            <a:ext cx="1" cy="217530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3578250" y="1259966"/>
            <a:ext cx="10939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106170" y="2951208"/>
            <a:ext cx="0" cy="33318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3106170" y="5272186"/>
            <a:ext cx="0" cy="2371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690271" y="5114278"/>
            <a:ext cx="0" cy="39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3106171" y="5509354"/>
            <a:ext cx="5814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3396552" y="5509354"/>
            <a:ext cx="0" cy="25230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3382833" y="5759945"/>
            <a:ext cx="62469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7060056" y="3193268"/>
            <a:ext cx="0" cy="22455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4931629" y="155403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877475" y="158212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262" name="TextBox 261"/>
          <p:cNvSpPr txBox="1"/>
          <p:nvPr/>
        </p:nvSpPr>
        <p:spPr>
          <a:xfrm>
            <a:off x="5855879" y="1562138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4730677" y="1910902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64" name="Rectangle 2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5" name="Straight Connector 264"/>
            <p:cNvCxnSpPr>
              <a:stCxn id="264" idx="1"/>
              <a:endCxn id="2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64" idx="2"/>
              <a:endCxn id="2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64" idx="2"/>
              <a:endCxn id="2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>
            <a:off x="6215905" y="1908576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269" name="Rectangle 2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0" name="Straight Connector 269"/>
            <p:cNvCxnSpPr>
              <a:stCxn id="269" idx="1"/>
              <a:endCxn id="2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69" idx="2"/>
              <a:endCxn id="2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9" idx="2"/>
              <a:endCxn id="2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tangle 272"/>
          <p:cNvSpPr/>
          <p:nvPr/>
        </p:nvSpPr>
        <p:spPr>
          <a:xfrm>
            <a:off x="4622254" y="1201819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TextBox 273"/>
          <p:cNvSpPr txBox="1"/>
          <p:nvPr/>
        </p:nvSpPr>
        <p:spPr>
          <a:xfrm>
            <a:off x="4813729" y="783585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Main </a:t>
            </a:r>
            <a:r>
              <a:rPr lang="sv-SE" dirty="0" err="1" smtClean="0"/>
              <a:t>engine</a:t>
            </a:r>
            <a:r>
              <a:rPr lang="sv-SE" dirty="0" smtClean="0"/>
              <a:t> (1)</a:t>
            </a:r>
            <a:endParaRPr lang="en-GB" dirty="0"/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7383195" y="949652"/>
            <a:ext cx="103645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82" idx="0"/>
          </p:cNvCxnSpPr>
          <p:nvPr/>
        </p:nvCxnSpPr>
        <p:spPr>
          <a:xfrm flipV="1">
            <a:off x="7387128" y="949652"/>
            <a:ext cx="0" cy="31553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671380" y="1271275"/>
            <a:ext cx="161306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921014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 rot="10800000">
            <a:off x="7242687" y="1124042"/>
            <a:ext cx="288881" cy="196572"/>
            <a:chOff x="4167532" y="4121043"/>
            <a:chExt cx="545842" cy="371424"/>
          </a:xfrm>
        </p:grpSpPr>
        <p:sp>
          <p:nvSpPr>
            <p:cNvPr id="280" name="Isosceles Triangle 279"/>
            <p:cNvSpPr/>
            <p:nvPr/>
          </p:nvSpPr>
          <p:spPr>
            <a:xfrm rot="16200000">
              <a:off x="4484774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Isosceles Triangle 280"/>
            <p:cNvSpPr/>
            <p:nvPr/>
          </p:nvSpPr>
          <p:spPr>
            <a:xfrm rot="5400000">
              <a:off x="4205632" y="4082943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4345202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3" name="Straight Connector 282"/>
          <p:cNvCxnSpPr/>
          <p:nvPr/>
        </p:nvCxnSpPr>
        <p:spPr>
          <a:xfrm flipV="1">
            <a:off x="7961417" y="1085956"/>
            <a:ext cx="0" cy="467398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7961417" y="1085956"/>
            <a:ext cx="52535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5675734" y="1263370"/>
            <a:ext cx="0" cy="29066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6419520" y="154261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4927434" y="2678666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931629" y="2320195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5681279" y="2667000"/>
            <a:ext cx="0" cy="29538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6418996" y="2318067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5681280" y="2951208"/>
            <a:ext cx="13787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4942716" y="3718034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888562" y="3746125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CAC</a:t>
            </a:r>
            <a:endParaRPr lang="en-GB" dirty="0"/>
          </a:p>
        </p:txBody>
      </p:sp>
      <p:sp>
        <p:nvSpPr>
          <p:cNvPr id="300" name="TextBox 299"/>
          <p:cNvSpPr txBox="1"/>
          <p:nvPr/>
        </p:nvSpPr>
        <p:spPr>
          <a:xfrm>
            <a:off x="5866966" y="3726137"/>
            <a:ext cx="5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JWC</a:t>
            </a:r>
            <a:endParaRPr lang="en-GB" dirty="0"/>
          </a:p>
        </p:txBody>
      </p:sp>
      <p:grpSp>
        <p:nvGrpSpPr>
          <p:cNvPr id="301" name="Group 300"/>
          <p:cNvGrpSpPr/>
          <p:nvPr/>
        </p:nvGrpSpPr>
        <p:grpSpPr>
          <a:xfrm>
            <a:off x="4741764" y="4074901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302" name="Rectangle 30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3" name="Straight Connector 302"/>
            <p:cNvCxnSpPr>
              <a:stCxn id="302" idx="1"/>
              <a:endCxn id="30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302" idx="2"/>
              <a:endCxn id="30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02" idx="2"/>
              <a:endCxn id="30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6226992" y="4072575"/>
            <a:ext cx="407231" cy="400328"/>
            <a:chOff x="1510748" y="884583"/>
            <a:chExt cx="586409" cy="576469"/>
          </a:xfrm>
          <a:solidFill>
            <a:srgbClr val="00B050"/>
          </a:solidFill>
        </p:grpSpPr>
        <p:sp>
          <p:nvSpPr>
            <p:cNvPr id="307" name="Rectangle 306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8" name="Straight Connector 307"/>
            <p:cNvCxnSpPr>
              <a:stCxn id="307" idx="1"/>
              <a:endCxn id="307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307" idx="2"/>
              <a:endCxn id="307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07" idx="2"/>
              <a:endCxn id="307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ectangle 310"/>
          <p:cNvSpPr/>
          <p:nvPr/>
        </p:nvSpPr>
        <p:spPr>
          <a:xfrm>
            <a:off x="4633341" y="3365818"/>
            <a:ext cx="2137462" cy="18352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2" name="Straight Connector 311"/>
          <p:cNvCxnSpPr/>
          <p:nvPr/>
        </p:nvCxnSpPr>
        <p:spPr>
          <a:xfrm flipH="1">
            <a:off x="5682468" y="3435274"/>
            <a:ext cx="19590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4932101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5686821" y="3427369"/>
            <a:ext cx="0" cy="2987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6430607" y="3706613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 flipV="1">
            <a:off x="4938521" y="4842665"/>
            <a:ext cx="148789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4942716" y="4484194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692366" y="4849270"/>
            <a:ext cx="0" cy="27711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6430083" y="4482066"/>
            <a:ext cx="0" cy="3650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5692367" y="5115207"/>
            <a:ext cx="194916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7641533" y="1259967"/>
            <a:ext cx="1" cy="217530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7532136" y="1259966"/>
            <a:ext cx="10939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7060056" y="2951208"/>
            <a:ext cx="0" cy="33318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7060056" y="5272186"/>
            <a:ext cx="0" cy="2371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7644157" y="5114278"/>
            <a:ext cx="0" cy="3950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7060057" y="5509354"/>
            <a:ext cx="58147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7350438" y="5509354"/>
            <a:ext cx="0" cy="25230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7336719" y="5759945"/>
            <a:ext cx="62469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29238" y="524008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Main </a:t>
            </a:r>
            <a:r>
              <a:rPr lang="sv-SE" dirty="0" err="1" smtClean="0"/>
              <a:t>engine</a:t>
            </a:r>
            <a:r>
              <a:rPr lang="sv-SE" dirty="0" smtClean="0"/>
              <a:t>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4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4785" y="48127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Engine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3820" y="482457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Engine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785" y="955511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Engine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3820" y="1431552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Engine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13820" y="5844141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Engine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785" y="5640406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Engine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13820" y="4701942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Engine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4785" y="4488582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Engine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13820" y="3203608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Boiler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4785" y="2980623"/>
            <a:ext cx="1127762" cy="71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Auxiliary Boiler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6561" y="4069074"/>
            <a:ext cx="811734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81549" y="1878123"/>
            <a:ext cx="811734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45223" y="1880136"/>
            <a:ext cx="811734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0613" y="4069075"/>
            <a:ext cx="811734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08897" y="1878123"/>
            <a:ext cx="811734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29902" y="1878125"/>
            <a:ext cx="811734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EGB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0613" y="2990247"/>
            <a:ext cx="1965165" cy="56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Steam distribution system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355980" y="327259"/>
            <a:ext cx="1271338" cy="127053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355978" y="5414211"/>
            <a:ext cx="1271340" cy="122641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393676" y="3438626"/>
            <a:ext cx="1185114" cy="134071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399091" y="1916229"/>
            <a:ext cx="1185114" cy="134071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3" idx="2"/>
            <a:endCxn id="24" idx="0"/>
          </p:cNvCxnSpPr>
          <p:nvPr/>
        </p:nvCxnSpPr>
        <p:spPr>
          <a:xfrm rot="16200000" flipH="1">
            <a:off x="4313169" y="1970219"/>
            <a:ext cx="542627" cy="1497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2"/>
            <a:endCxn id="24" idx="0"/>
          </p:cNvCxnSpPr>
          <p:nvPr/>
        </p:nvCxnSpPr>
        <p:spPr>
          <a:xfrm rot="16200000" flipH="1">
            <a:off x="4788992" y="2446042"/>
            <a:ext cx="542629" cy="545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2"/>
            <a:endCxn id="24" idx="0"/>
          </p:cNvCxnSpPr>
          <p:nvPr/>
        </p:nvCxnSpPr>
        <p:spPr>
          <a:xfrm rot="5400000">
            <a:off x="5752666" y="2028148"/>
            <a:ext cx="542629" cy="1381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2"/>
            <a:endCxn id="24" idx="0"/>
          </p:cNvCxnSpPr>
          <p:nvPr/>
        </p:nvCxnSpPr>
        <p:spPr>
          <a:xfrm rot="5400000">
            <a:off x="5271835" y="2510992"/>
            <a:ext cx="540616" cy="41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1" idx="0"/>
            <a:endCxn id="24" idx="2"/>
          </p:cNvCxnSpPr>
          <p:nvPr/>
        </p:nvCxnSpPr>
        <p:spPr>
          <a:xfrm rot="5400000" flipH="1" flipV="1">
            <a:off x="4790172" y="3526051"/>
            <a:ext cx="509333" cy="576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8" idx="0"/>
            <a:endCxn id="24" idx="2"/>
          </p:cNvCxnSpPr>
          <p:nvPr/>
        </p:nvCxnSpPr>
        <p:spPr>
          <a:xfrm rot="16200000" flipV="1">
            <a:off x="5313146" y="3579792"/>
            <a:ext cx="509332" cy="469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3"/>
            <a:endCxn id="22" idx="0"/>
          </p:cNvCxnSpPr>
          <p:nvPr/>
        </p:nvCxnSpPr>
        <p:spPr>
          <a:xfrm>
            <a:off x="1732547" y="404262"/>
            <a:ext cx="4982217" cy="1473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20" idx="0"/>
          </p:cNvCxnSpPr>
          <p:nvPr/>
        </p:nvCxnSpPr>
        <p:spPr>
          <a:xfrm>
            <a:off x="3041582" y="838592"/>
            <a:ext cx="2709508" cy="1041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0" idx="3"/>
            <a:endCxn id="19" idx="0"/>
          </p:cNvCxnSpPr>
          <p:nvPr/>
        </p:nvCxnSpPr>
        <p:spPr>
          <a:xfrm>
            <a:off x="1732547" y="1311646"/>
            <a:ext cx="3054869" cy="56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1" idx="3"/>
            <a:endCxn id="23" idx="0"/>
          </p:cNvCxnSpPr>
          <p:nvPr/>
        </p:nvCxnSpPr>
        <p:spPr>
          <a:xfrm>
            <a:off x="3041582" y="1787687"/>
            <a:ext cx="794187" cy="90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Straight Connector 714"/>
          <p:cNvCxnSpPr/>
          <p:nvPr/>
        </p:nvCxnSpPr>
        <p:spPr>
          <a:xfrm flipV="1">
            <a:off x="2910082" y="3169738"/>
            <a:ext cx="0" cy="64177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2251654" y="3072866"/>
            <a:ext cx="18880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/>
          <p:nvPr/>
        </p:nvCxnSpPr>
        <p:spPr>
          <a:xfrm>
            <a:off x="1498469" y="2677609"/>
            <a:ext cx="0" cy="97483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5" name="Straight Connector 904"/>
          <p:cNvCxnSpPr/>
          <p:nvPr/>
        </p:nvCxnSpPr>
        <p:spPr>
          <a:xfrm>
            <a:off x="1498469" y="1209030"/>
            <a:ext cx="0" cy="974834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 flipV="1">
            <a:off x="1791674" y="2677609"/>
            <a:ext cx="0" cy="97550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V="1">
            <a:off x="1791674" y="1208850"/>
            <a:ext cx="0" cy="96501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/>
          <p:cNvCxnSpPr/>
          <p:nvPr/>
        </p:nvCxnSpPr>
        <p:spPr>
          <a:xfrm>
            <a:off x="7596599" y="4981429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flipH="1">
            <a:off x="2567940" y="5270578"/>
            <a:ext cx="649224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2569315" y="3819911"/>
            <a:ext cx="15621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4131415" y="3819910"/>
            <a:ext cx="0" cy="11733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2569315" y="4993258"/>
            <a:ext cx="1562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/>
          <p:cNvGrpSpPr/>
          <p:nvPr/>
        </p:nvGrpSpPr>
        <p:grpSpPr>
          <a:xfrm>
            <a:off x="3310566" y="4832024"/>
            <a:ext cx="586409" cy="576469"/>
            <a:chOff x="1510748" y="884583"/>
            <a:chExt cx="586409" cy="576469"/>
          </a:xfrm>
        </p:grpSpPr>
        <p:sp>
          <p:nvSpPr>
            <p:cNvPr id="584" name="Rectangle 58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7" name="Straight Connector 666"/>
            <p:cNvCxnSpPr>
              <a:stCxn id="584" idx="1"/>
              <a:endCxn id="58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>
              <a:stCxn id="584" idx="2"/>
              <a:endCxn id="58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>
              <a:stCxn id="584" idx="2"/>
              <a:endCxn id="58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3" name="Straight Connector 702"/>
          <p:cNvCxnSpPr/>
          <p:nvPr/>
        </p:nvCxnSpPr>
        <p:spPr>
          <a:xfrm>
            <a:off x="2569315" y="3062862"/>
            <a:ext cx="0" cy="19303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0" name="Group 689"/>
          <p:cNvGrpSpPr/>
          <p:nvPr/>
        </p:nvGrpSpPr>
        <p:grpSpPr>
          <a:xfrm>
            <a:off x="3310566" y="3531677"/>
            <a:ext cx="586409" cy="576469"/>
            <a:chOff x="1510748" y="884583"/>
            <a:chExt cx="586409" cy="576469"/>
          </a:xfrm>
        </p:grpSpPr>
        <p:sp>
          <p:nvSpPr>
            <p:cNvPr id="691" name="Rectangle 69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2" name="Straight Connector 691"/>
            <p:cNvCxnSpPr>
              <a:stCxn id="691" idx="1"/>
              <a:endCxn id="69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>
              <a:stCxn id="691" idx="2"/>
              <a:endCxn id="69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>
              <a:stCxn id="691" idx="2"/>
              <a:endCxn id="69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4" name="Group 703"/>
          <p:cNvGrpSpPr/>
          <p:nvPr/>
        </p:nvGrpSpPr>
        <p:grpSpPr>
          <a:xfrm rot="16200000">
            <a:off x="2500319" y="3747422"/>
            <a:ext cx="213057" cy="144973"/>
            <a:chOff x="4167530" y="4121050"/>
            <a:chExt cx="545846" cy="371417"/>
          </a:xfrm>
        </p:grpSpPr>
        <p:sp>
          <p:nvSpPr>
            <p:cNvPr id="705" name="Isosceles Triangle 7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Isosceles Triangle 7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Isosceles Triangle 7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12" name="Straight Connector 711"/>
          <p:cNvCxnSpPr/>
          <p:nvPr/>
        </p:nvCxnSpPr>
        <p:spPr>
          <a:xfrm flipV="1">
            <a:off x="4131416" y="2677609"/>
            <a:ext cx="0" cy="395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H="1">
            <a:off x="1791674" y="2677609"/>
            <a:ext cx="2339742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flipH="1">
            <a:off x="1791674" y="1218937"/>
            <a:ext cx="4599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8" name="Group 707"/>
          <p:cNvGrpSpPr/>
          <p:nvPr/>
        </p:nvGrpSpPr>
        <p:grpSpPr>
          <a:xfrm>
            <a:off x="2803756" y="3049562"/>
            <a:ext cx="213057" cy="144973"/>
            <a:chOff x="4167530" y="4121050"/>
            <a:chExt cx="545846" cy="371417"/>
          </a:xfrm>
        </p:grpSpPr>
        <p:sp>
          <p:nvSpPr>
            <p:cNvPr id="709" name="Isosceles Triangle 708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Isosceles Triangle 709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Isosceles Triangle 710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5" name="Group 684"/>
          <p:cNvGrpSpPr/>
          <p:nvPr/>
        </p:nvGrpSpPr>
        <p:grpSpPr>
          <a:xfrm>
            <a:off x="3310565" y="2389375"/>
            <a:ext cx="586409" cy="576469"/>
            <a:chOff x="1510748" y="884583"/>
            <a:chExt cx="586409" cy="576469"/>
          </a:xfrm>
        </p:grpSpPr>
        <p:sp>
          <p:nvSpPr>
            <p:cNvPr id="686" name="Rectangle 68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7" name="Straight Connector 686"/>
            <p:cNvCxnSpPr>
              <a:stCxn id="686" idx="1"/>
              <a:endCxn id="68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>
              <a:stCxn id="686" idx="2"/>
              <a:endCxn id="68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>
              <a:stCxn id="686" idx="2"/>
              <a:endCxn id="68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0" name="Straight Connector 809"/>
          <p:cNvCxnSpPr/>
          <p:nvPr/>
        </p:nvCxnSpPr>
        <p:spPr>
          <a:xfrm>
            <a:off x="4632575" y="2940044"/>
            <a:ext cx="15621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>
            <a:off x="6194675" y="2931648"/>
            <a:ext cx="0" cy="20707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>
            <a:off x="4632575" y="4993257"/>
            <a:ext cx="1562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/>
          <p:cNvGrpSpPr/>
          <p:nvPr/>
        </p:nvGrpSpPr>
        <p:grpSpPr>
          <a:xfrm>
            <a:off x="5373826" y="4832023"/>
            <a:ext cx="586409" cy="576469"/>
            <a:chOff x="1510748" y="884583"/>
            <a:chExt cx="586409" cy="576469"/>
          </a:xfrm>
        </p:grpSpPr>
        <p:sp>
          <p:nvSpPr>
            <p:cNvPr id="814" name="Rectangle 81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5" name="Straight Connector 814"/>
            <p:cNvCxnSpPr>
              <a:stCxn id="814" idx="1"/>
              <a:endCxn id="81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14" idx="2"/>
              <a:endCxn id="81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14" idx="2"/>
              <a:endCxn id="81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8" name="Straight Connector 817"/>
          <p:cNvCxnSpPr/>
          <p:nvPr/>
        </p:nvCxnSpPr>
        <p:spPr>
          <a:xfrm>
            <a:off x="4632575" y="2183864"/>
            <a:ext cx="0" cy="280939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" name="Group 818"/>
          <p:cNvGrpSpPr/>
          <p:nvPr/>
        </p:nvGrpSpPr>
        <p:grpSpPr>
          <a:xfrm>
            <a:off x="5373826" y="2642676"/>
            <a:ext cx="586409" cy="576469"/>
            <a:chOff x="1510748" y="884583"/>
            <a:chExt cx="586409" cy="576469"/>
          </a:xfrm>
        </p:grpSpPr>
        <p:sp>
          <p:nvSpPr>
            <p:cNvPr id="820" name="Rectangle 81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1" name="Straight Connector 820"/>
            <p:cNvCxnSpPr>
              <a:stCxn id="820" idx="1"/>
              <a:endCxn id="82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20" idx="2"/>
              <a:endCxn id="82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20" idx="2"/>
              <a:endCxn id="82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4" name="Group 823"/>
          <p:cNvGrpSpPr/>
          <p:nvPr/>
        </p:nvGrpSpPr>
        <p:grpSpPr>
          <a:xfrm rot="16200000">
            <a:off x="4563579" y="2858421"/>
            <a:ext cx="213057" cy="144973"/>
            <a:chOff x="4167530" y="4121050"/>
            <a:chExt cx="545846" cy="371417"/>
          </a:xfrm>
        </p:grpSpPr>
        <p:sp>
          <p:nvSpPr>
            <p:cNvPr id="825" name="Isosceles Triangle 82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6" name="Isosceles Triangle 82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7" name="Isosceles Triangle 82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8" name="Straight Connector 827"/>
          <p:cNvCxnSpPr/>
          <p:nvPr/>
        </p:nvCxnSpPr>
        <p:spPr>
          <a:xfrm flipV="1">
            <a:off x="6194676" y="1780540"/>
            <a:ext cx="0" cy="403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H="1">
            <a:off x="2251654" y="1788608"/>
            <a:ext cx="3943022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H="1">
            <a:off x="1791674" y="2173861"/>
            <a:ext cx="4403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4869242" y="2135764"/>
            <a:ext cx="213057" cy="144973"/>
            <a:chOff x="4167530" y="4121050"/>
            <a:chExt cx="545846" cy="371417"/>
          </a:xfrm>
        </p:grpSpPr>
        <p:sp>
          <p:nvSpPr>
            <p:cNvPr id="832" name="Isosceles Triangle 831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3" name="Isosceles Triangle 832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4" name="Isosceles Triangle 833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5373825" y="1500374"/>
            <a:ext cx="586409" cy="576469"/>
            <a:chOff x="1510748" y="884583"/>
            <a:chExt cx="586409" cy="576469"/>
          </a:xfrm>
        </p:grpSpPr>
        <p:sp>
          <p:nvSpPr>
            <p:cNvPr id="836" name="Rectangle 8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7" name="Straight Connector 836"/>
            <p:cNvCxnSpPr>
              <a:stCxn id="836" idx="1"/>
              <a:endCxn id="8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36" idx="2"/>
              <a:endCxn id="8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36" idx="2"/>
              <a:endCxn id="8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Straight Connector 839"/>
          <p:cNvCxnSpPr/>
          <p:nvPr/>
        </p:nvCxnSpPr>
        <p:spPr>
          <a:xfrm flipV="1">
            <a:off x="4973342" y="2280737"/>
            <a:ext cx="0" cy="64177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H="1">
            <a:off x="3172249" y="5537278"/>
            <a:ext cx="863041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 flipV="1">
            <a:off x="3172249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flipV="1">
            <a:off x="4035290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 flipH="1">
            <a:off x="5235509" y="5537278"/>
            <a:ext cx="863041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flipV="1">
            <a:off x="5235509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 flipV="1">
            <a:off x="6098550" y="524904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7" name="Group 846"/>
          <p:cNvGrpSpPr/>
          <p:nvPr/>
        </p:nvGrpSpPr>
        <p:grpSpPr>
          <a:xfrm>
            <a:off x="8211302" y="4984677"/>
            <a:ext cx="586409" cy="576469"/>
            <a:chOff x="1510748" y="884583"/>
            <a:chExt cx="586409" cy="576469"/>
          </a:xfrm>
        </p:grpSpPr>
        <p:sp>
          <p:nvSpPr>
            <p:cNvPr id="848" name="Rectangle 84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9" name="Straight Connector 848"/>
            <p:cNvCxnSpPr>
              <a:stCxn id="848" idx="1"/>
              <a:endCxn id="84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>
              <a:stCxn id="848" idx="2"/>
              <a:endCxn id="84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>
              <a:stCxn id="848" idx="2"/>
              <a:endCxn id="84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5" name="Straight Connector 854"/>
          <p:cNvCxnSpPr/>
          <p:nvPr/>
        </p:nvCxnSpPr>
        <p:spPr>
          <a:xfrm flipV="1">
            <a:off x="9060180" y="5260805"/>
            <a:ext cx="0" cy="65747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H="1">
            <a:off x="2567940" y="5918278"/>
            <a:ext cx="6492243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 flipV="1">
            <a:off x="2557325" y="5264375"/>
            <a:ext cx="0" cy="65390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8" name="Group 857"/>
          <p:cNvGrpSpPr/>
          <p:nvPr/>
        </p:nvGrpSpPr>
        <p:grpSpPr>
          <a:xfrm>
            <a:off x="7044239" y="4821293"/>
            <a:ext cx="586409" cy="576469"/>
            <a:chOff x="1510748" y="884583"/>
            <a:chExt cx="586409" cy="576469"/>
          </a:xfrm>
        </p:grpSpPr>
        <p:sp>
          <p:nvSpPr>
            <p:cNvPr id="859" name="Rectangle 8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0" name="Straight Connector 859"/>
            <p:cNvCxnSpPr>
              <a:stCxn id="859" idx="1"/>
              <a:endCxn id="8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859" idx="2"/>
              <a:endCxn id="8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>
              <a:stCxn id="859" idx="2"/>
              <a:endCxn id="8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3" name="Straight Connector 862"/>
          <p:cNvCxnSpPr/>
          <p:nvPr/>
        </p:nvCxnSpPr>
        <p:spPr>
          <a:xfrm flipH="1">
            <a:off x="6905922" y="5526548"/>
            <a:ext cx="863041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/>
          <p:nvPr/>
        </p:nvCxnSpPr>
        <p:spPr>
          <a:xfrm flipV="1">
            <a:off x="6905922" y="523831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5" name="Straight Connector 864"/>
          <p:cNvCxnSpPr/>
          <p:nvPr/>
        </p:nvCxnSpPr>
        <p:spPr>
          <a:xfrm flipV="1">
            <a:off x="7768963" y="5238315"/>
            <a:ext cx="0" cy="28823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/>
          <p:nvPr/>
        </p:nvCxnSpPr>
        <p:spPr>
          <a:xfrm>
            <a:off x="6796088" y="4968989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/>
          <p:cNvCxnSpPr/>
          <p:nvPr/>
        </p:nvCxnSpPr>
        <p:spPr>
          <a:xfrm>
            <a:off x="7827453" y="3292879"/>
            <a:ext cx="13668" cy="1691798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>
            <a:off x="6796088" y="2821727"/>
            <a:ext cx="0" cy="214368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0" name="Group 869"/>
          <p:cNvGrpSpPr/>
          <p:nvPr/>
        </p:nvGrpSpPr>
        <p:grpSpPr>
          <a:xfrm>
            <a:off x="7044239" y="3756373"/>
            <a:ext cx="586409" cy="576469"/>
            <a:chOff x="1510748" y="884583"/>
            <a:chExt cx="586409" cy="576469"/>
          </a:xfrm>
        </p:grpSpPr>
        <p:sp>
          <p:nvSpPr>
            <p:cNvPr id="871" name="Rectangle 87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2" name="Straight Connector 871"/>
            <p:cNvCxnSpPr>
              <a:stCxn id="871" idx="1"/>
              <a:endCxn id="87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871" idx="2"/>
              <a:endCxn id="87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871" idx="2"/>
              <a:endCxn id="87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5" name="Straight Connector 874"/>
          <p:cNvCxnSpPr/>
          <p:nvPr/>
        </p:nvCxnSpPr>
        <p:spPr>
          <a:xfrm>
            <a:off x="7630648" y="4044607"/>
            <a:ext cx="23278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/>
          <p:nvPr/>
        </p:nvCxnSpPr>
        <p:spPr>
          <a:xfrm>
            <a:off x="6781846" y="4044607"/>
            <a:ext cx="2481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7" name="Group 876"/>
          <p:cNvGrpSpPr/>
          <p:nvPr/>
        </p:nvGrpSpPr>
        <p:grpSpPr>
          <a:xfrm>
            <a:off x="9230226" y="2975706"/>
            <a:ext cx="586409" cy="576469"/>
            <a:chOff x="1510748" y="884583"/>
            <a:chExt cx="586409" cy="576469"/>
          </a:xfrm>
        </p:grpSpPr>
        <p:sp>
          <p:nvSpPr>
            <p:cNvPr id="878" name="Rectangle 87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9" name="Straight Connector 878"/>
            <p:cNvCxnSpPr>
              <a:stCxn id="878" idx="1"/>
              <a:endCxn id="87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878" idx="2"/>
              <a:endCxn id="87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>
              <a:stCxn id="878" idx="2"/>
              <a:endCxn id="87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2" name="Straight Connector 881"/>
          <p:cNvCxnSpPr>
            <a:endCxn id="878" idx="1"/>
          </p:cNvCxnSpPr>
          <p:nvPr/>
        </p:nvCxnSpPr>
        <p:spPr>
          <a:xfrm flipV="1">
            <a:off x="7841121" y="3263941"/>
            <a:ext cx="1389105" cy="653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/>
          <p:nvPr/>
        </p:nvCxnSpPr>
        <p:spPr>
          <a:xfrm>
            <a:off x="6796088" y="2821841"/>
            <a:ext cx="3228975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>
            <a:off x="10025063" y="2828648"/>
            <a:ext cx="0" cy="44182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878" idx="3"/>
          </p:cNvCxnSpPr>
          <p:nvPr/>
        </p:nvCxnSpPr>
        <p:spPr>
          <a:xfrm>
            <a:off x="9816635" y="3263941"/>
            <a:ext cx="208427" cy="85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872485" y="3621073"/>
            <a:ext cx="14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Boilers/</a:t>
            </a:r>
            <a:r>
              <a:rPr lang="sv-SE" dirty="0" err="1" smtClean="0"/>
              <a:t>HRSGs</a:t>
            </a:r>
            <a:endParaRPr lang="en-GB" dirty="0"/>
          </a:p>
        </p:txBody>
      </p:sp>
      <p:sp>
        <p:nvSpPr>
          <p:cNvPr id="209" name="TextBox 208"/>
          <p:cNvSpPr txBox="1"/>
          <p:nvPr/>
        </p:nvSpPr>
        <p:spPr>
          <a:xfrm>
            <a:off x="6933929" y="3151286"/>
            <a:ext cx="9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en-GB" dirty="0"/>
          </a:p>
        </p:txBody>
      </p:sp>
      <p:sp>
        <p:nvSpPr>
          <p:cNvPr id="211" name="TextBox 210"/>
          <p:cNvSpPr txBox="1"/>
          <p:nvPr/>
        </p:nvSpPr>
        <p:spPr>
          <a:xfrm>
            <a:off x="8098809" y="4647357"/>
            <a:ext cx="99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users</a:t>
            </a:r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6679204" y="5443485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Steam</a:t>
            </a:r>
            <a:r>
              <a:rPr lang="sv-SE" dirty="0" smtClean="0"/>
              <a:t> </a:t>
            </a:r>
            <a:r>
              <a:rPr lang="sv-SE" dirty="0" err="1" smtClean="0"/>
              <a:t>heater</a:t>
            </a:r>
            <a:endParaRPr lang="en-GB" dirty="0"/>
          </a:p>
        </p:txBody>
      </p:sp>
      <p:sp>
        <p:nvSpPr>
          <p:cNvPr id="213" name="TextBox 212"/>
          <p:cNvSpPr txBox="1"/>
          <p:nvPr/>
        </p:nvSpPr>
        <p:spPr>
          <a:xfrm>
            <a:off x="2900602" y="3198605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</a:t>
            </a:r>
            <a:r>
              <a:rPr lang="sv-SE" dirty="0" err="1" smtClean="0"/>
              <a:t>cooling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5167068" y="2291792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</a:t>
            </a:r>
            <a:r>
              <a:rPr lang="sv-SE" dirty="0" err="1" smtClean="0"/>
              <a:t>cooling</a:t>
            </a:r>
            <a:r>
              <a:rPr lang="sv-SE" dirty="0" smtClean="0"/>
              <a:t> (2/4)</a:t>
            </a:r>
            <a:endParaRPr lang="en-GB" dirty="0"/>
          </a:p>
        </p:txBody>
      </p:sp>
      <p:sp>
        <p:nvSpPr>
          <p:cNvPr id="886" name="TextBox 885"/>
          <p:cNvSpPr txBox="1"/>
          <p:nvPr/>
        </p:nvSpPr>
        <p:spPr>
          <a:xfrm>
            <a:off x="4960177" y="1110768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LT </a:t>
            </a:r>
            <a:r>
              <a:rPr lang="sv-SE" dirty="0" err="1" smtClean="0"/>
              <a:t>cooling</a:t>
            </a:r>
            <a:r>
              <a:rPr lang="sv-SE" dirty="0" smtClean="0"/>
              <a:t> (2/4)</a:t>
            </a:r>
            <a:endParaRPr lang="en-GB" dirty="0"/>
          </a:p>
        </p:txBody>
      </p:sp>
      <p:sp>
        <p:nvSpPr>
          <p:cNvPr id="887" name="TextBox 886"/>
          <p:cNvSpPr txBox="1"/>
          <p:nvPr/>
        </p:nvSpPr>
        <p:spPr>
          <a:xfrm>
            <a:off x="2690993" y="1797536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LT </a:t>
            </a:r>
            <a:r>
              <a:rPr lang="sv-SE" dirty="0" err="1" smtClean="0"/>
              <a:t>cooling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2533896" y="5937882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heat </a:t>
            </a:r>
            <a:r>
              <a:rPr lang="sv-SE" dirty="0" err="1" smtClean="0"/>
              <a:t>recovery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888" name="TextBox 887"/>
          <p:cNvSpPr txBox="1"/>
          <p:nvPr/>
        </p:nvSpPr>
        <p:spPr>
          <a:xfrm>
            <a:off x="4326958" y="5533775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 heat </a:t>
            </a:r>
            <a:r>
              <a:rPr lang="sv-SE" dirty="0" err="1" smtClean="0"/>
              <a:t>recovery</a:t>
            </a:r>
            <a:r>
              <a:rPr lang="sv-SE" dirty="0" smtClean="0"/>
              <a:t> (2/4)</a:t>
            </a:r>
            <a:endParaRPr lang="en-GB" dirty="0"/>
          </a:p>
        </p:txBody>
      </p:sp>
      <p:grpSp>
        <p:nvGrpSpPr>
          <p:cNvPr id="889" name="Group 888"/>
          <p:cNvGrpSpPr/>
          <p:nvPr/>
        </p:nvGrpSpPr>
        <p:grpSpPr>
          <a:xfrm>
            <a:off x="1351867" y="2900323"/>
            <a:ext cx="586409" cy="576469"/>
            <a:chOff x="1510748" y="884583"/>
            <a:chExt cx="586409" cy="576469"/>
          </a:xfrm>
        </p:grpSpPr>
        <p:sp>
          <p:nvSpPr>
            <p:cNvPr id="890" name="Rectangle 88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1" name="Straight Connector 890"/>
            <p:cNvCxnSpPr>
              <a:stCxn id="890" idx="1"/>
              <a:endCxn id="89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90" idx="2"/>
              <a:endCxn id="89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90" idx="2"/>
              <a:endCxn id="89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4" name="Group 893"/>
          <p:cNvGrpSpPr/>
          <p:nvPr/>
        </p:nvGrpSpPr>
        <p:grpSpPr>
          <a:xfrm>
            <a:off x="1351868" y="1403121"/>
            <a:ext cx="586409" cy="576469"/>
            <a:chOff x="1510748" y="884583"/>
            <a:chExt cx="586409" cy="576469"/>
          </a:xfrm>
        </p:grpSpPr>
        <p:sp>
          <p:nvSpPr>
            <p:cNvPr id="895" name="Rectangle 89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6" name="Straight Connector 895"/>
            <p:cNvCxnSpPr>
              <a:stCxn id="895" idx="1"/>
              <a:endCxn id="89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95" idx="2"/>
              <a:endCxn id="89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895" idx="2"/>
              <a:endCxn id="89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9" name="Straight Connector 898"/>
          <p:cNvCxnSpPr/>
          <p:nvPr/>
        </p:nvCxnSpPr>
        <p:spPr>
          <a:xfrm flipV="1">
            <a:off x="2251654" y="3072868"/>
            <a:ext cx="0" cy="548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2251654" y="1218937"/>
            <a:ext cx="0" cy="561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H="1">
            <a:off x="1791674" y="3633313"/>
            <a:ext cx="459981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H="1">
            <a:off x="995680" y="1208850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H="1">
            <a:off x="995680" y="2173861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 flipH="1">
            <a:off x="995680" y="2687201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0" name="Straight Connector 909"/>
          <p:cNvCxnSpPr/>
          <p:nvPr/>
        </p:nvCxnSpPr>
        <p:spPr>
          <a:xfrm flipH="1">
            <a:off x="995680" y="3633313"/>
            <a:ext cx="4933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1" name="TextBox 910"/>
          <p:cNvSpPr txBox="1"/>
          <p:nvPr/>
        </p:nvSpPr>
        <p:spPr>
          <a:xfrm>
            <a:off x="919503" y="813982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 </a:t>
            </a:r>
            <a:r>
              <a:rPr lang="sv-SE" dirty="0" err="1" smtClean="0"/>
              <a:t>cooler</a:t>
            </a:r>
            <a:r>
              <a:rPr lang="sv-SE" dirty="0" smtClean="0"/>
              <a:t> (1/3)</a:t>
            </a:r>
            <a:endParaRPr lang="en-GB" dirty="0"/>
          </a:p>
        </p:txBody>
      </p:sp>
      <p:sp>
        <p:nvSpPr>
          <p:cNvPr id="912" name="TextBox 911"/>
          <p:cNvSpPr txBox="1"/>
          <p:nvPr/>
        </p:nvSpPr>
        <p:spPr>
          <a:xfrm>
            <a:off x="834933" y="2326717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SW </a:t>
            </a:r>
            <a:r>
              <a:rPr lang="sv-SE" dirty="0" err="1" smtClean="0"/>
              <a:t>cooler</a:t>
            </a:r>
            <a:r>
              <a:rPr lang="sv-SE" dirty="0" smtClean="0"/>
              <a:t> (2/4)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3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0645003" y="446447"/>
            <a:ext cx="288234" cy="288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45003" y="834073"/>
            <a:ext cx="288234" cy="288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45003" y="1201820"/>
            <a:ext cx="288234" cy="28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645003" y="1594416"/>
            <a:ext cx="288234" cy="288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52697" y="747611"/>
            <a:ext cx="113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(LT)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3237" y="1120723"/>
            <a:ext cx="119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(HT)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2697" y="365350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952697" y="1513319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Steam</a:t>
            </a:r>
            <a:endParaRPr lang="sv-S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958831" y="2322539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64881" y="1987012"/>
            <a:ext cx="288234" cy="28823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4652" y="1184549"/>
            <a:ext cx="407231" cy="400328"/>
            <a:chOff x="1510748" y="884583"/>
            <a:chExt cx="586409" cy="576469"/>
          </a:xfrm>
        </p:grpSpPr>
        <p:sp>
          <p:nvSpPr>
            <p:cNvPr id="4" name="Rectangle 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4" idx="1"/>
              <a:endCxn id="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2"/>
              <a:endCxn id="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4073956" y="639131"/>
            <a:ext cx="372720" cy="372720"/>
            <a:chOff x="2667000" y="924338"/>
            <a:chExt cx="536714" cy="536714"/>
          </a:xfrm>
        </p:grpSpPr>
        <p:sp>
          <p:nvSpPr>
            <p:cNvPr id="33" name="Oval 32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3" idx="3"/>
              <a:endCxn id="33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6"/>
              <a:endCxn id="33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41358" y="1181024"/>
            <a:ext cx="407231" cy="400328"/>
            <a:chOff x="1510748" y="884583"/>
            <a:chExt cx="586409" cy="576469"/>
          </a:xfrm>
        </p:grpSpPr>
        <p:sp>
          <p:nvSpPr>
            <p:cNvPr id="44" name="Rectangle 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  <a:endCxn id="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48063" y="1181024"/>
            <a:ext cx="407231" cy="400328"/>
            <a:chOff x="1510748" y="884583"/>
            <a:chExt cx="586409" cy="576469"/>
          </a:xfrm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054063" y="1181024"/>
            <a:ext cx="407231" cy="400328"/>
            <a:chOff x="1510748" y="884583"/>
            <a:chExt cx="586409" cy="576469"/>
          </a:xfrm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41139" y="1747143"/>
            <a:ext cx="407231" cy="400328"/>
            <a:chOff x="1510748" y="884583"/>
            <a:chExt cx="586409" cy="576469"/>
          </a:xfrm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39425" y="1747143"/>
            <a:ext cx="407231" cy="400328"/>
            <a:chOff x="1510748" y="884583"/>
            <a:chExt cx="586409" cy="576469"/>
          </a:xfrm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48063" y="1747143"/>
            <a:ext cx="407231" cy="400328"/>
            <a:chOff x="1510748" y="884583"/>
            <a:chExt cx="586409" cy="576469"/>
          </a:xfrm>
        </p:grpSpPr>
        <p:sp>
          <p:nvSpPr>
            <p:cNvPr id="69" name="Rectangle 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>
              <a:stCxn id="69" idx="1"/>
              <a:endCxn id="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2"/>
              <a:endCxn id="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56701" y="1747143"/>
            <a:ext cx="407231" cy="400328"/>
            <a:chOff x="1510748" y="884583"/>
            <a:chExt cx="586409" cy="576469"/>
          </a:xfrm>
        </p:grpSpPr>
        <p:sp>
          <p:nvSpPr>
            <p:cNvPr id="74" name="Rectangle 7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/>
            <p:cNvCxnSpPr>
              <a:stCxn id="74" idx="1"/>
              <a:endCxn id="7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2"/>
              <a:endCxn id="7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952" y="1170598"/>
            <a:ext cx="586409" cy="576469"/>
            <a:chOff x="1510748" y="884583"/>
            <a:chExt cx="586409" cy="576469"/>
          </a:xfrm>
        </p:grpSpPr>
        <p:sp>
          <p:nvSpPr>
            <p:cNvPr id="124" name="Rectangle 12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/>
            <p:cNvCxnSpPr>
              <a:stCxn id="124" idx="1"/>
              <a:endCxn id="12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4" idx="2"/>
              <a:endCxn id="12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2"/>
              <a:endCxn id="12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5400000">
            <a:off x="3464613" y="649563"/>
            <a:ext cx="372720" cy="372720"/>
            <a:chOff x="2667000" y="924338"/>
            <a:chExt cx="536714" cy="536714"/>
          </a:xfrm>
        </p:grpSpPr>
        <p:sp>
          <p:nvSpPr>
            <p:cNvPr id="129" name="Oval 12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3"/>
              <a:endCxn id="12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5400000">
            <a:off x="2857824" y="642513"/>
            <a:ext cx="372720" cy="372720"/>
            <a:chOff x="2667000" y="924338"/>
            <a:chExt cx="536714" cy="536714"/>
          </a:xfrm>
        </p:grpSpPr>
        <p:sp>
          <p:nvSpPr>
            <p:cNvPr id="134" name="Oval 13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>
              <a:stCxn id="134" idx="3"/>
              <a:endCxn id="13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6"/>
              <a:endCxn id="13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5400000">
            <a:off x="2251907" y="649563"/>
            <a:ext cx="372720" cy="372720"/>
            <a:chOff x="2667000" y="924338"/>
            <a:chExt cx="536714" cy="536714"/>
          </a:xfrm>
        </p:grpSpPr>
        <p:sp>
          <p:nvSpPr>
            <p:cNvPr id="139" name="Oval 13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3"/>
              <a:endCxn id="13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" idx="6"/>
              <a:endCxn id="13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990151" y="1381188"/>
            <a:ext cx="407231" cy="400328"/>
            <a:chOff x="1510748" y="884583"/>
            <a:chExt cx="586409" cy="576469"/>
          </a:xfrm>
        </p:grpSpPr>
        <p:sp>
          <p:nvSpPr>
            <p:cNvPr id="144" name="Rectangle 1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Connector 144"/>
            <p:cNvCxnSpPr>
              <a:stCxn id="144" idx="1"/>
              <a:endCxn id="1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4" idx="2"/>
              <a:endCxn id="1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2"/>
              <a:endCxn id="1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586229" y="1381188"/>
            <a:ext cx="407231" cy="400328"/>
            <a:chOff x="1510748" y="884583"/>
            <a:chExt cx="586409" cy="576469"/>
          </a:xfrm>
        </p:grpSpPr>
        <p:sp>
          <p:nvSpPr>
            <p:cNvPr id="149" name="Rectangle 1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/>
            <p:cNvCxnSpPr>
              <a:stCxn id="149" idx="1"/>
              <a:endCxn id="1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2"/>
              <a:endCxn id="1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9" idx="2"/>
              <a:endCxn id="1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182307" y="1381188"/>
            <a:ext cx="407231" cy="400328"/>
            <a:chOff x="1510748" y="884583"/>
            <a:chExt cx="586409" cy="576469"/>
          </a:xfrm>
        </p:grpSpPr>
        <p:sp>
          <p:nvSpPr>
            <p:cNvPr id="154" name="Rectangle 1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stCxn id="154" idx="1"/>
              <a:endCxn id="1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4" idx="2"/>
              <a:endCxn id="1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4" idx="2"/>
              <a:endCxn id="1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793154" y="1381188"/>
            <a:ext cx="407231" cy="400328"/>
            <a:chOff x="1510748" y="884583"/>
            <a:chExt cx="586409" cy="576469"/>
          </a:xfrm>
        </p:grpSpPr>
        <p:sp>
          <p:nvSpPr>
            <p:cNvPr id="159" name="Rectangle 1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>
              <a:stCxn id="159" idx="1"/>
              <a:endCxn id="1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2"/>
              <a:endCxn id="1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404001" y="1381188"/>
            <a:ext cx="407231" cy="400328"/>
            <a:chOff x="1510748" y="884583"/>
            <a:chExt cx="586409" cy="576469"/>
          </a:xfrm>
        </p:grpSpPr>
        <p:sp>
          <p:nvSpPr>
            <p:cNvPr id="164" name="Rectangle 1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stCxn id="164" idx="1"/>
              <a:endCxn id="1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  <a:endCxn id="1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4" idx="2"/>
              <a:endCxn id="1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5400000">
            <a:off x="6199562" y="680099"/>
            <a:ext cx="372720" cy="372720"/>
            <a:chOff x="2667000" y="924338"/>
            <a:chExt cx="536714" cy="536714"/>
          </a:xfrm>
        </p:grpSpPr>
        <p:sp>
          <p:nvSpPr>
            <p:cNvPr id="169" name="Oval 16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>
              <a:stCxn id="169" idx="3"/>
              <a:endCxn id="16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9" idx="6"/>
              <a:endCxn id="16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6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stCxn id="4" idx="0"/>
            <a:endCxn id="139" idx="6"/>
          </p:cNvCxnSpPr>
          <p:nvPr/>
        </p:nvCxnSpPr>
        <p:spPr>
          <a:xfrm flipH="1" flipV="1">
            <a:off x="2438267" y="1022283"/>
            <a:ext cx="1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4" idx="0"/>
            <a:endCxn id="134" idx="6"/>
          </p:cNvCxnSpPr>
          <p:nvPr/>
        </p:nvCxnSpPr>
        <p:spPr>
          <a:xfrm flipH="1" flipV="1">
            <a:off x="3044184" y="1015233"/>
            <a:ext cx="79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129" idx="6"/>
          </p:cNvCxnSpPr>
          <p:nvPr/>
        </p:nvCxnSpPr>
        <p:spPr>
          <a:xfrm flipH="1" flipV="1">
            <a:off x="3650973" y="1022283"/>
            <a:ext cx="706" cy="158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4" idx="0"/>
            <a:endCxn id="33" idx="6"/>
          </p:cNvCxnSpPr>
          <p:nvPr/>
        </p:nvCxnSpPr>
        <p:spPr>
          <a:xfrm flipV="1">
            <a:off x="4257679" y="1011851"/>
            <a:ext cx="2637" cy="16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9" idx="0"/>
            <a:endCxn id="4" idx="2"/>
          </p:cNvCxnSpPr>
          <p:nvPr/>
        </p:nvCxnSpPr>
        <p:spPr>
          <a:xfrm flipH="1" flipV="1">
            <a:off x="2438268" y="1584877"/>
            <a:ext cx="6487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4" idx="0"/>
            <a:endCxn id="44" idx="2"/>
          </p:cNvCxnSpPr>
          <p:nvPr/>
        </p:nvCxnSpPr>
        <p:spPr>
          <a:xfrm flipV="1">
            <a:off x="3043041" y="1581352"/>
            <a:ext cx="1933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9" idx="2"/>
            <a:endCxn id="69" idx="0"/>
          </p:cNvCxnSpPr>
          <p:nvPr/>
        </p:nvCxnSpPr>
        <p:spPr>
          <a:xfrm>
            <a:off x="3651679" y="1581352"/>
            <a:ext cx="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4" idx="2"/>
            <a:endCxn id="74" idx="0"/>
          </p:cNvCxnSpPr>
          <p:nvPr/>
        </p:nvCxnSpPr>
        <p:spPr>
          <a:xfrm>
            <a:off x="4257679" y="1581352"/>
            <a:ext cx="2638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17156" y="434340"/>
            <a:ext cx="569349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9" idx="2"/>
          </p:cNvCxnSpPr>
          <p:nvPr/>
        </p:nvCxnSpPr>
        <p:spPr>
          <a:xfrm flipH="1" flipV="1">
            <a:off x="2437478" y="426812"/>
            <a:ext cx="789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4" idx="2"/>
          </p:cNvCxnSpPr>
          <p:nvPr/>
        </p:nvCxnSpPr>
        <p:spPr>
          <a:xfrm flipH="1" flipV="1">
            <a:off x="3043040" y="434340"/>
            <a:ext cx="1144" cy="208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29" idx="2"/>
          </p:cNvCxnSpPr>
          <p:nvPr/>
        </p:nvCxnSpPr>
        <p:spPr>
          <a:xfrm flipH="1" flipV="1">
            <a:off x="3647988" y="426812"/>
            <a:ext cx="2985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2"/>
          </p:cNvCxnSpPr>
          <p:nvPr/>
        </p:nvCxnSpPr>
        <p:spPr>
          <a:xfrm flipH="1" flipV="1">
            <a:off x="4260315" y="434340"/>
            <a:ext cx="1" cy="204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69" idx="2"/>
          </p:cNvCxnSpPr>
          <p:nvPr/>
        </p:nvCxnSpPr>
        <p:spPr>
          <a:xfrm flipH="1" flipV="1">
            <a:off x="6385921" y="443461"/>
            <a:ext cx="1" cy="236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4" idx="0"/>
            <a:endCxn id="169" idx="6"/>
          </p:cNvCxnSpPr>
          <p:nvPr/>
        </p:nvCxnSpPr>
        <p:spPr>
          <a:xfrm flipH="1" flipV="1">
            <a:off x="6385922" y="1052819"/>
            <a:ext cx="1" cy="328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193766" y="1211886"/>
            <a:ext cx="2978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44" idx="0"/>
          </p:cNvCxnSpPr>
          <p:nvPr/>
        </p:nvCxnSpPr>
        <p:spPr>
          <a:xfrm flipH="1" flipV="1">
            <a:off x="5193765" y="1211887"/>
            <a:ext cx="2" cy="16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149" idx="0"/>
          </p:cNvCxnSpPr>
          <p:nvPr/>
        </p:nvCxnSpPr>
        <p:spPr>
          <a:xfrm>
            <a:off x="5789843" y="1211886"/>
            <a:ext cx="2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59" idx="0"/>
          </p:cNvCxnSpPr>
          <p:nvPr/>
        </p:nvCxnSpPr>
        <p:spPr>
          <a:xfrm flipV="1">
            <a:off x="6996770" y="1211886"/>
            <a:ext cx="0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4" idx="0"/>
          </p:cNvCxnSpPr>
          <p:nvPr/>
        </p:nvCxnSpPr>
        <p:spPr>
          <a:xfrm flipH="1" flipV="1">
            <a:off x="7604591" y="1211886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17156" y="2392680"/>
            <a:ext cx="7455060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44" idx="2"/>
          </p:cNvCxnSpPr>
          <p:nvPr/>
        </p:nvCxnSpPr>
        <p:spPr>
          <a:xfrm flipV="1">
            <a:off x="5193767" y="1781516"/>
            <a:ext cx="0" cy="611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149" idx="2"/>
          </p:cNvCxnSpPr>
          <p:nvPr/>
        </p:nvCxnSpPr>
        <p:spPr>
          <a:xfrm flipV="1">
            <a:off x="5789843" y="1781516"/>
            <a:ext cx="2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54" idx="2"/>
          </p:cNvCxnSpPr>
          <p:nvPr/>
        </p:nvCxnSpPr>
        <p:spPr>
          <a:xfrm flipV="1">
            <a:off x="6384407" y="1781516"/>
            <a:ext cx="1516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159" idx="2"/>
          </p:cNvCxnSpPr>
          <p:nvPr/>
        </p:nvCxnSpPr>
        <p:spPr>
          <a:xfrm flipV="1">
            <a:off x="6992592" y="1781516"/>
            <a:ext cx="4178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4" idx="2"/>
          </p:cNvCxnSpPr>
          <p:nvPr/>
        </p:nvCxnSpPr>
        <p:spPr>
          <a:xfrm flipV="1">
            <a:off x="7603438" y="1781516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59" idx="2"/>
          </p:cNvCxnSpPr>
          <p:nvPr/>
        </p:nvCxnSpPr>
        <p:spPr>
          <a:xfrm flipH="1" flipV="1">
            <a:off x="2444755" y="2147471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4" idx="2"/>
          </p:cNvCxnSpPr>
          <p:nvPr/>
        </p:nvCxnSpPr>
        <p:spPr>
          <a:xfrm flipV="1">
            <a:off x="3043040" y="2147471"/>
            <a:ext cx="1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69" idx="2"/>
          </p:cNvCxnSpPr>
          <p:nvPr/>
        </p:nvCxnSpPr>
        <p:spPr>
          <a:xfrm flipH="1" flipV="1">
            <a:off x="3651679" y="2147471"/>
            <a:ext cx="2638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74" idx="2"/>
          </p:cNvCxnSpPr>
          <p:nvPr/>
        </p:nvCxnSpPr>
        <p:spPr>
          <a:xfrm flipH="1" flipV="1">
            <a:off x="4260317" y="2147471"/>
            <a:ext cx="2639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124" idx="3"/>
          </p:cNvCxnSpPr>
          <p:nvPr/>
        </p:nvCxnSpPr>
        <p:spPr>
          <a:xfrm flipH="1">
            <a:off x="1010361" y="1457070"/>
            <a:ext cx="210228" cy="1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223316" y="1458832"/>
            <a:ext cx="0" cy="3231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02533" y="1458832"/>
            <a:ext cx="31201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124" idx="2"/>
          </p:cNvCxnSpPr>
          <p:nvPr/>
        </p:nvCxnSpPr>
        <p:spPr>
          <a:xfrm flipV="1">
            <a:off x="712977" y="1747067"/>
            <a:ext cx="4180" cy="662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24" idx="0"/>
          </p:cNvCxnSpPr>
          <p:nvPr/>
        </p:nvCxnSpPr>
        <p:spPr>
          <a:xfrm flipH="1" flipV="1">
            <a:off x="708006" y="434340"/>
            <a:ext cx="9151" cy="7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2193833" y="2486226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2090243" y="2362232"/>
            <a:ext cx="213057" cy="144973"/>
            <a:chOff x="4167530" y="4121050"/>
            <a:chExt cx="545846" cy="371417"/>
          </a:xfrm>
        </p:grpSpPr>
        <p:sp>
          <p:nvSpPr>
            <p:cNvPr id="305" name="Isosceles Triangle 3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Isosceles Triangle 3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Isosceles Triangle 3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4" name="Straight Connector 313"/>
          <p:cNvCxnSpPr>
            <a:stCxn id="667" idx="0"/>
          </p:cNvCxnSpPr>
          <p:nvPr/>
        </p:nvCxnSpPr>
        <p:spPr>
          <a:xfrm flipV="1">
            <a:off x="1698091" y="2745437"/>
            <a:ext cx="3011183" cy="242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2686247" y="3509243"/>
            <a:ext cx="407231" cy="400328"/>
            <a:chOff x="1510748" y="884583"/>
            <a:chExt cx="586409" cy="576469"/>
          </a:xfrm>
        </p:grpSpPr>
        <p:sp>
          <p:nvSpPr>
            <p:cNvPr id="316" name="Rectangle 3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Straight Connector 316"/>
            <p:cNvCxnSpPr>
              <a:stCxn id="316" idx="1"/>
              <a:endCxn id="3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2"/>
              <a:endCxn id="3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6" idx="2"/>
              <a:endCxn id="3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 rot="5400000">
            <a:off x="4525551" y="2963825"/>
            <a:ext cx="372720" cy="372720"/>
            <a:chOff x="2667000" y="924338"/>
            <a:chExt cx="536714" cy="536714"/>
          </a:xfrm>
        </p:grpSpPr>
        <p:sp>
          <p:nvSpPr>
            <p:cNvPr id="321" name="Oval 32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stCxn id="321" idx="3"/>
              <a:endCxn id="32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1" idx="6"/>
              <a:endCxn id="32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2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292953" y="3505718"/>
            <a:ext cx="407231" cy="400328"/>
            <a:chOff x="1510748" y="884583"/>
            <a:chExt cx="586409" cy="576469"/>
          </a:xfrm>
        </p:grpSpPr>
        <p:sp>
          <p:nvSpPr>
            <p:cNvPr id="326" name="Rectangle 3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/>
            <p:cNvCxnSpPr>
              <a:stCxn id="326" idx="1"/>
              <a:endCxn id="3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6" idx="2"/>
              <a:endCxn id="3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26" idx="2"/>
              <a:endCxn id="3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>
            <a:off x="3899658" y="3505718"/>
            <a:ext cx="407231" cy="400328"/>
            <a:chOff x="1510748" y="884583"/>
            <a:chExt cx="586409" cy="576469"/>
          </a:xfrm>
        </p:grpSpPr>
        <p:sp>
          <p:nvSpPr>
            <p:cNvPr id="331" name="Rectangle 3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/>
            <p:cNvCxnSpPr>
              <a:stCxn id="331" idx="1"/>
              <a:endCxn id="3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31" idx="2"/>
              <a:endCxn id="3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31" idx="2"/>
              <a:endCxn id="3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4505658" y="3505718"/>
            <a:ext cx="407231" cy="400328"/>
            <a:chOff x="1510748" y="884583"/>
            <a:chExt cx="586409" cy="576469"/>
          </a:xfrm>
        </p:grpSpPr>
        <p:sp>
          <p:nvSpPr>
            <p:cNvPr id="336" name="Rectangle 3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>
              <a:stCxn id="336" idx="1"/>
              <a:endCxn id="3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6" idx="2"/>
              <a:endCxn id="3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6" idx="2"/>
              <a:endCxn id="3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692734" y="4071837"/>
            <a:ext cx="407231" cy="400328"/>
            <a:chOff x="1510748" y="884583"/>
            <a:chExt cx="586409" cy="576469"/>
          </a:xfrm>
        </p:grpSpPr>
        <p:sp>
          <p:nvSpPr>
            <p:cNvPr id="341" name="Rectangle 3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2" name="Straight Connector 341"/>
            <p:cNvCxnSpPr>
              <a:stCxn id="341" idx="1"/>
              <a:endCxn id="3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41" idx="2"/>
              <a:endCxn id="3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41" idx="2"/>
              <a:endCxn id="3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3291020" y="4071837"/>
            <a:ext cx="407231" cy="400328"/>
            <a:chOff x="1510748" y="884583"/>
            <a:chExt cx="586409" cy="576469"/>
          </a:xfrm>
        </p:grpSpPr>
        <p:sp>
          <p:nvSpPr>
            <p:cNvPr id="346" name="Rectangle 34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7" name="Straight Connector 346"/>
            <p:cNvCxnSpPr>
              <a:stCxn id="346" idx="1"/>
              <a:endCxn id="34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46" idx="2"/>
              <a:endCxn id="34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46" idx="2"/>
              <a:endCxn id="34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3899658" y="4071837"/>
            <a:ext cx="407231" cy="400328"/>
            <a:chOff x="1510748" y="884583"/>
            <a:chExt cx="586409" cy="576469"/>
          </a:xfrm>
        </p:grpSpPr>
        <p:sp>
          <p:nvSpPr>
            <p:cNvPr id="351" name="Rectangle 35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2" name="Straight Connector 351"/>
            <p:cNvCxnSpPr>
              <a:stCxn id="351" idx="1"/>
              <a:endCxn id="35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51" idx="2"/>
              <a:endCxn id="35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51" idx="2"/>
              <a:endCxn id="35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508296" y="4071837"/>
            <a:ext cx="407231" cy="400328"/>
            <a:chOff x="1510748" y="884583"/>
            <a:chExt cx="586409" cy="576469"/>
          </a:xfrm>
        </p:grpSpPr>
        <p:sp>
          <p:nvSpPr>
            <p:cNvPr id="356" name="Rectangle 35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/>
            <p:cNvCxnSpPr>
              <a:stCxn id="356" idx="1"/>
              <a:endCxn id="35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56" idx="2"/>
              <a:endCxn id="35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6" idx="2"/>
              <a:endCxn id="35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 rot="5400000">
            <a:off x="3916208" y="2974257"/>
            <a:ext cx="372720" cy="372720"/>
            <a:chOff x="2667000" y="924338"/>
            <a:chExt cx="536714" cy="536714"/>
          </a:xfrm>
        </p:grpSpPr>
        <p:sp>
          <p:nvSpPr>
            <p:cNvPr id="361" name="Oval 3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2" name="Straight Connector 361"/>
            <p:cNvCxnSpPr>
              <a:stCxn id="361" idx="3"/>
              <a:endCxn id="3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61" idx="6"/>
              <a:endCxn id="3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endCxn id="3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 rot="5400000">
            <a:off x="3309419" y="2967207"/>
            <a:ext cx="372720" cy="372720"/>
            <a:chOff x="2667000" y="924338"/>
            <a:chExt cx="536714" cy="536714"/>
          </a:xfrm>
        </p:grpSpPr>
        <p:sp>
          <p:nvSpPr>
            <p:cNvPr id="366" name="Oval 3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7" name="Straight Connector 366"/>
            <p:cNvCxnSpPr>
              <a:stCxn id="366" idx="3"/>
              <a:endCxn id="3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6" idx="6"/>
              <a:endCxn id="3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5400000">
            <a:off x="2703502" y="2974257"/>
            <a:ext cx="372720" cy="372720"/>
            <a:chOff x="2667000" y="924338"/>
            <a:chExt cx="536714" cy="536714"/>
          </a:xfrm>
        </p:grpSpPr>
        <p:sp>
          <p:nvSpPr>
            <p:cNvPr id="371" name="Oval 3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Straight Connector 371"/>
            <p:cNvCxnSpPr>
              <a:stCxn id="371" idx="3"/>
              <a:endCxn id="3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1" idx="6"/>
              <a:endCxn id="3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endCxn id="3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>
            <a:stCxn id="316" idx="0"/>
            <a:endCxn id="371" idx="6"/>
          </p:cNvCxnSpPr>
          <p:nvPr/>
        </p:nvCxnSpPr>
        <p:spPr>
          <a:xfrm flipH="1" flipV="1">
            <a:off x="2889862" y="3346977"/>
            <a:ext cx="1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26" idx="0"/>
            <a:endCxn id="366" idx="6"/>
          </p:cNvCxnSpPr>
          <p:nvPr/>
        </p:nvCxnSpPr>
        <p:spPr>
          <a:xfrm flipH="1" flipV="1">
            <a:off x="3495779" y="3339927"/>
            <a:ext cx="79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31" idx="0"/>
            <a:endCxn id="361" idx="6"/>
          </p:cNvCxnSpPr>
          <p:nvPr/>
        </p:nvCxnSpPr>
        <p:spPr>
          <a:xfrm flipH="1" flipV="1">
            <a:off x="4102568" y="3346977"/>
            <a:ext cx="706" cy="158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6" idx="0"/>
            <a:endCxn id="321" idx="6"/>
          </p:cNvCxnSpPr>
          <p:nvPr/>
        </p:nvCxnSpPr>
        <p:spPr>
          <a:xfrm flipV="1">
            <a:off x="4709274" y="3336545"/>
            <a:ext cx="2637" cy="169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41" idx="0"/>
            <a:endCxn id="316" idx="2"/>
          </p:cNvCxnSpPr>
          <p:nvPr/>
        </p:nvCxnSpPr>
        <p:spPr>
          <a:xfrm flipH="1" flipV="1">
            <a:off x="2889863" y="3909571"/>
            <a:ext cx="6487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46" idx="0"/>
            <a:endCxn id="326" idx="2"/>
          </p:cNvCxnSpPr>
          <p:nvPr/>
        </p:nvCxnSpPr>
        <p:spPr>
          <a:xfrm flipV="1">
            <a:off x="3494636" y="3906046"/>
            <a:ext cx="1933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31" idx="2"/>
            <a:endCxn id="351" idx="0"/>
          </p:cNvCxnSpPr>
          <p:nvPr/>
        </p:nvCxnSpPr>
        <p:spPr>
          <a:xfrm>
            <a:off x="4103274" y="3906046"/>
            <a:ext cx="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36" idx="2"/>
            <a:endCxn id="356" idx="0"/>
          </p:cNvCxnSpPr>
          <p:nvPr/>
        </p:nvCxnSpPr>
        <p:spPr>
          <a:xfrm>
            <a:off x="4709274" y="3906046"/>
            <a:ext cx="2638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371" idx="2"/>
          </p:cNvCxnSpPr>
          <p:nvPr/>
        </p:nvCxnSpPr>
        <p:spPr>
          <a:xfrm flipH="1" flipV="1">
            <a:off x="2889073" y="2751506"/>
            <a:ext cx="789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66" idx="2"/>
          </p:cNvCxnSpPr>
          <p:nvPr/>
        </p:nvCxnSpPr>
        <p:spPr>
          <a:xfrm flipH="1" flipV="1">
            <a:off x="3494635" y="2759034"/>
            <a:ext cx="1144" cy="20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61" idx="2"/>
          </p:cNvCxnSpPr>
          <p:nvPr/>
        </p:nvCxnSpPr>
        <p:spPr>
          <a:xfrm flipH="1" flipV="1">
            <a:off x="4099583" y="2751506"/>
            <a:ext cx="2985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21" idx="2"/>
          </p:cNvCxnSpPr>
          <p:nvPr/>
        </p:nvCxnSpPr>
        <p:spPr>
          <a:xfrm flipH="1" flipV="1">
            <a:off x="4711910" y="2759034"/>
            <a:ext cx="1" cy="204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1" idx="2"/>
          </p:cNvCxnSpPr>
          <p:nvPr/>
        </p:nvCxnSpPr>
        <p:spPr>
          <a:xfrm flipH="1" flipV="1">
            <a:off x="2896350" y="4472165"/>
            <a:ext cx="3724" cy="244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6" idx="2"/>
          </p:cNvCxnSpPr>
          <p:nvPr/>
        </p:nvCxnSpPr>
        <p:spPr>
          <a:xfrm flipV="1">
            <a:off x="3494635" y="4472165"/>
            <a:ext cx="1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51" idx="2"/>
          </p:cNvCxnSpPr>
          <p:nvPr/>
        </p:nvCxnSpPr>
        <p:spPr>
          <a:xfrm flipH="1" flipV="1">
            <a:off x="4103274" y="4472165"/>
            <a:ext cx="2638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56" idx="2"/>
          </p:cNvCxnSpPr>
          <p:nvPr/>
        </p:nvCxnSpPr>
        <p:spPr>
          <a:xfrm flipH="1" flipV="1">
            <a:off x="4711912" y="4472165"/>
            <a:ext cx="2639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76400" y="4713849"/>
            <a:ext cx="3032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687887" y="2403106"/>
            <a:ext cx="0" cy="231074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849087" y="4394929"/>
            <a:ext cx="586409" cy="576469"/>
            <a:chOff x="1510748" y="884583"/>
            <a:chExt cx="586409" cy="576469"/>
          </a:xfrm>
        </p:grpSpPr>
        <p:sp>
          <p:nvSpPr>
            <p:cNvPr id="401" name="Rectangle 40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2" name="Straight Connector 401"/>
            <p:cNvCxnSpPr>
              <a:stCxn id="401" idx="1"/>
              <a:endCxn id="40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01" idx="2"/>
              <a:endCxn id="40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01" idx="2"/>
              <a:endCxn id="40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Straight Connector 407"/>
          <p:cNvCxnSpPr/>
          <p:nvPr/>
        </p:nvCxnSpPr>
        <p:spPr>
          <a:xfrm flipV="1">
            <a:off x="1995689" y="49713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2287942" y="49714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679195" y="4869514"/>
            <a:ext cx="586409" cy="576469"/>
            <a:chOff x="1510748" y="884583"/>
            <a:chExt cx="586409" cy="576469"/>
          </a:xfrm>
        </p:grpSpPr>
        <p:sp>
          <p:nvSpPr>
            <p:cNvPr id="418" name="Rectangle 4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9" name="Straight Connector 418"/>
            <p:cNvCxnSpPr>
              <a:stCxn id="418" idx="1"/>
              <a:endCxn id="4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8" idx="2"/>
              <a:endCxn id="4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8" idx="2"/>
              <a:endCxn id="4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3893891" y="5013631"/>
            <a:ext cx="586409" cy="576469"/>
            <a:chOff x="1510748" y="884583"/>
            <a:chExt cx="586409" cy="576469"/>
          </a:xfrm>
        </p:grpSpPr>
        <p:sp>
          <p:nvSpPr>
            <p:cNvPr id="423" name="Rectangle 42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4" name="Straight Connector 423"/>
            <p:cNvCxnSpPr>
              <a:stCxn id="423" idx="1"/>
              <a:endCxn id="42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3" idx="2"/>
              <a:endCxn id="42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23" idx="2"/>
              <a:endCxn id="42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Straight Connector 436"/>
          <p:cNvCxnSpPr/>
          <p:nvPr/>
        </p:nvCxnSpPr>
        <p:spPr>
          <a:xfrm>
            <a:off x="3661065" y="52997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3656199" y="52997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4696148" y="53291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488890" y="53058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5718963" y="4310735"/>
            <a:ext cx="407231" cy="400328"/>
            <a:chOff x="1510748" y="884583"/>
            <a:chExt cx="586409" cy="576469"/>
          </a:xfrm>
        </p:grpSpPr>
        <p:sp>
          <p:nvSpPr>
            <p:cNvPr id="454" name="Rectangle 4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/>
            <p:cNvCxnSpPr>
              <a:stCxn id="454" idx="1"/>
              <a:endCxn id="4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2"/>
              <a:endCxn id="4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454" idx="2"/>
              <a:endCxn id="4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5729693" y="4850114"/>
            <a:ext cx="407231" cy="400328"/>
            <a:chOff x="1510748" y="884583"/>
            <a:chExt cx="586409" cy="576469"/>
          </a:xfrm>
        </p:grpSpPr>
        <p:sp>
          <p:nvSpPr>
            <p:cNvPr id="459" name="Rectangle 4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/>
            <p:cNvCxnSpPr>
              <a:stCxn id="459" idx="1"/>
              <a:endCxn id="4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459" idx="2"/>
              <a:endCxn id="4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459" idx="2"/>
              <a:endCxn id="4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5740423" y="5389493"/>
            <a:ext cx="407231" cy="400328"/>
            <a:chOff x="1510748" y="884583"/>
            <a:chExt cx="586409" cy="576469"/>
          </a:xfrm>
        </p:grpSpPr>
        <p:sp>
          <p:nvSpPr>
            <p:cNvPr id="464" name="Rectangle 4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/>
            <p:cNvCxnSpPr>
              <a:stCxn id="464" idx="1"/>
              <a:endCxn id="4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464" idx="2"/>
              <a:endCxn id="4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464" idx="2"/>
              <a:endCxn id="4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5751153" y="5928872"/>
            <a:ext cx="407231" cy="400328"/>
            <a:chOff x="1510748" y="884583"/>
            <a:chExt cx="586409" cy="576469"/>
          </a:xfrm>
        </p:grpSpPr>
        <p:sp>
          <p:nvSpPr>
            <p:cNvPr id="469" name="Rectangle 4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/>
            <p:cNvCxnSpPr>
              <a:stCxn id="469" idx="1"/>
              <a:endCxn id="4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2"/>
              <a:endCxn id="4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69" idx="2"/>
              <a:endCxn id="4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/>
          <p:cNvCxnSpPr/>
          <p:nvPr/>
        </p:nvCxnSpPr>
        <p:spPr>
          <a:xfrm flipV="1">
            <a:off x="5483470" y="45347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497055" y="45035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5497055" y="50502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5497055" y="55970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5497055" y="61437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V="1">
            <a:off x="6403318" y="45320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155645" y="45008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6155645" y="50475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6155645" y="55942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6155645" y="61410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6396014" y="53033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6637158" y="53018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4646022" y="64562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 rot="10800000">
            <a:off x="4273302" y="6269932"/>
            <a:ext cx="372720" cy="372720"/>
            <a:chOff x="2667000" y="924338"/>
            <a:chExt cx="536714" cy="536714"/>
          </a:xfrm>
        </p:grpSpPr>
        <p:sp>
          <p:nvSpPr>
            <p:cNvPr id="490" name="Oval 489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1" name="Straight Connector 490"/>
            <p:cNvCxnSpPr>
              <a:stCxn id="490" idx="3"/>
              <a:endCxn id="490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490" idx="6"/>
              <a:endCxn id="490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490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>
            <a:off x="1993784" y="64600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444754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V="1">
            <a:off x="2822068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138373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2286508" y="57898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246781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512" y="5488350"/>
            <a:ext cx="586409" cy="576469"/>
            <a:chOff x="1510748" y="884583"/>
            <a:chExt cx="586409" cy="576469"/>
          </a:xfrm>
        </p:grpSpPr>
        <p:sp>
          <p:nvSpPr>
            <p:cNvPr id="293" name="Rectangle 29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stCxn id="293" idx="1"/>
              <a:endCxn id="29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93" idx="2"/>
              <a:endCxn id="29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93" idx="2"/>
              <a:endCxn id="29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0973954" y="5488350"/>
            <a:ext cx="586409" cy="576469"/>
            <a:chOff x="1510748" y="884583"/>
            <a:chExt cx="586409" cy="576469"/>
          </a:xfrm>
        </p:grpSpPr>
        <p:sp>
          <p:nvSpPr>
            <p:cNvPr id="300" name="Rectangle 2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stCxn id="300" idx="1"/>
              <a:endCxn id="3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  <a:endCxn id="3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2"/>
              <a:endCxn id="3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159266" y="4223578"/>
            <a:ext cx="554318" cy="998595"/>
            <a:chOff x="10724341" y="4719034"/>
            <a:chExt cx="554318" cy="998595"/>
          </a:xfrm>
        </p:grpSpPr>
        <p:sp>
          <p:nvSpPr>
            <p:cNvPr id="3" name="Oval 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63251" y="4862761"/>
            <a:ext cx="407231" cy="400328"/>
            <a:chOff x="1510748" y="884583"/>
            <a:chExt cx="586409" cy="576469"/>
          </a:xfrm>
        </p:grpSpPr>
        <p:sp>
          <p:nvSpPr>
            <p:cNvPr id="392" name="Rectangle 3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Straight Connector 392"/>
            <p:cNvCxnSpPr>
              <a:stCxn id="392" idx="1"/>
              <a:endCxn id="3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92" idx="2"/>
              <a:endCxn id="3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92" idx="2"/>
              <a:endCxn id="3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8460306" y="4862761"/>
            <a:ext cx="407231" cy="400328"/>
            <a:chOff x="1510748" y="884583"/>
            <a:chExt cx="586409" cy="576469"/>
          </a:xfrm>
        </p:grpSpPr>
        <p:sp>
          <p:nvSpPr>
            <p:cNvPr id="399" name="Rectangle 39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/>
            <p:cNvCxnSpPr>
              <a:stCxn id="399" idx="1"/>
              <a:endCxn id="39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9" idx="2"/>
              <a:endCxn id="39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9" idx="2"/>
              <a:endCxn id="39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10759693" y="4863744"/>
            <a:ext cx="407231" cy="400328"/>
            <a:chOff x="1510748" y="884583"/>
            <a:chExt cx="586409" cy="576469"/>
          </a:xfrm>
        </p:grpSpPr>
        <p:sp>
          <p:nvSpPr>
            <p:cNvPr id="410" name="Rectangle 40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2" name="Straight Connector 411"/>
            <p:cNvCxnSpPr>
              <a:stCxn id="410" idx="1"/>
              <a:endCxn id="41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10" idx="2"/>
              <a:endCxn id="41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10" idx="2"/>
              <a:endCxn id="41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1356748" y="4863744"/>
            <a:ext cx="407231" cy="400328"/>
            <a:chOff x="1510748" y="884583"/>
            <a:chExt cx="586409" cy="576469"/>
          </a:xfrm>
        </p:grpSpPr>
        <p:sp>
          <p:nvSpPr>
            <p:cNvPr id="416" name="Rectangle 4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7" name="Straight Connector 426"/>
            <p:cNvCxnSpPr>
              <a:stCxn id="416" idx="1"/>
              <a:endCxn id="4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16" idx="2"/>
              <a:endCxn id="4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16" idx="2"/>
              <a:endCxn id="4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9924291" y="4232776"/>
            <a:ext cx="554318" cy="998595"/>
            <a:chOff x="10724341" y="4719034"/>
            <a:chExt cx="554318" cy="998595"/>
          </a:xfrm>
        </p:grpSpPr>
        <p:sp>
          <p:nvSpPr>
            <p:cNvPr id="431" name="Oval 430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3" name="Straight Connector 432"/>
          <p:cNvCxnSpPr/>
          <p:nvPr/>
        </p:nvCxnSpPr>
        <p:spPr>
          <a:xfrm flipV="1">
            <a:off x="8996579" y="41455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8066866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8663921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8371011" y="46197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11563646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10963308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11267158" y="46197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V="1">
            <a:off x="10640526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8992338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8061927" y="46197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0483548" y="46197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897394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45520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377588" y="3796881"/>
            <a:ext cx="4074881" cy="1461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5372786" y="3796878"/>
            <a:ext cx="0" cy="11494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315121" y="49384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5238411" y="3685446"/>
            <a:ext cx="0" cy="114940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4036679" y="48270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4306889" y="49384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036679" y="48348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238411" y="3644480"/>
            <a:ext cx="342551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00200" y="311150"/>
            <a:ext cx="6941718" cy="42389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4432369" y="-32967"/>
            <a:ext cx="291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Refers</a:t>
            </a:r>
            <a:r>
              <a:rPr lang="sv-SE" dirty="0" smtClean="0"/>
              <a:t> to ME 1/3 and AE 1/3</a:t>
            </a:r>
            <a:endParaRPr lang="en-GB" dirty="0"/>
          </a:p>
        </p:txBody>
      </p:sp>
      <p:grpSp>
        <p:nvGrpSpPr>
          <p:cNvPr id="512" name="Group 511"/>
          <p:cNvGrpSpPr/>
          <p:nvPr/>
        </p:nvGrpSpPr>
        <p:grpSpPr>
          <a:xfrm>
            <a:off x="8994854" y="2300217"/>
            <a:ext cx="407231" cy="400328"/>
            <a:chOff x="1510748" y="884583"/>
            <a:chExt cx="586409" cy="576469"/>
          </a:xfrm>
        </p:grpSpPr>
        <p:sp>
          <p:nvSpPr>
            <p:cNvPr id="513" name="Rectangle 5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4" name="Straight Connector 513"/>
            <p:cNvCxnSpPr>
              <a:stCxn id="513" idx="1"/>
              <a:endCxn id="5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513" idx="2"/>
              <a:endCxn id="5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513" idx="2"/>
              <a:endCxn id="5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/>
          <p:nvPr/>
        </p:nvCxnSpPr>
        <p:spPr>
          <a:xfrm flipV="1">
            <a:off x="8719947" y="852783"/>
            <a:ext cx="0" cy="295976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V="1">
            <a:off x="9685789" y="863215"/>
            <a:ext cx="0" cy="279438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9452469" y="3788295"/>
            <a:ext cx="0" cy="3554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738338" y="251927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9435557" y="251927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775974" y="3642738"/>
            <a:ext cx="2561687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10670990" y="2375158"/>
            <a:ext cx="288234" cy="28823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0952697" y="1935270"/>
            <a:ext cx="128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Condensate</a:t>
            </a:r>
            <a:endParaRPr lang="sv-SE" dirty="0" smtClean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11337661" y="3638642"/>
            <a:ext cx="0" cy="26740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0702725" y="3779799"/>
            <a:ext cx="15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condensers</a:t>
            </a:r>
            <a:endParaRPr lang="sv-SE" dirty="0" smtClean="0"/>
          </a:p>
        </p:txBody>
      </p:sp>
      <p:cxnSp>
        <p:nvCxnSpPr>
          <p:cNvPr id="529" name="Straight Connector 528"/>
          <p:cNvCxnSpPr/>
          <p:nvPr/>
        </p:nvCxnSpPr>
        <p:spPr>
          <a:xfrm flipV="1">
            <a:off x="7954925" y="52841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8763189" y="52630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293" idx="2"/>
          </p:cNvCxnSpPr>
          <p:nvPr/>
        </p:nvCxnSpPr>
        <p:spPr>
          <a:xfrm flipH="1" flipV="1">
            <a:off x="8370717" y="60648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300" idx="2"/>
          </p:cNvCxnSpPr>
          <p:nvPr/>
        </p:nvCxnSpPr>
        <p:spPr>
          <a:xfrm flipH="1" flipV="1">
            <a:off x="11267159" y="60648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10832224" y="52706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V="1">
            <a:off x="11685095" y="52704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0210989" y="52313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9449788" y="52313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7963089" y="66737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14611" y="1962996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LT5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5283079" y="171607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LT6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5924441" y="1983104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LT7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6499622" y="173200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LT8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140986" y="2032021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LT9</a:t>
            </a:r>
          </a:p>
        </p:txBody>
      </p:sp>
      <p:grpSp>
        <p:nvGrpSpPr>
          <p:cNvPr id="542" name="Group 541"/>
          <p:cNvGrpSpPr/>
          <p:nvPr/>
        </p:nvGrpSpPr>
        <p:grpSpPr>
          <a:xfrm>
            <a:off x="7972779" y="1378472"/>
            <a:ext cx="407231" cy="400328"/>
            <a:chOff x="1510748" y="884583"/>
            <a:chExt cx="586409" cy="576469"/>
          </a:xfrm>
        </p:grpSpPr>
        <p:sp>
          <p:nvSpPr>
            <p:cNvPr id="543" name="Rectangle 54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4" name="Straight Connector 543"/>
            <p:cNvCxnSpPr>
              <a:stCxn id="543" idx="1"/>
              <a:endCxn id="54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>
              <a:stCxn id="543" idx="2"/>
              <a:endCxn id="54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543" idx="2"/>
              <a:endCxn id="54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stCxn id="543" idx="0"/>
          </p:cNvCxnSpPr>
          <p:nvPr/>
        </p:nvCxnSpPr>
        <p:spPr>
          <a:xfrm flipH="1" flipV="1">
            <a:off x="8173369" y="1209170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endCxn id="543" idx="2"/>
          </p:cNvCxnSpPr>
          <p:nvPr/>
        </p:nvCxnSpPr>
        <p:spPr>
          <a:xfrm flipV="1">
            <a:off x="8172216" y="1778800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7709688" y="1832989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LT10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2271889" y="2377598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LT1.2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963785" y="2383681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LT2.2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3655681" y="2389764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LT3.2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347577" y="2395847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573455" y="2153789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202943" y="2160358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739653" y="2140200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4276363" y="2120042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541135" y="856435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LT1.1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1512410" y="13924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LT2.1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4660063" y="80988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LT4.1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4598767" y="4968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LT3.1</a:t>
            </a: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2100" y="1160111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flipV="1">
            <a:off x="2058100" y="1492548"/>
            <a:ext cx="837450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endCxn id="560" idx="1"/>
          </p:cNvCxnSpPr>
          <p:nvPr/>
        </p:nvCxnSpPr>
        <p:spPr>
          <a:xfrm flipV="1">
            <a:off x="3728799" y="681559"/>
            <a:ext cx="869968" cy="56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endCxn id="559" idx="1"/>
          </p:cNvCxnSpPr>
          <p:nvPr/>
        </p:nvCxnSpPr>
        <p:spPr>
          <a:xfrm flipV="1">
            <a:off x="4354268" y="994549"/>
            <a:ext cx="305795" cy="28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1664325" y="27259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HT2.1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1659754" y="30155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656689" y="33965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HT1.1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1651758" y="37744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HT1.2</a:t>
            </a:r>
          </a:p>
        </p:txBody>
      </p:sp>
      <p:cxnSp>
        <p:nvCxnSpPr>
          <p:cNvPr id="569" name="Straight Connector 568"/>
          <p:cNvCxnSpPr>
            <a:endCxn id="565" idx="3"/>
          </p:cNvCxnSpPr>
          <p:nvPr/>
        </p:nvCxnSpPr>
        <p:spPr>
          <a:xfrm flipH="1" flipV="1">
            <a:off x="2581564" y="2910633"/>
            <a:ext cx="829927" cy="82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2534320" y="3277872"/>
            <a:ext cx="867183" cy="95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 flipV="1">
            <a:off x="2528819" y="3645111"/>
            <a:ext cx="265723" cy="1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8" idx="3"/>
          </p:cNvCxnSpPr>
          <p:nvPr/>
        </p:nvCxnSpPr>
        <p:spPr>
          <a:xfrm flipH="1" flipV="1">
            <a:off x="2568997" y="3959088"/>
            <a:ext cx="280677" cy="3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5068337" y="27226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HT3.1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88411" y="27429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HT4.1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352554" y="316580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HT3.2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304481" y="317143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HT4.2</a:t>
            </a:r>
          </a:p>
        </p:txBody>
      </p:sp>
      <p:cxnSp>
        <p:nvCxnSpPr>
          <p:cNvPr id="577" name="Straight Connector 576"/>
          <p:cNvCxnSpPr/>
          <p:nvPr/>
        </p:nvCxnSpPr>
        <p:spPr>
          <a:xfrm flipH="1">
            <a:off x="4202337" y="2981645"/>
            <a:ext cx="1151824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574" idx="1"/>
          </p:cNvCxnSpPr>
          <p:nvPr/>
        </p:nvCxnSpPr>
        <p:spPr>
          <a:xfrm flipH="1">
            <a:off x="4896322" y="2927610"/>
            <a:ext cx="1192089" cy="62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4187091" y="3429341"/>
            <a:ext cx="1200956" cy="72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4825899" y="3488642"/>
            <a:ext cx="1525732" cy="68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869192" y="47307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2393593" y="57898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738138" y="57952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175356" y="47307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385921" y="52875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177609" y="60886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grpSp>
        <p:nvGrpSpPr>
          <p:cNvPr id="450" name="Group 449"/>
          <p:cNvGrpSpPr/>
          <p:nvPr/>
        </p:nvGrpSpPr>
        <p:grpSpPr>
          <a:xfrm rot="16200000" flipV="1">
            <a:off x="7773311" y="6235611"/>
            <a:ext cx="372720" cy="372720"/>
            <a:chOff x="2667000" y="924338"/>
            <a:chExt cx="536714" cy="536714"/>
          </a:xfrm>
        </p:grpSpPr>
        <p:sp>
          <p:nvSpPr>
            <p:cNvPr id="451" name="Oval 45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2" name="Straight Connector 451"/>
            <p:cNvCxnSpPr>
              <a:stCxn id="451" idx="3"/>
              <a:endCxn id="45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451" idx="6"/>
              <a:endCxn id="45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endCxn id="45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 rot="16200000" flipV="1">
            <a:off x="8194051" y="6231504"/>
            <a:ext cx="372720" cy="372720"/>
            <a:chOff x="2667000" y="924338"/>
            <a:chExt cx="536714" cy="536714"/>
          </a:xfrm>
        </p:grpSpPr>
        <p:sp>
          <p:nvSpPr>
            <p:cNvPr id="589" name="Oval 58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0" name="Straight Connector 589"/>
            <p:cNvCxnSpPr>
              <a:stCxn id="589" idx="3"/>
              <a:endCxn id="58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>
              <a:stCxn id="589" idx="6"/>
              <a:endCxn id="58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>
              <a:endCxn id="58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 rot="16200000" flipV="1">
            <a:off x="8574158" y="6229118"/>
            <a:ext cx="372720" cy="372720"/>
            <a:chOff x="2667000" y="924338"/>
            <a:chExt cx="536714" cy="536714"/>
          </a:xfrm>
        </p:grpSpPr>
        <p:sp>
          <p:nvSpPr>
            <p:cNvPr id="594" name="Oval 59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5" name="Straight Connector 594"/>
            <p:cNvCxnSpPr>
              <a:stCxn id="594" idx="3"/>
              <a:endCxn id="59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>
              <a:stCxn id="594" idx="6"/>
              <a:endCxn id="59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>
              <a:endCxn id="59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 rot="16200000" flipV="1">
            <a:off x="9263673" y="6241319"/>
            <a:ext cx="372720" cy="372720"/>
            <a:chOff x="2667000" y="924338"/>
            <a:chExt cx="536714" cy="536714"/>
          </a:xfrm>
        </p:grpSpPr>
        <p:sp>
          <p:nvSpPr>
            <p:cNvPr id="599" name="Oval 59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0" name="Straight Connector 599"/>
            <p:cNvCxnSpPr>
              <a:stCxn id="599" idx="3"/>
              <a:endCxn id="59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599" idx="6"/>
              <a:endCxn id="59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>
              <a:endCxn id="59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Group 602"/>
          <p:cNvGrpSpPr/>
          <p:nvPr/>
        </p:nvGrpSpPr>
        <p:grpSpPr>
          <a:xfrm rot="16200000" flipV="1">
            <a:off x="10025654" y="6217173"/>
            <a:ext cx="372720" cy="372720"/>
            <a:chOff x="2667000" y="924338"/>
            <a:chExt cx="536714" cy="536714"/>
          </a:xfrm>
        </p:grpSpPr>
        <p:sp>
          <p:nvSpPr>
            <p:cNvPr id="604" name="Oval 60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5" name="Straight Connector 604"/>
            <p:cNvCxnSpPr>
              <a:stCxn id="604" idx="3"/>
              <a:endCxn id="60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>
              <a:stCxn id="604" idx="6"/>
              <a:endCxn id="60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60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 rot="16200000" flipV="1">
            <a:off x="10648142" y="6249943"/>
            <a:ext cx="372720" cy="372720"/>
            <a:chOff x="2667000" y="924338"/>
            <a:chExt cx="536714" cy="536714"/>
          </a:xfrm>
        </p:grpSpPr>
        <p:sp>
          <p:nvSpPr>
            <p:cNvPr id="609" name="Oval 60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0" name="Straight Connector 609"/>
            <p:cNvCxnSpPr>
              <a:stCxn id="609" idx="3"/>
              <a:endCxn id="60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stCxn id="609" idx="6"/>
              <a:endCxn id="60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endCxn id="60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 rot="16200000" flipV="1">
            <a:off x="11091010" y="6249943"/>
            <a:ext cx="372720" cy="372720"/>
            <a:chOff x="2667000" y="924338"/>
            <a:chExt cx="536714" cy="536714"/>
          </a:xfrm>
        </p:grpSpPr>
        <p:sp>
          <p:nvSpPr>
            <p:cNvPr id="614" name="Oval 61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5" name="Straight Connector 614"/>
            <p:cNvCxnSpPr>
              <a:stCxn id="614" idx="3"/>
              <a:endCxn id="61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614" idx="6"/>
              <a:endCxn id="61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>
              <a:endCxn id="61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/>
          <p:cNvGrpSpPr/>
          <p:nvPr/>
        </p:nvGrpSpPr>
        <p:grpSpPr>
          <a:xfrm rot="16200000" flipV="1">
            <a:off x="11498735" y="6249943"/>
            <a:ext cx="372720" cy="372720"/>
            <a:chOff x="2667000" y="924338"/>
            <a:chExt cx="536714" cy="536714"/>
          </a:xfrm>
        </p:grpSpPr>
        <p:sp>
          <p:nvSpPr>
            <p:cNvPr id="619" name="Oval 61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0" name="Straight Connector 619"/>
            <p:cNvCxnSpPr>
              <a:stCxn id="619" idx="3"/>
              <a:endCxn id="61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>
              <a:stCxn id="619" idx="6"/>
              <a:endCxn id="61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endCxn id="61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6952242" y="489375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HRSG1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106211" y="41619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7011254" y="56139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7605096" y="41593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11157715" y="40939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628" name="Straight Connector 627"/>
          <p:cNvCxnSpPr/>
          <p:nvPr/>
        </p:nvCxnSpPr>
        <p:spPr>
          <a:xfrm>
            <a:off x="8261253" y="44856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/>
          <p:cNvSpPr txBox="1"/>
          <p:nvPr/>
        </p:nvSpPr>
        <p:spPr>
          <a:xfrm>
            <a:off x="10105392" y="55963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10609166" y="41800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9416904" y="53060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416904" y="57765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04878" y="47961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9625839" y="48779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/>
          <p:cNvGrpSpPr/>
          <p:nvPr/>
        </p:nvGrpSpPr>
        <p:grpSpPr>
          <a:xfrm>
            <a:off x="9001665" y="1752210"/>
            <a:ext cx="407231" cy="400328"/>
            <a:chOff x="1510748" y="884583"/>
            <a:chExt cx="586409" cy="576469"/>
          </a:xfrm>
        </p:grpSpPr>
        <p:sp>
          <p:nvSpPr>
            <p:cNvPr id="635" name="Rectangle 6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6" name="Straight Connector 635"/>
            <p:cNvCxnSpPr>
              <a:stCxn id="635" idx="1"/>
              <a:endCxn id="6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35" idx="2"/>
              <a:endCxn id="6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35" idx="2"/>
              <a:endCxn id="6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9008476" y="1204203"/>
            <a:ext cx="407231" cy="400328"/>
            <a:chOff x="1510748" y="884583"/>
            <a:chExt cx="586409" cy="576469"/>
          </a:xfrm>
        </p:grpSpPr>
        <p:sp>
          <p:nvSpPr>
            <p:cNvPr id="640" name="Rectangle 6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1" name="Straight Connector 640"/>
            <p:cNvCxnSpPr>
              <a:stCxn id="640" idx="1"/>
              <a:endCxn id="6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40" idx="2"/>
              <a:endCxn id="6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40" idx="2"/>
              <a:endCxn id="6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9015287" y="656196"/>
            <a:ext cx="407231" cy="400328"/>
            <a:chOff x="1510748" y="884583"/>
            <a:chExt cx="586409" cy="576469"/>
          </a:xfrm>
        </p:grpSpPr>
        <p:sp>
          <p:nvSpPr>
            <p:cNvPr id="645" name="Rectangle 64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6" name="Straight Connector 645"/>
            <p:cNvCxnSpPr>
              <a:stCxn id="645" idx="1"/>
              <a:endCxn id="64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>
              <a:stCxn id="645" idx="2"/>
              <a:endCxn id="64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>
              <a:stCxn id="645" idx="2"/>
              <a:endCxn id="64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8999899" y="2844401"/>
            <a:ext cx="407231" cy="400328"/>
            <a:chOff x="1510748" y="884583"/>
            <a:chExt cx="586409" cy="576469"/>
          </a:xfrm>
        </p:grpSpPr>
        <p:sp>
          <p:nvSpPr>
            <p:cNvPr id="650" name="Rectangle 64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1" name="Straight Connector 650"/>
            <p:cNvCxnSpPr>
              <a:stCxn id="650" idx="1"/>
              <a:endCxn id="65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>
              <a:stCxn id="650" idx="2"/>
              <a:endCxn id="65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stCxn id="650" idx="2"/>
              <a:endCxn id="65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/>
          <p:nvPr/>
        </p:nvCxnSpPr>
        <p:spPr>
          <a:xfrm>
            <a:off x="8719947" y="1963202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8722664" y="1408986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8738338" y="86321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9435557" y="86321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9445916" y="140520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9435557" y="196299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9422518" y="301556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8738338" y="3028840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2" name="TextBox 661"/>
          <p:cNvSpPr txBox="1"/>
          <p:nvPr/>
        </p:nvSpPr>
        <p:spPr>
          <a:xfrm>
            <a:off x="9667084" y="17809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U3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9689203" y="23382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9674600" y="6815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U1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9660009" y="12420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U2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9701177" y="29216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U5</a:t>
            </a:r>
          </a:p>
        </p:txBody>
      </p:sp>
      <p:cxnSp>
        <p:nvCxnSpPr>
          <p:cNvPr id="510" name="Straight Connector 509"/>
          <p:cNvCxnSpPr>
            <a:endCxn id="159" idx="1"/>
          </p:cNvCxnSpPr>
          <p:nvPr/>
        </p:nvCxnSpPr>
        <p:spPr>
          <a:xfrm>
            <a:off x="6662816" y="1579492"/>
            <a:ext cx="130338" cy="18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95758" y="1578636"/>
            <a:ext cx="1384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/>
          <p:cNvGrpSpPr/>
          <p:nvPr/>
        </p:nvGrpSpPr>
        <p:grpSpPr>
          <a:xfrm rot="16200000">
            <a:off x="1626870" y="2672950"/>
            <a:ext cx="213057" cy="144973"/>
            <a:chOff x="4167530" y="4121050"/>
            <a:chExt cx="545846" cy="371417"/>
          </a:xfrm>
        </p:grpSpPr>
        <p:sp>
          <p:nvSpPr>
            <p:cNvPr id="584" name="Isosceles Triangle 583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Isosceles Triangle 666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Isosceles Triangle 667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15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0645003" y="446447"/>
            <a:ext cx="288234" cy="288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45003" y="834073"/>
            <a:ext cx="288234" cy="288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45003" y="1201820"/>
            <a:ext cx="288234" cy="28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645003" y="1594416"/>
            <a:ext cx="288234" cy="288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52697" y="747611"/>
            <a:ext cx="113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(LT)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3237" y="1120723"/>
            <a:ext cx="119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(HT)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2697" y="365350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952697" y="1513319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Steam</a:t>
            </a:r>
            <a:endParaRPr lang="sv-S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958831" y="2322539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64881" y="1987012"/>
            <a:ext cx="288234" cy="28823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4652" y="1184549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4" idx="1"/>
              <a:endCxn id="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2"/>
              <a:endCxn id="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4073956" y="639131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3" idx="3"/>
              <a:endCxn id="33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6"/>
              <a:endCxn id="33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41358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  <a:endCxn id="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48063" y="1181024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054063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41139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39425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48063" y="17471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>
              <a:stCxn id="69" idx="1"/>
              <a:endCxn id="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2"/>
              <a:endCxn id="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56701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/>
            <p:cNvCxnSpPr>
              <a:stCxn id="74" idx="1"/>
              <a:endCxn id="7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2"/>
              <a:endCxn id="7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952" y="1170598"/>
            <a:ext cx="586409" cy="576469"/>
            <a:chOff x="1510748" y="884583"/>
            <a:chExt cx="586409" cy="576469"/>
          </a:xfrm>
        </p:grpSpPr>
        <p:sp>
          <p:nvSpPr>
            <p:cNvPr id="124" name="Rectangle 12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/>
            <p:cNvCxnSpPr>
              <a:stCxn id="124" idx="1"/>
              <a:endCxn id="12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4" idx="2"/>
              <a:endCxn id="12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2"/>
              <a:endCxn id="12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5400000">
            <a:off x="3464613" y="649563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9" name="Oval 12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3"/>
              <a:endCxn id="12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5400000">
            <a:off x="2857824" y="642513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Oval 13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>
              <a:stCxn id="134" idx="3"/>
              <a:endCxn id="13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6"/>
              <a:endCxn id="13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5400000">
            <a:off x="2251907" y="649563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9" name="Oval 13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3"/>
              <a:endCxn id="13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" idx="6"/>
              <a:endCxn id="13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990151" y="1381188"/>
            <a:ext cx="407231" cy="400328"/>
            <a:chOff x="1510748" y="884583"/>
            <a:chExt cx="586409" cy="576469"/>
          </a:xfrm>
        </p:grpSpPr>
        <p:sp>
          <p:nvSpPr>
            <p:cNvPr id="144" name="Rectangle 1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Connector 144"/>
            <p:cNvCxnSpPr>
              <a:stCxn id="144" idx="1"/>
              <a:endCxn id="1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4" idx="2"/>
              <a:endCxn id="1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2"/>
              <a:endCxn id="1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586229" y="1381188"/>
            <a:ext cx="407231" cy="400328"/>
            <a:chOff x="1510748" y="884583"/>
            <a:chExt cx="586409" cy="576469"/>
          </a:xfrm>
        </p:grpSpPr>
        <p:sp>
          <p:nvSpPr>
            <p:cNvPr id="149" name="Rectangle 1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/>
            <p:cNvCxnSpPr>
              <a:stCxn id="149" idx="1"/>
              <a:endCxn id="1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2"/>
              <a:endCxn id="1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9" idx="2"/>
              <a:endCxn id="1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182307" y="1381188"/>
            <a:ext cx="407231" cy="400328"/>
            <a:chOff x="1510748" y="884583"/>
            <a:chExt cx="586409" cy="576469"/>
          </a:xfrm>
        </p:grpSpPr>
        <p:sp>
          <p:nvSpPr>
            <p:cNvPr id="154" name="Rectangle 1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stCxn id="154" idx="1"/>
              <a:endCxn id="1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4" idx="2"/>
              <a:endCxn id="1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4" idx="2"/>
              <a:endCxn id="1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793154" y="1381188"/>
            <a:ext cx="407231" cy="400328"/>
            <a:chOff x="1510748" y="884583"/>
            <a:chExt cx="586409" cy="576469"/>
          </a:xfrm>
        </p:grpSpPr>
        <p:sp>
          <p:nvSpPr>
            <p:cNvPr id="159" name="Rectangle 1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>
              <a:stCxn id="159" idx="1"/>
              <a:endCxn id="1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2"/>
              <a:endCxn id="1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404001" y="1381188"/>
            <a:ext cx="407231" cy="400328"/>
            <a:chOff x="1510748" y="884583"/>
            <a:chExt cx="586409" cy="576469"/>
          </a:xfrm>
        </p:grpSpPr>
        <p:sp>
          <p:nvSpPr>
            <p:cNvPr id="164" name="Rectangle 1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stCxn id="164" idx="1"/>
              <a:endCxn id="1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  <a:endCxn id="1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4" idx="2"/>
              <a:endCxn id="1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5400000">
            <a:off x="6199562" y="680099"/>
            <a:ext cx="372720" cy="372720"/>
            <a:chOff x="2667000" y="924338"/>
            <a:chExt cx="536714" cy="536714"/>
          </a:xfrm>
        </p:grpSpPr>
        <p:sp>
          <p:nvSpPr>
            <p:cNvPr id="169" name="Oval 16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>
              <a:stCxn id="169" idx="3"/>
              <a:endCxn id="16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9" idx="6"/>
              <a:endCxn id="16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6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stCxn id="4" idx="0"/>
            <a:endCxn id="139" idx="6"/>
          </p:cNvCxnSpPr>
          <p:nvPr/>
        </p:nvCxnSpPr>
        <p:spPr>
          <a:xfrm flipH="1" flipV="1">
            <a:off x="2438267" y="1022283"/>
            <a:ext cx="1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4" idx="0"/>
            <a:endCxn id="134" idx="6"/>
          </p:cNvCxnSpPr>
          <p:nvPr/>
        </p:nvCxnSpPr>
        <p:spPr>
          <a:xfrm flipH="1" flipV="1">
            <a:off x="3044184" y="1015233"/>
            <a:ext cx="79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129" idx="6"/>
          </p:cNvCxnSpPr>
          <p:nvPr/>
        </p:nvCxnSpPr>
        <p:spPr>
          <a:xfrm flipH="1" flipV="1">
            <a:off x="3650973" y="1022283"/>
            <a:ext cx="706" cy="158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4" idx="0"/>
            <a:endCxn id="33" idx="6"/>
          </p:cNvCxnSpPr>
          <p:nvPr/>
        </p:nvCxnSpPr>
        <p:spPr>
          <a:xfrm flipV="1">
            <a:off x="4257679" y="1011851"/>
            <a:ext cx="2637" cy="16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9" idx="0"/>
            <a:endCxn id="4" idx="2"/>
          </p:cNvCxnSpPr>
          <p:nvPr/>
        </p:nvCxnSpPr>
        <p:spPr>
          <a:xfrm flipH="1" flipV="1">
            <a:off x="2438268" y="1584877"/>
            <a:ext cx="6487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4" idx="0"/>
            <a:endCxn id="44" idx="2"/>
          </p:cNvCxnSpPr>
          <p:nvPr/>
        </p:nvCxnSpPr>
        <p:spPr>
          <a:xfrm flipV="1">
            <a:off x="3043041" y="1581352"/>
            <a:ext cx="1933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9" idx="2"/>
            <a:endCxn id="69" idx="0"/>
          </p:cNvCxnSpPr>
          <p:nvPr/>
        </p:nvCxnSpPr>
        <p:spPr>
          <a:xfrm>
            <a:off x="3651679" y="1581352"/>
            <a:ext cx="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4" idx="2"/>
            <a:endCxn id="74" idx="0"/>
          </p:cNvCxnSpPr>
          <p:nvPr/>
        </p:nvCxnSpPr>
        <p:spPr>
          <a:xfrm>
            <a:off x="4257679" y="1581352"/>
            <a:ext cx="2638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17156" y="434340"/>
            <a:ext cx="569349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9" idx="2"/>
          </p:cNvCxnSpPr>
          <p:nvPr/>
        </p:nvCxnSpPr>
        <p:spPr>
          <a:xfrm flipH="1" flipV="1">
            <a:off x="2437478" y="426812"/>
            <a:ext cx="789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4" idx="2"/>
          </p:cNvCxnSpPr>
          <p:nvPr/>
        </p:nvCxnSpPr>
        <p:spPr>
          <a:xfrm flipH="1" flipV="1">
            <a:off x="3043040" y="434340"/>
            <a:ext cx="1144" cy="208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29" idx="2"/>
          </p:cNvCxnSpPr>
          <p:nvPr/>
        </p:nvCxnSpPr>
        <p:spPr>
          <a:xfrm flipH="1" flipV="1">
            <a:off x="3647988" y="426812"/>
            <a:ext cx="2985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2"/>
          </p:cNvCxnSpPr>
          <p:nvPr/>
        </p:nvCxnSpPr>
        <p:spPr>
          <a:xfrm flipH="1" flipV="1">
            <a:off x="4260315" y="434340"/>
            <a:ext cx="1" cy="204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69" idx="2"/>
          </p:cNvCxnSpPr>
          <p:nvPr/>
        </p:nvCxnSpPr>
        <p:spPr>
          <a:xfrm flipH="1" flipV="1">
            <a:off x="6385921" y="443461"/>
            <a:ext cx="1" cy="236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4" idx="0"/>
            <a:endCxn id="169" idx="6"/>
          </p:cNvCxnSpPr>
          <p:nvPr/>
        </p:nvCxnSpPr>
        <p:spPr>
          <a:xfrm flipH="1" flipV="1">
            <a:off x="6385922" y="1052819"/>
            <a:ext cx="1" cy="328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193766" y="1211886"/>
            <a:ext cx="2978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44" idx="0"/>
          </p:cNvCxnSpPr>
          <p:nvPr/>
        </p:nvCxnSpPr>
        <p:spPr>
          <a:xfrm flipH="1" flipV="1">
            <a:off x="5193765" y="1211887"/>
            <a:ext cx="2" cy="16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149" idx="0"/>
          </p:cNvCxnSpPr>
          <p:nvPr/>
        </p:nvCxnSpPr>
        <p:spPr>
          <a:xfrm>
            <a:off x="5789843" y="1211886"/>
            <a:ext cx="2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59" idx="0"/>
          </p:cNvCxnSpPr>
          <p:nvPr/>
        </p:nvCxnSpPr>
        <p:spPr>
          <a:xfrm flipV="1">
            <a:off x="6996770" y="1211886"/>
            <a:ext cx="0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4" idx="0"/>
          </p:cNvCxnSpPr>
          <p:nvPr/>
        </p:nvCxnSpPr>
        <p:spPr>
          <a:xfrm flipH="1" flipV="1">
            <a:off x="7604591" y="1211886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17156" y="2392680"/>
            <a:ext cx="7455060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44" idx="2"/>
          </p:cNvCxnSpPr>
          <p:nvPr/>
        </p:nvCxnSpPr>
        <p:spPr>
          <a:xfrm flipV="1">
            <a:off x="5193767" y="1781516"/>
            <a:ext cx="0" cy="611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149" idx="2"/>
          </p:cNvCxnSpPr>
          <p:nvPr/>
        </p:nvCxnSpPr>
        <p:spPr>
          <a:xfrm flipV="1">
            <a:off x="5789843" y="1781516"/>
            <a:ext cx="2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54" idx="2"/>
          </p:cNvCxnSpPr>
          <p:nvPr/>
        </p:nvCxnSpPr>
        <p:spPr>
          <a:xfrm flipV="1">
            <a:off x="6384407" y="1781516"/>
            <a:ext cx="1516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159" idx="2"/>
          </p:cNvCxnSpPr>
          <p:nvPr/>
        </p:nvCxnSpPr>
        <p:spPr>
          <a:xfrm flipV="1">
            <a:off x="6992592" y="1781516"/>
            <a:ext cx="4178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4" idx="2"/>
          </p:cNvCxnSpPr>
          <p:nvPr/>
        </p:nvCxnSpPr>
        <p:spPr>
          <a:xfrm flipV="1">
            <a:off x="7603438" y="1781516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59" idx="2"/>
          </p:cNvCxnSpPr>
          <p:nvPr/>
        </p:nvCxnSpPr>
        <p:spPr>
          <a:xfrm flipH="1" flipV="1">
            <a:off x="2444755" y="2147471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4" idx="2"/>
          </p:cNvCxnSpPr>
          <p:nvPr/>
        </p:nvCxnSpPr>
        <p:spPr>
          <a:xfrm flipV="1">
            <a:off x="3043040" y="2147471"/>
            <a:ext cx="1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69" idx="2"/>
          </p:cNvCxnSpPr>
          <p:nvPr/>
        </p:nvCxnSpPr>
        <p:spPr>
          <a:xfrm flipH="1" flipV="1">
            <a:off x="3651679" y="2147471"/>
            <a:ext cx="2638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74" idx="2"/>
          </p:cNvCxnSpPr>
          <p:nvPr/>
        </p:nvCxnSpPr>
        <p:spPr>
          <a:xfrm flipH="1" flipV="1">
            <a:off x="4260317" y="2147471"/>
            <a:ext cx="2639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124" idx="3"/>
          </p:cNvCxnSpPr>
          <p:nvPr/>
        </p:nvCxnSpPr>
        <p:spPr>
          <a:xfrm flipH="1">
            <a:off x="1010361" y="1457070"/>
            <a:ext cx="210228" cy="1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223316" y="1458832"/>
            <a:ext cx="0" cy="3231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02533" y="1458832"/>
            <a:ext cx="31201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124" idx="2"/>
          </p:cNvCxnSpPr>
          <p:nvPr/>
        </p:nvCxnSpPr>
        <p:spPr>
          <a:xfrm flipV="1">
            <a:off x="712977" y="1747067"/>
            <a:ext cx="4180" cy="662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24" idx="0"/>
          </p:cNvCxnSpPr>
          <p:nvPr/>
        </p:nvCxnSpPr>
        <p:spPr>
          <a:xfrm flipH="1" flipV="1">
            <a:off x="708006" y="434340"/>
            <a:ext cx="9151" cy="7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2193833" y="2486226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2090243" y="2362232"/>
            <a:ext cx="213057" cy="144973"/>
            <a:chOff x="4167530" y="4121050"/>
            <a:chExt cx="545846" cy="371417"/>
          </a:xfrm>
        </p:grpSpPr>
        <p:sp>
          <p:nvSpPr>
            <p:cNvPr id="305" name="Isosceles Triangle 3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Isosceles Triangle 3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Isosceles Triangle 3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4" name="Straight Connector 313"/>
          <p:cNvCxnSpPr/>
          <p:nvPr/>
        </p:nvCxnSpPr>
        <p:spPr>
          <a:xfrm>
            <a:off x="1687887" y="2745437"/>
            <a:ext cx="302138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2686247" y="35092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6" name="Rectangle 3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Straight Connector 316"/>
            <p:cNvCxnSpPr>
              <a:stCxn id="316" idx="1"/>
              <a:endCxn id="3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2"/>
              <a:endCxn id="3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6" idx="2"/>
              <a:endCxn id="3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 rot="5400000">
            <a:off x="4525551" y="2963825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1" name="Oval 32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stCxn id="321" idx="3"/>
              <a:endCxn id="32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1" idx="6"/>
              <a:endCxn id="32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2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292953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6" name="Rectangle 3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/>
            <p:cNvCxnSpPr>
              <a:stCxn id="326" idx="1"/>
              <a:endCxn id="3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6" idx="2"/>
              <a:endCxn id="3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26" idx="2"/>
              <a:endCxn id="3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>
            <a:off x="3899658" y="3505718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1" name="Rectangle 3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/>
            <p:cNvCxnSpPr>
              <a:stCxn id="331" idx="1"/>
              <a:endCxn id="3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31" idx="2"/>
              <a:endCxn id="3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31" idx="2"/>
              <a:endCxn id="3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4505658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6" name="Rectangle 3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>
              <a:stCxn id="336" idx="1"/>
              <a:endCxn id="3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6" idx="2"/>
              <a:endCxn id="3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6" idx="2"/>
              <a:endCxn id="3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692734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41" name="Rectangle 3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2" name="Straight Connector 341"/>
            <p:cNvCxnSpPr>
              <a:stCxn id="341" idx="1"/>
              <a:endCxn id="3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41" idx="2"/>
              <a:endCxn id="3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41" idx="2"/>
              <a:endCxn id="3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3291020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46" name="Rectangle 34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7" name="Straight Connector 346"/>
            <p:cNvCxnSpPr>
              <a:stCxn id="346" idx="1"/>
              <a:endCxn id="34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46" idx="2"/>
              <a:endCxn id="34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46" idx="2"/>
              <a:endCxn id="34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3899658" y="4071837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51" name="Rectangle 35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2" name="Straight Connector 351"/>
            <p:cNvCxnSpPr>
              <a:stCxn id="351" idx="1"/>
              <a:endCxn id="35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51" idx="2"/>
              <a:endCxn id="35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51" idx="2"/>
              <a:endCxn id="35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508296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6" name="Rectangle 35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/>
            <p:cNvCxnSpPr>
              <a:stCxn id="356" idx="1"/>
              <a:endCxn id="35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56" idx="2"/>
              <a:endCxn id="35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6" idx="2"/>
              <a:endCxn id="35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 rot="5400000">
            <a:off x="3916208" y="2974257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1" name="Oval 3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2" name="Straight Connector 361"/>
            <p:cNvCxnSpPr>
              <a:stCxn id="361" idx="3"/>
              <a:endCxn id="3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61" idx="6"/>
              <a:endCxn id="3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endCxn id="3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 rot="5400000">
            <a:off x="3309419" y="2967207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6" name="Oval 3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7" name="Straight Connector 366"/>
            <p:cNvCxnSpPr>
              <a:stCxn id="366" idx="3"/>
              <a:endCxn id="3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6" idx="6"/>
              <a:endCxn id="3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5400000">
            <a:off x="2703502" y="2974257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71" name="Oval 3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Straight Connector 371"/>
            <p:cNvCxnSpPr>
              <a:stCxn id="371" idx="3"/>
              <a:endCxn id="3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1" idx="6"/>
              <a:endCxn id="3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endCxn id="3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>
            <a:stCxn id="316" idx="0"/>
            <a:endCxn id="371" idx="6"/>
          </p:cNvCxnSpPr>
          <p:nvPr/>
        </p:nvCxnSpPr>
        <p:spPr>
          <a:xfrm flipH="1" flipV="1">
            <a:off x="2889862" y="3346977"/>
            <a:ext cx="1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26" idx="0"/>
            <a:endCxn id="366" idx="6"/>
          </p:cNvCxnSpPr>
          <p:nvPr/>
        </p:nvCxnSpPr>
        <p:spPr>
          <a:xfrm flipH="1" flipV="1">
            <a:off x="3495779" y="3339927"/>
            <a:ext cx="79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31" idx="0"/>
            <a:endCxn id="361" idx="6"/>
          </p:cNvCxnSpPr>
          <p:nvPr/>
        </p:nvCxnSpPr>
        <p:spPr>
          <a:xfrm flipH="1" flipV="1">
            <a:off x="4102568" y="3346977"/>
            <a:ext cx="706" cy="158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6" idx="0"/>
            <a:endCxn id="321" idx="6"/>
          </p:cNvCxnSpPr>
          <p:nvPr/>
        </p:nvCxnSpPr>
        <p:spPr>
          <a:xfrm flipV="1">
            <a:off x="4709274" y="3336545"/>
            <a:ext cx="2637" cy="169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41" idx="0"/>
            <a:endCxn id="316" idx="2"/>
          </p:cNvCxnSpPr>
          <p:nvPr/>
        </p:nvCxnSpPr>
        <p:spPr>
          <a:xfrm flipH="1" flipV="1">
            <a:off x="2889863" y="3909571"/>
            <a:ext cx="6487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46" idx="0"/>
            <a:endCxn id="326" idx="2"/>
          </p:cNvCxnSpPr>
          <p:nvPr/>
        </p:nvCxnSpPr>
        <p:spPr>
          <a:xfrm flipV="1">
            <a:off x="3494636" y="3906046"/>
            <a:ext cx="1933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31" idx="2"/>
            <a:endCxn id="351" idx="0"/>
          </p:cNvCxnSpPr>
          <p:nvPr/>
        </p:nvCxnSpPr>
        <p:spPr>
          <a:xfrm>
            <a:off x="4103274" y="3906046"/>
            <a:ext cx="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36" idx="2"/>
            <a:endCxn id="356" idx="0"/>
          </p:cNvCxnSpPr>
          <p:nvPr/>
        </p:nvCxnSpPr>
        <p:spPr>
          <a:xfrm>
            <a:off x="4709274" y="3906046"/>
            <a:ext cx="2638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371" idx="2"/>
          </p:cNvCxnSpPr>
          <p:nvPr/>
        </p:nvCxnSpPr>
        <p:spPr>
          <a:xfrm flipH="1" flipV="1">
            <a:off x="2889073" y="2751506"/>
            <a:ext cx="789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66" idx="2"/>
          </p:cNvCxnSpPr>
          <p:nvPr/>
        </p:nvCxnSpPr>
        <p:spPr>
          <a:xfrm flipH="1" flipV="1">
            <a:off x="3494635" y="2759034"/>
            <a:ext cx="1144" cy="20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61" idx="2"/>
          </p:cNvCxnSpPr>
          <p:nvPr/>
        </p:nvCxnSpPr>
        <p:spPr>
          <a:xfrm flipH="1" flipV="1">
            <a:off x="4099583" y="2751506"/>
            <a:ext cx="2985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21" idx="2"/>
          </p:cNvCxnSpPr>
          <p:nvPr/>
        </p:nvCxnSpPr>
        <p:spPr>
          <a:xfrm flipH="1" flipV="1">
            <a:off x="4711910" y="2759034"/>
            <a:ext cx="1" cy="204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1" idx="2"/>
          </p:cNvCxnSpPr>
          <p:nvPr/>
        </p:nvCxnSpPr>
        <p:spPr>
          <a:xfrm flipH="1" flipV="1">
            <a:off x="2896350" y="4472165"/>
            <a:ext cx="3724" cy="244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6" idx="2"/>
          </p:cNvCxnSpPr>
          <p:nvPr/>
        </p:nvCxnSpPr>
        <p:spPr>
          <a:xfrm flipV="1">
            <a:off x="3494635" y="4472165"/>
            <a:ext cx="1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51" idx="2"/>
          </p:cNvCxnSpPr>
          <p:nvPr/>
        </p:nvCxnSpPr>
        <p:spPr>
          <a:xfrm flipH="1" flipV="1">
            <a:off x="4103274" y="4472165"/>
            <a:ext cx="2638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56" idx="2"/>
          </p:cNvCxnSpPr>
          <p:nvPr/>
        </p:nvCxnSpPr>
        <p:spPr>
          <a:xfrm flipH="1" flipV="1">
            <a:off x="4711912" y="4472165"/>
            <a:ext cx="2639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76400" y="4713849"/>
            <a:ext cx="3032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687887" y="2403106"/>
            <a:ext cx="0" cy="231074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849087" y="4394929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1" name="Rectangle 40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2" name="Straight Connector 401"/>
            <p:cNvCxnSpPr>
              <a:stCxn id="401" idx="1"/>
              <a:endCxn id="40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01" idx="2"/>
              <a:endCxn id="40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01" idx="2"/>
              <a:endCxn id="40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Straight Connector 407"/>
          <p:cNvCxnSpPr/>
          <p:nvPr/>
        </p:nvCxnSpPr>
        <p:spPr>
          <a:xfrm flipV="1">
            <a:off x="1995689" y="49713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2287942" y="49714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679195" y="4869514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8" name="Rectangle 4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9" name="Straight Connector 418"/>
            <p:cNvCxnSpPr>
              <a:stCxn id="418" idx="1"/>
              <a:endCxn id="4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8" idx="2"/>
              <a:endCxn id="4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8" idx="2"/>
              <a:endCxn id="4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3893891" y="5013631"/>
            <a:ext cx="586409" cy="576469"/>
            <a:chOff x="1510748" y="884583"/>
            <a:chExt cx="586409" cy="576469"/>
          </a:xfrm>
        </p:grpSpPr>
        <p:sp>
          <p:nvSpPr>
            <p:cNvPr id="423" name="Rectangle 42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4" name="Straight Connector 423"/>
            <p:cNvCxnSpPr>
              <a:stCxn id="423" idx="1"/>
              <a:endCxn id="42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3" idx="2"/>
              <a:endCxn id="42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23" idx="2"/>
              <a:endCxn id="42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Straight Connector 436"/>
          <p:cNvCxnSpPr/>
          <p:nvPr/>
        </p:nvCxnSpPr>
        <p:spPr>
          <a:xfrm>
            <a:off x="3661065" y="52997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3656199" y="52997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4696148" y="53291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488890" y="53058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5718963" y="4310735"/>
            <a:ext cx="407231" cy="400328"/>
            <a:chOff x="1510748" y="884583"/>
            <a:chExt cx="586409" cy="576469"/>
          </a:xfrm>
        </p:grpSpPr>
        <p:sp>
          <p:nvSpPr>
            <p:cNvPr id="454" name="Rectangle 4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/>
            <p:cNvCxnSpPr>
              <a:stCxn id="454" idx="1"/>
              <a:endCxn id="4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2"/>
              <a:endCxn id="4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454" idx="2"/>
              <a:endCxn id="4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5729693" y="4850114"/>
            <a:ext cx="407231" cy="400328"/>
            <a:chOff x="1510748" y="884583"/>
            <a:chExt cx="586409" cy="576469"/>
          </a:xfrm>
        </p:grpSpPr>
        <p:sp>
          <p:nvSpPr>
            <p:cNvPr id="459" name="Rectangle 4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/>
            <p:cNvCxnSpPr>
              <a:stCxn id="459" idx="1"/>
              <a:endCxn id="4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459" idx="2"/>
              <a:endCxn id="4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459" idx="2"/>
              <a:endCxn id="4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5740423" y="5389493"/>
            <a:ext cx="407231" cy="400328"/>
            <a:chOff x="1510748" y="884583"/>
            <a:chExt cx="586409" cy="576469"/>
          </a:xfrm>
        </p:grpSpPr>
        <p:sp>
          <p:nvSpPr>
            <p:cNvPr id="464" name="Rectangle 4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/>
            <p:cNvCxnSpPr>
              <a:stCxn id="464" idx="1"/>
              <a:endCxn id="4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464" idx="2"/>
              <a:endCxn id="4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464" idx="2"/>
              <a:endCxn id="4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5751153" y="5928872"/>
            <a:ext cx="407231" cy="400328"/>
            <a:chOff x="1510748" y="884583"/>
            <a:chExt cx="586409" cy="576469"/>
          </a:xfrm>
        </p:grpSpPr>
        <p:sp>
          <p:nvSpPr>
            <p:cNvPr id="469" name="Rectangle 4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/>
            <p:cNvCxnSpPr>
              <a:stCxn id="469" idx="1"/>
              <a:endCxn id="4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2"/>
              <a:endCxn id="4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69" idx="2"/>
              <a:endCxn id="4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/>
          <p:cNvCxnSpPr/>
          <p:nvPr/>
        </p:nvCxnSpPr>
        <p:spPr>
          <a:xfrm flipV="1">
            <a:off x="5483470" y="45347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497055" y="45035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5497055" y="50502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5497055" y="55970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5497055" y="61437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V="1">
            <a:off x="6403318" y="45320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155645" y="45008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6155645" y="50475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6155645" y="55942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6155645" y="61410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6396014" y="53033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6637158" y="53018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4646022" y="64562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 rot="10800000">
            <a:off x="4273302" y="6269932"/>
            <a:ext cx="372720" cy="372720"/>
            <a:chOff x="2667000" y="924338"/>
            <a:chExt cx="536714" cy="536714"/>
          </a:xfrm>
        </p:grpSpPr>
        <p:sp>
          <p:nvSpPr>
            <p:cNvPr id="490" name="Oval 489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1" name="Straight Connector 490"/>
            <p:cNvCxnSpPr>
              <a:stCxn id="490" idx="3"/>
              <a:endCxn id="490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490" idx="6"/>
              <a:endCxn id="490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490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>
            <a:off x="1993784" y="64600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444754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V="1">
            <a:off x="2822068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138373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2286508" y="57898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246781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512" y="5488350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stCxn id="293" idx="1"/>
              <a:endCxn id="29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93" idx="2"/>
              <a:endCxn id="29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93" idx="2"/>
              <a:endCxn id="29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0973954" y="5488350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0" name="Rectangle 2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stCxn id="300" idx="1"/>
              <a:endCxn id="3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  <a:endCxn id="3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2"/>
              <a:endCxn id="3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159266" y="4223578"/>
            <a:ext cx="554318" cy="998595"/>
            <a:chOff x="10724341" y="4719034"/>
            <a:chExt cx="554318" cy="998595"/>
          </a:xfrm>
        </p:grpSpPr>
        <p:sp>
          <p:nvSpPr>
            <p:cNvPr id="3" name="Oval 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63251" y="4862761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2" name="Rectangle 3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Straight Connector 392"/>
            <p:cNvCxnSpPr>
              <a:stCxn id="392" idx="1"/>
              <a:endCxn id="3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92" idx="2"/>
              <a:endCxn id="3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92" idx="2"/>
              <a:endCxn id="3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8460306" y="4862761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9" name="Rectangle 39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/>
            <p:cNvCxnSpPr>
              <a:stCxn id="399" idx="1"/>
              <a:endCxn id="39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9" idx="2"/>
              <a:endCxn id="39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9" idx="2"/>
              <a:endCxn id="39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10759693" y="486374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0" name="Rectangle 40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2" name="Straight Connector 411"/>
            <p:cNvCxnSpPr>
              <a:stCxn id="410" idx="1"/>
              <a:endCxn id="41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10" idx="2"/>
              <a:endCxn id="41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10" idx="2"/>
              <a:endCxn id="41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1356748" y="486374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6" name="Rectangle 4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7" name="Straight Connector 426"/>
            <p:cNvCxnSpPr>
              <a:stCxn id="416" idx="1"/>
              <a:endCxn id="4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16" idx="2"/>
              <a:endCxn id="4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16" idx="2"/>
              <a:endCxn id="4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9924291" y="4232776"/>
            <a:ext cx="554318" cy="998595"/>
            <a:chOff x="10724341" y="4719034"/>
            <a:chExt cx="554318" cy="998595"/>
          </a:xfrm>
        </p:grpSpPr>
        <p:sp>
          <p:nvSpPr>
            <p:cNvPr id="431" name="Oval 430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3" name="Straight Connector 432"/>
          <p:cNvCxnSpPr/>
          <p:nvPr/>
        </p:nvCxnSpPr>
        <p:spPr>
          <a:xfrm flipV="1">
            <a:off x="8996579" y="41455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8066866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8663921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8371011" y="46197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11563646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10963308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11267158" y="46197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V="1">
            <a:off x="10640526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8992338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8061927" y="46197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0483548" y="46197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897394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45520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377588" y="3796881"/>
            <a:ext cx="4074881" cy="1461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5372786" y="3796878"/>
            <a:ext cx="0" cy="11494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315121" y="49384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5238411" y="3685446"/>
            <a:ext cx="0" cy="114940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4036679" y="48270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4306889" y="49384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036679" y="48348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238411" y="3644480"/>
            <a:ext cx="342551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00200" y="311150"/>
            <a:ext cx="6941718" cy="42389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4432369" y="-32967"/>
            <a:ext cx="291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Refers</a:t>
            </a:r>
            <a:r>
              <a:rPr lang="sv-SE" dirty="0" smtClean="0"/>
              <a:t> to ME 1/3 and AE 1/3</a:t>
            </a:r>
            <a:endParaRPr lang="en-GB" dirty="0"/>
          </a:p>
        </p:txBody>
      </p:sp>
      <p:grpSp>
        <p:nvGrpSpPr>
          <p:cNvPr id="512" name="Group 511"/>
          <p:cNvGrpSpPr/>
          <p:nvPr/>
        </p:nvGrpSpPr>
        <p:grpSpPr>
          <a:xfrm>
            <a:off x="8994854" y="2300217"/>
            <a:ext cx="407231" cy="400328"/>
            <a:chOff x="1510748" y="884583"/>
            <a:chExt cx="586409" cy="576469"/>
          </a:xfrm>
        </p:grpSpPr>
        <p:sp>
          <p:nvSpPr>
            <p:cNvPr id="513" name="Rectangle 5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4" name="Straight Connector 513"/>
            <p:cNvCxnSpPr>
              <a:stCxn id="513" idx="1"/>
              <a:endCxn id="5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513" idx="2"/>
              <a:endCxn id="5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513" idx="2"/>
              <a:endCxn id="5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/>
          <p:nvPr/>
        </p:nvCxnSpPr>
        <p:spPr>
          <a:xfrm flipV="1">
            <a:off x="8719947" y="852783"/>
            <a:ext cx="0" cy="295976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V="1">
            <a:off x="9685789" y="863215"/>
            <a:ext cx="0" cy="279438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9452469" y="3788295"/>
            <a:ext cx="0" cy="3554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738338" y="251927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9435557" y="251927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775974" y="3642738"/>
            <a:ext cx="2561687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10670990" y="2375158"/>
            <a:ext cx="288234" cy="28823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0952697" y="1935270"/>
            <a:ext cx="128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Condensate</a:t>
            </a:r>
            <a:endParaRPr lang="sv-SE" dirty="0" smtClean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11337661" y="3638642"/>
            <a:ext cx="0" cy="26740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0702725" y="3779799"/>
            <a:ext cx="15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condensers</a:t>
            </a:r>
            <a:endParaRPr lang="sv-SE" dirty="0" smtClean="0"/>
          </a:p>
        </p:txBody>
      </p:sp>
      <p:cxnSp>
        <p:nvCxnSpPr>
          <p:cNvPr id="529" name="Straight Connector 528"/>
          <p:cNvCxnSpPr/>
          <p:nvPr/>
        </p:nvCxnSpPr>
        <p:spPr>
          <a:xfrm flipV="1">
            <a:off x="7954925" y="52841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8763189" y="52630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293" idx="2"/>
          </p:cNvCxnSpPr>
          <p:nvPr/>
        </p:nvCxnSpPr>
        <p:spPr>
          <a:xfrm flipH="1" flipV="1">
            <a:off x="8370717" y="60648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300" idx="2"/>
          </p:cNvCxnSpPr>
          <p:nvPr/>
        </p:nvCxnSpPr>
        <p:spPr>
          <a:xfrm flipH="1" flipV="1">
            <a:off x="11267159" y="60648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10832224" y="52706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V="1">
            <a:off x="11685095" y="52704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0210989" y="52313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9449788" y="52313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7963089" y="66737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14611" y="1962996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LT5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5283079" y="171607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LT6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5924441" y="1983104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LT7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6499622" y="173200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LT8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140986" y="2032021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LT9</a:t>
            </a:r>
          </a:p>
        </p:txBody>
      </p:sp>
      <p:grpSp>
        <p:nvGrpSpPr>
          <p:cNvPr id="542" name="Group 541"/>
          <p:cNvGrpSpPr/>
          <p:nvPr/>
        </p:nvGrpSpPr>
        <p:grpSpPr>
          <a:xfrm>
            <a:off x="7972779" y="1378472"/>
            <a:ext cx="407231" cy="400328"/>
            <a:chOff x="1510748" y="884583"/>
            <a:chExt cx="586409" cy="576469"/>
          </a:xfrm>
        </p:grpSpPr>
        <p:sp>
          <p:nvSpPr>
            <p:cNvPr id="543" name="Rectangle 54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4" name="Straight Connector 543"/>
            <p:cNvCxnSpPr>
              <a:stCxn id="543" idx="1"/>
              <a:endCxn id="54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>
              <a:stCxn id="543" idx="2"/>
              <a:endCxn id="54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543" idx="2"/>
              <a:endCxn id="54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stCxn id="543" idx="0"/>
          </p:cNvCxnSpPr>
          <p:nvPr/>
        </p:nvCxnSpPr>
        <p:spPr>
          <a:xfrm flipH="1" flipV="1">
            <a:off x="8173369" y="1209170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endCxn id="543" idx="2"/>
          </p:cNvCxnSpPr>
          <p:nvPr/>
        </p:nvCxnSpPr>
        <p:spPr>
          <a:xfrm flipV="1">
            <a:off x="8172216" y="1778800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7709688" y="1832989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LT10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2271889" y="2377598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LT1.2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963785" y="2383681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LT2.2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3655681" y="2389764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LT3.2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347577" y="2395847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573455" y="2153789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202943" y="2160358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739653" y="2140200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4276363" y="2120042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541135" y="856435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LT1.1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1512410" y="13924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LT2.1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4660063" y="80988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LT4.1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4598767" y="4968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LT3.1</a:t>
            </a: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2100" y="1160111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flipV="1">
            <a:off x="2058100" y="1492548"/>
            <a:ext cx="837450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endCxn id="560" idx="1"/>
          </p:cNvCxnSpPr>
          <p:nvPr/>
        </p:nvCxnSpPr>
        <p:spPr>
          <a:xfrm flipV="1">
            <a:off x="3728799" y="681559"/>
            <a:ext cx="869968" cy="56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endCxn id="559" idx="1"/>
          </p:cNvCxnSpPr>
          <p:nvPr/>
        </p:nvCxnSpPr>
        <p:spPr>
          <a:xfrm flipV="1">
            <a:off x="4354268" y="994549"/>
            <a:ext cx="305795" cy="28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1664325" y="27259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HT2.1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1659754" y="30155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656689" y="33965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HT1.1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1651758" y="37744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HT1.2</a:t>
            </a:r>
          </a:p>
        </p:txBody>
      </p:sp>
      <p:cxnSp>
        <p:nvCxnSpPr>
          <p:cNvPr id="569" name="Straight Connector 568"/>
          <p:cNvCxnSpPr>
            <a:endCxn id="565" idx="3"/>
          </p:cNvCxnSpPr>
          <p:nvPr/>
        </p:nvCxnSpPr>
        <p:spPr>
          <a:xfrm flipH="1" flipV="1">
            <a:off x="2581564" y="2910633"/>
            <a:ext cx="829927" cy="82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2534320" y="3277872"/>
            <a:ext cx="867183" cy="95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 flipV="1">
            <a:off x="2528819" y="3645111"/>
            <a:ext cx="265723" cy="1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8" idx="3"/>
          </p:cNvCxnSpPr>
          <p:nvPr/>
        </p:nvCxnSpPr>
        <p:spPr>
          <a:xfrm flipH="1" flipV="1">
            <a:off x="2568997" y="3959088"/>
            <a:ext cx="280677" cy="3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5068337" y="27226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HT3.1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88411" y="27429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HT4.1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352554" y="316580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HT3.2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304481" y="317143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HT4.2</a:t>
            </a:r>
          </a:p>
        </p:txBody>
      </p:sp>
      <p:cxnSp>
        <p:nvCxnSpPr>
          <p:cNvPr id="577" name="Straight Connector 576"/>
          <p:cNvCxnSpPr/>
          <p:nvPr/>
        </p:nvCxnSpPr>
        <p:spPr>
          <a:xfrm flipH="1">
            <a:off x="4202337" y="2981645"/>
            <a:ext cx="1151824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574" idx="1"/>
          </p:cNvCxnSpPr>
          <p:nvPr/>
        </p:nvCxnSpPr>
        <p:spPr>
          <a:xfrm flipH="1">
            <a:off x="4896322" y="2927610"/>
            <a:ext cx="1192089" cy="62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4187091" y="3429341"/>
            <a:ext cx="1200956" cy="72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4825899" y="3488642"/>
            <a:ext cx="1525732" cy="68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869192" y="47307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2393593" y="57898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738138" y="57952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175356" y="47307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385921" y="52875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177609" y="60886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grpSp>
        <p:nvGrpSpPr>
          <p:cNvPr id="450" name="Group 449"/>
          <p:cNvGrpSpPr/>
          <p:nvPr/>
        </p:nvGrpSpPr>
        <p:grpSpPr>
          <a:xfrm rot="16200000" flipV="1">
            <a:off x="7773311" y="6235611"/>
            <a:ext cx="372720" cy="372720"/>
            <a:chOff x="2667000" y="924338"/>
            <a:chExt cx="536714" cy="536714"/>
          </a:xfrm>
        </p:grpSpPr>
        <p:sp>
          <p:nvSpPr>
            <p:cNvPr id="451" name="Oval 45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2" name="Straight Connector 451"/>
            <p:cNvCxnSpPr>
              <a:stCxn id="451" idx="3"/>
              <a:endCxn id="45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451" idx="6"/>
              <a:endCxn id="45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endCxn id="45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 rot="16200000" flipV="1">
            <a:off x="8194051" y="6231504"/>
            <a:ext cx="372720" cy="372720"/>
            <a:chOff x="2667000" y="924338"/>
            <a:chExt cx="536714" cy="536714"/>
          </a:xfrm>
        </p:grpSpPr>
        <p:sp>
          <p:nvSpPr>
            <p:cNvPr id="589" name="Oval 58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0" name="Straight Connector 589"/>
            <p:cNvCxnSpPr>
              <a:stCxn id="589" idx="3"/>
              <a:endCxn id="58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>
              <a:stCxn id="589" idx="6"/>
              <a:endCxn id="58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>
              <a:endCxn id="58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 rot="16200000" flipV="1">
            <a:off x="8574158" y="6229118"/>
            <a:ext cx="372720" cy="372720"/>
            <a:chOff x="2667000" y="924338"/>
            <a:chExt cx="536714" cy="536714"/>
          </a:xfrm>
        </p:grpSpPr>
        <p:sp>
          <p:nvSpPr>
            <p:cNvPr id="594" name="Oval 59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5" name="Straight Connector 594"/>
            <p:cNvCxnSpPr>
              <a:stCxn id="594" idx="3"/>
              <a:endCxn id="59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>
              <a:stCxn id="594" idx="6"/>
              <a:endCxn id="59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>
              <a:endCxn id="59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 rot="16200000" flipV="1">
            <a:off x="9263673" y="6241319"/>
            <a:ext cx="372720" cy="372720"/>
            <a:chOff x="2667000" y="924338"/>
            <a:chExt cx="536714" cy="536714"/>
          </a:xfrm>
        </p:grpSpPr>
        <p:sp>
          <p:nvSpPr>
            <p:cNvPr id="599" name="Oval 59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0" name="Straight Connector 599"/>
            <p:cNvCxnSpPr>
              <a:stCxn id="599" idx="3"/>
              <a:endCxn id="59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599" idx="6"/>
              <a:endCxn id="59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>
              <a:endCxn id="59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Group 602"/>
          <p:cNvGrpSpPr/>
          <p:nvPr/>
        </p:nvGrpSpPr>
        <p:grpSpPr>
          <a:xfrm rot="16200000" flipV="1">
            <a:off x="10025654" y="6217173"/>
            <a:ext cx="372720" cy="372720"/>
            <a:chOff x="2667000" y="924338"/>
            <a:chExt cx="536714" cy="536714"/>
          </a:xfrm>
        </p:grpSpPr>
        <p:sp>
          <p:nvSpPr>
            <p:cNvPr id="604" name="Oval 60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5" name="Straight Connector 604"/>
            <p:cNvCxnSpPr>
              <a:stCxn id="604" idx="3"/>
              <a:endCxn id="60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>
              <a:stCxn id="604" idx="6"/>
              <a:endCxn id="60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60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 rot="16200000" flipV="1">
            <a:off x="10648142" y="6249943"/>
            <a:ext cx="372720" cy="372720"/>
            <a:chOff x="2667000" y="924338"/>
            <a:chExt cx="536714" cy="536714"/>
          </a:xfrm>
        </p:grpSpPr>
        <p:sp>
          <p:nvSpPr>
            <p:cNvPr id="609" name="Oval 60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0" name="Straight Connector 609"/>
            <p:cNvCxnSpPr>
              <a:stCxn id="609" idx="3"/>
              <a:endCxn id="60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stCxn id="609" idx="6"/>
              <a:endCxn id="60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endCxn id="60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 rot="16200000" flipV="1">
            <a:off x="11091010" y="6249943"/>
            <a:ext cx="372720" cy="372720"/>
            <a:chOff x="2667000" y="924338"/>
            <a:chExt cx="536714" cy="536714"/>
          </a:xfrm>
        </p:grpSpPr>
        <p:sp>
          <p:nvSpPr>
            <p:cNvPr id="614" name="Oval 61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5" name="Straight Connector 614"/>
            <p:cNvCxnSpPr>
              <a:stCxn id="614" idx="3"/>
              <a:endCxn id="61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614" idx="6"/>
              <a:endCxn id="61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>
              <a:endCxn id="61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/>
          <p:cNvGrpSpPr/>
          <p:nvPr/>
        </p:nvGrpSpPr>
        <p:grpSpPr>
          <a:xfrm rot="16200000" flipV="1">
            <a:off x="11498735" y="6249943"/>
            <a:ext cx="372720" cy="372720"/>
            <a:chOff x="2667000" y="924338"/>
            <a:chExt cx="536714" cy="536714"/>
          </a:xfrm>
        </p:grpSpPr>
        <p:sp>
          <p:nvSpPr>
            <p:cNvPr id="619" name="Oval 61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0" name="Straight Connector 619"/>
            <p:cNvCxnSpPr>
              <a:stCxn id="619" idx="3"/>
              <a:endCxn id="61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>
              <a:stCxn id="619" idx="6"/>
              <a:endCxn id="61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endCxn id="61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6952242" y="489375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HRSG1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106211" y="41619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7011254" y="56139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7605096" y="41593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11157715" y="40939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628" name="Straight Connector 627"/>
          <p:cNvCxnSpPr/>
          <p:nvPr/>
        </p:nvCxnSpPr>
        <p:spPr>
          <a:xfrm>
            <a:off x="8261253" y="44856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/>
          <p:cNvSpPr txBox="1"/>
          <p:nvPr/>
        </p:nvSpPr>
        <p:spPr>
          <a:xfrm>
            <a:off x="10105392" y="55963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10609166" y="41800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9416904" y="53060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416904" y="57765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04878" y="47961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9625839" y="48779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/>
          <p:cNvGrpSpPr/>
          <p:nvPr/>
        </p:nvGrpSpPr>
        <p:grpSpPr>
          <a:xfrm>
            <a:off x="9001665" y="1752210"/>
            <a:ext cx="407231" cy="400328"/>
            <a:chOff x="1510748" y="884583"/>
            <a:chExt cx="586409" cy="576469"/>
          </a:xfrm>
        </p:grpSpPr>
        <p:sp>
          <p:nvSpPr>
            <p:cNvPr id="635" name="Rectangle 6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6" name="Straight Connector 635"/>
            <p:cNvCxnSpPr>
              <a:stCxn id="635" idx="1"/>
              <a:endCxn id="6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35" idx="2"/>
              <a:endCxn id="6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35" idx="2"/>
              <a:endCxn id="6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9008476" y="1204203"/>
            <a:ext cx="407231" cy="400328"/>
            <a:chOff x="1510748" y="884583"/>
            <a:chExt cx="586409" cy="576469"/>
          </a:xfrm>
        </p:grpSpPr>
        <p:sp>
          <p:nvSpPr>
            <p:cNvPr id="640" name="Rectangle 6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1" name="Straight Connector 640"/>
            <p:cNvCxnSpPr>
              <a:stCxn id="640" idx="1"/>
              <a:endCxn id="6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40" idx="2"/>
              <a:endCxn id="6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40" idx="2"/>
              <a:endCxn id="6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9015287" y="656196"/>
            <a:ext cx="407231" cy="400328"/>
            <a:chOff x="1510748" y="884583"/>
            <a:chExt cx="586409" cy="576469"/>
          </a:xfrm>
        </p:grpSpPr>
        <p:sp>
          <p:nvSpPr>
            <p:cNvPr id="645" name="Rectangle 64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6" name="Straight Connector 645"/>
            <p:cNvCxnSpPr>
              <a:stCxn id="645" idx="1"/>
              <a:endCxn id="64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>
              <a:stCxn id="645" idx="2"/>
              <a:endCxn id="64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>
              <a:stCxn id="645" idx="2"/>
              <a:endCxn id="64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8999899" y="2844401"/>
            <a:ext cx="407231" cy="400328"/>
            <a:chOff x="1510748" y="884583"/>
            <a:chExt cx="586409" cy="576469"/>
          </a:xfrm>
        </p:grpSpPr>
        <p:sp>
          <p:nvSpPr>
            <p:cNvPr id="650" name="Rectangle 64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1" name="Straight Connector 650"/>
            <p:cNvCxnSpPr>
              <a:stCxn id="650" idx="1"/>
              <a:endCxn id="65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>
              <a:stCxn id="650" idx="2"/>
              <a:endCxn id="65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stCxn id="650" idx="2"/>
              <a:endCxn id="65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/>
          <p:nvPr/>
        </p:nvCxnSpPr>
        <p:spPr>
          <a:xfrm>
            <a:off x="8719947" y="1963202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8722664" y="1408986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8738338" y="86321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9435557" y="86321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9445916" y="140520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9435557" y="196299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9422518" y="301556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8738338" y="3028840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2" name="TextBox 661"/>
          <p:cNvSpPr txBox="1"/>
          <p:nvPr/>
        </p:nvSpPr>
        <p:spPr>
          <a:xfrm>
            <a:off x="9667084" y="17809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U3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9689203" y="23382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9674600" y="6815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U1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9660009" y="12420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U2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9701177" y="29216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U5</a:t>
            </a:r>
          </a:p>
        </p:txBody>
      </p:sp>
      <p:cxnSp>
        <p:nvCxnSpPr>
          <p:cNvPr id="510" name="Straight Connector 509"/>
          <p:cNvCxnSpPr>
            <a:endCxn id="159" idx="1"/>
          </p:cNvCxnSpPr>
          <p:nvPr/>
        </p:nvCxnSpPr>
        <p:spPr>
          <a:xfrm>
            <a:off x="6662816" y="1579492"/>
            <a:ext cx="130338" cy="18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95758" y="1578636"/>
            <a:ext cx="1384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/>
          <p:cNvGrpSpPr/>
          <p:nvPr/>
        </p:nvGrpSpPr>
        <p:grpSpPr>
          <a:xfrm rot="16200000">
            <a:off x="1626870" y="2672950"/>
            <a:ext cx="213057" cy="144973"/>
            <a:chOff x="4167530" y="4121050"/>
            <a:chExt cx="545846" cy="371417"/>
          </a:xfrm>
        </p:grpSpPr>
        <p:sp>
          <p:nvSpPr>
            <p:cNvPr id="584" name="Isosceles Triangle 583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Isosceles Triangle 666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8" name="Isosceles Triangle 667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156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0645003" y="446447"/>
            <a:ext cx="288234" cy="288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45003" y="834073"/>
            <a:ext cx="288234" cy="288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645003" y="1201820"/>
            <a:ext cx="288234" cy="288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645003" y="1594416"/>
            <a:ext cx="288234" cy="2882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52697" y="747611"/>
            <a:ext cx="113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(LT)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3237" y="1120723"/>
            <a:ext cx="119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Water</a:t>
            </a:r>
            <a:r>
              <a:rPr lang="sv-SE" dirty="0" smtClean="0"/>
              <a:t> (HT)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2697" y="365350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0952697" y="1513319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Steam</a:t>
            </a:r>
            <a:endParaRPr lang="sv-S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958831" y="2322539"/>
            <a:ext cx="1036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HR </a:t>
            </a:r>
            <a:r>
              <a:rPr lang="sv-SE" dirty="0" err="1" smtClean="0"/>
              <a:t>water</a:t>
            </a:r>
            <a:endParaRPr lang="sv-SE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64881" y="1987012"/>
            <a:ext cx="288234" cy="28823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4652" y="1184549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/>
            <p:cNvCxnSpPr>
              <a:stCxn id="4" idx="1"/>
              <a:endCxn id="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2"/>
              <a:endCxn id="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5400000">
            <a:off x="4073956" y="639131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/>
            <p:cNvCxnSpPr>
              <a:stCxn id="33" idx="3"/>
              <a:endCxn id="33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6"/>
              <a:endCxn id="33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3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841358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44" idx="1"/>
              <a:endCxn id="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2"/>
              <a:endCxn id="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48063" y="1181024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9" idx="1"/>
              <a:endCxn id="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  <a:endCxn id="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054063" y="118102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>
              <a:stCxn id="54" idx="1"/>
              <a:endCxn id="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41139" y="17471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>
              <a:stCxn id="59" idx="1"/>
              <a:endCxn id="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9" idx="2"/>
              <a:endCxn id="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  <a:endCxn id="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39425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>
              <a:stCxn id="64" idx="1"/>
              <a:endCxn id="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2"/>
              <a:endCxn id="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2"/>
              <a:endCxn id="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48063" y="17471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>
              <a:stCxn id="69" idx="1"/>
              <a:endCxn id="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2"/>
              <a:endCxn id="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056701" y="1747143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/>
            <p:cNvCxnSpPr>
              <a:stCxn id="74" idx="1"/>
              <a:endCxn id="7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2"/>
              <a:endCxn id="7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423952" y="1170598"/>
            <a:ext cx="586409" cy="576469"/>
            <a:chOff x="1510748" y="884583"/>
            <a:chExt cx="586409" cy="576469"/>
          </a:xfrm>
        </p:grpSpPr>
        <p:sp>
          <p:nvSpPr>
            <p:cNvPr id="124" name="Rectangle 12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/>
            <p:cNvCxnSpPr>
              <a:stCxn id="124" idx="1"/>
              <a:endCxn id="12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24" idx="2"/>
              <a:endCxn id="12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4" idx="2"/>
              <a:endCxn id="12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5400000">
            <a:off x="3464613" y="649563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9" name="Oval 12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3"/>
              <a:endCxn id="12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6"/>
              <a:endCxn id="12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 rot="5400000">
            <a:off x="2857824" y="642513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Oval 13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>
              <a:stCxn id="134" idx="3"/>
              <a:endCxn id="13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6"/>
              <a:endCxn id="13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5400000">
            <a:off x="2251907" y="649563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9" name="Oval 13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3"/>
              <a:endCxn id="13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9" idx="6"/>
              <a:endCxn id="13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3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990151" y="1381188"/>
            <a:ext cx="407231" cy="400328"/>
            <a:chOff x="1510748" y="884583"/>
            <a:chExt cx="586409" cy="576469"/>
          </a:xfrm>
        </p:grpSpPr>
        <p:sp>
          <p:nvSpPr>
            <p:cNvPr id="144" name="Rectangle 14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Connector 144"/>
            <p:cNvCxnSpPr>
              <a:stCxn id="144" idx="1"/>
              <a:endCxn id="14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4" idx="2"/>
              <a:endCxn id="14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4" idx="2"/>
              <a:endCxn id="14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5586229" y="1381188"/>
            <a:ext cx="407231" cy="400328"/>
            <a:chOff x="1510748" y="884583"/>
            <a:chExt cx="586409" cy="576469"/>
          </a:xfrm>
        </p:grpSpPr>
        <p:sp>
          <p:nvSpPr>
            <p:cNvPr id="149" name="Rectangle 14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/>
            <p:cNvCxnSpPr>
              <a:stCxn id="149" idx="1"/>
              <a:endCxn id="14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9" idx="2"/>
              <a:endCxn id="14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9" idx="2"/>
              <a:endCxn id="14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6182307" y="1381188"/>
            <a:ext cx="407231" cy="400328"/>
            <a:chOff x="1510748" y="884583"/>
            <a:chExt cx="586409" cy="576469"/>
          </a:xfrm>
        </p:grpSpPr>
        <p:sp>
          <p:nvSpPr>
            <p:cNvPr id="154" name="Rectangle 1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Straight Connector 154"/>
            <p:cNvCxnSpPr>
              <a:stCxn id="154" idx="1"/>
              <a:endCxn id="1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4" idx="2"/>
              <a:endCxn id="1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4" idx="2"/>
              <a:endCxn id="1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793154" y="1381188"/>
            <a:ext cx="407231" cy="400328"/>
            <a:chOff x="1510748" y="884583"/>
            <a:chExt cx="586409" cy="576469"/>
          </a:xfrm>
        </p:grpSpPr>
        <p:sp>
          <p:nvSpPr>
            <p:cNvPr id="159" name="Rectangle 1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>
              <a:stCxn id="159" idx="1"/>
              <a:endCxn id="1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2"/>
              <a:endCxn id="1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9" idx="2"/>
              <a:endCxn id="1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404001" y="1381188"/>
            <a:ext cx="407231" cy="400328"/>
            <a:chOff x="1510748" y="884583"/>
            <a:chExt cx="586409" cy="576469"/>
          </a:xfrm>
        </p:grpSpPr>
        <p:sp>
          <p:nvSpPr>
            <p:cNvPr id="164" name="Rectangle 1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Connector 164"/>
            <p:cNvCxnSpPr>
              <a:stCxn id="164" idx="1"/>
              <a:endCxn id="1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  <a:endCxn id="1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4" idx="2"/>
              <a:endCxn id="1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5400000">
            <a:off x="6199562" y="680099"/>
            <a:ext cx="372720" cy="372720"/>
            <a:chOff x="2667000" y="924338"/>
            <a:chExt cx="536714" cy="536714"/>
          </a:xfrm>
        </p:grpSpPr>
        <p:sp>
          <p:nvSpPr>
            <p:cNvPr id="169" name="Oval 16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Straight Connector 169"/>
            <p:cNvCxnSpPr>
              <a:stCxn id="169" idx="3"/>
              <a:endCxn id="16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9" idx="6"/>
              <a:endCxn id="16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6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>
            <a:stCxn id="4" idx="0"/>
            <a:endCxn id="139" idx="6"/>
          </p:cNvCxnSpPr>
          <p:nvPr/>
        </p:nvCxnSpPr>
        <p:spPr>
          <a:xfrm flipH="1" flipV="1">
            <a:off x="2438267" y="1022283"/>
            <a:ext cx="1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4" idx="0"/>
            <a:endCxn id="134" idx="6"/>
          </p:cNvCxnSpPr>
          <p:nvPr/>
        </p:nvCxnSpPr>
        <p:spPr>
          <a:xfrm flipH="1" flipV="1">
            <a:off x="3044184" y="1015233"/>
            <a:ext cx="79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9" idx="0"/>
            <a:endCxn id="129" idx="6"/>
          </p:cNvCxnSpPr>
          <p:nvPr/>
        </p:nvCxnSpPr>
        <p:spPr>
          <a:xfrm flipH="1" flipV="1">
            <a:off x="3650973" y="1022283"/>
            <a:ext cx="706" cy="1587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4" idx="0"/>
            <a:endCxn id="33" idx="6"/>
          </p:cNvCxnSpPr>
          <p:nvPr/>
        </p:nvCxnSpPr>
        <p:spPr>
          <a:xfrm flipV="1">
            <a:off x="4257679" y="1011851"/>
            <a:ext cx="2637" cy="169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9" idx="0"/>
            <a:endCxn id="4" idx="2"/>
          </p:cNvCxnSpPr>
          <p:nvPr/>
        </p:nvCxnSpPr>
        <p:spPr>
          <a:xfrm flipH="1" flipV="1">
            <a:off x="2438268" y="1584877"/>
            <a:ext cx="6487" cy="162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64" idx="0"/>
            <a:endCxn id="44" idx="2"/>
          </p:cNvCxnSpPr>
          <p:nvPr/>
        </p:nvCxnSpPr>
        <p:spPr>
          <a:xfrm flipV="1">
            <a:off x="3043041" y="1581352"/>
            <a:ext cx="1933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9" idx="2"/>
            <a:endCxn id="69" idx="0"/>
          </p:cNvCxnSpPr>
          <p:nvPr/>
        </p:nvCxnSpPr>
        <p:spPr>
          <a:xfrm>
            <a:off x="3651679" y="1581352"/>
            <a:ext cx="0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4" idx="2"/>
            <a:endCxn id="74" idx="0"/>
          </p:cNvCxnSpPr>
          <p:nvPr/>
        </p:nvCxnSpPr>
        <p:spPr>
          <a:xfrm>
            <a:off x="4257679" y="1581352"/>
            <a:ext cx="2638" cy="165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17156" y="434340"/>
            <a:ext cx="5693495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9" idx="2"/>
          </p:cNvCxnSpPr>
          <p:nvPr/>
        </p:nvCxnSpPr>
        <p:spPr>
          <a:xfrm flipH="1" flipV="1">
            <a:off x="2437478" y="426812"/>
            <a:ext cx="789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4" idx="2"/>
          </p:cNvCxnSpPr>
          <p:nvPr/>
        </p:nvCxnSpPr>
        <p:spPr>
          <a:xfrm flipH="1" flipV="1">
            <a:off x="3043040" y="434340"/>
            <a:ext cx="1144" cy="208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29" idx="2"/>
          </p:cNvCxnSpPr>
          <p:nvPr/>
        </p:nvCxnSpPr>
        <p:spPr>
          <a:xfrm flipH="1" flipV="1">
            <a:off x="3647988" y="426812"/>
            <a:ext cx="2985" cy="222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33" idx="2"/>
          </p:cNvCxnSpPr>
          <p:nvPr/>
        </p:nvCxnSpPr>
        <p:spPr>
          <a:xfrm flipH="1" flipV="1">
            <a:off x="4260315" y="434340"/>
            <a:ext cx="1" cy="204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69" idx="2"/>
          </p:cNvCxnSpPr>
          <p:nvPr/>
        </p:nvCxnSpPr>
        <p:spPr>
          <a:xfrm flipH="1" flipV="1">
            <a:off x="6385921" y="443461"/>
            <a:ext cx="1" cy="236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4" idx="0"/>
            <a:endCxn id="169" idx="6"/>
          </p:cNvCxnSpPr>
          <p:nvPr/>
        </p:nvCxnSpPr>
        <p:spPr>
          <a:xfrm flipH="1" flipV="1">
            <a:off x="6385922" y="1052819"/>
            <a:ext cx="1" cy="328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193766" y="1211886"/>
            <a:ext cx="2978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44" idx="0"/>
          </p:cNvCxnSpPr>
          <p:nvPr/>
        </p:nvCxnSpPr>
        <p:spPr>
          <a:xfrm flipH="1" flipV="1">
            <a:off x="5193765" y="1211887"/>
            <a:ext cx="2" cy="169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149" idx="0"/>
          </p:cNvCxnSpPr>
          <p:nvPr/>
        </p:nvCxnSpPr>
        <p:spPr>
          <a:xfrm>
            <a:off x="5789843" y="1211886"/>
            <a:ext cx="2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59" idx="0"/>
          </p:cNvCxnSpPr>
          <p:nvPr/>
        </p:nvCxnSpPr>
        <p:spPr>
          <a:xfrm flipV="1">
            <a:off x="6996770" y="1211886"/>
            <a:ext cx="0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64" idx="0"/>
          </p:cNvCxnSpPr>
          <p:nvPr/>
        </p:nvCxnSpPr>
        <p:spPr>
          <a:xfrm flipH="1" flipV="1">
            <a:off x="7604591" y="1211886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17156" y="2392680"/>
            <a:ext cx="7455060" cy="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44" idx="2"/>
          </p:cNvCxnSpPr>
          <p:nvPr/>
        </p:nvCxnSpPr>
        <p:spPr>
          <a:xfrm flipV="1">
            <a:off x="5193767" y="1781516"/>
            <a:ext cx="0" cy="611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endCxn id="149" idx="2"/>
          </p:cNvCxnSpPr>
          <p:nvPr/>
        </p:nvCxnSpPr>
        <p:spPr>
          <a:xfrm flipV="1">
            <a:off x="5789843" y="1781516"/>
            <a:ext cx="2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54" idx="2"/>
          </p:cNvCxnSpPr>
          <p:nvPr/>
        </p:nvCxnSpPr>
        <p:spPr>
          <a:xfrm flipV="1">
            <a:off x="6384407" y="1781516"/>
            <a:ext cx="1516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159" idx="2"/>
          </p:cNvCxnSpPr>
          <p:nvPr/>
        </p:nvCxnSpPr>
        <p:spPr>
          <a:xfrm flipV="1">
            <a:off x="6992592" y="1781516"/>
            <a:ext cx="4178" cy="61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64" idx="2"/>
          </p:cNvCxnSpPr>
          <p:nvPr/>
        </p:nvCxnSpPr>
        <p:spPr>
          <a:xfrm flipV="1">
            <a:off x="7603438" y="1781516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59" idx="2"/>
          </p:cNvCxnSpPr>
          <p:nvPr/>
        </p:nvCxnSpPr>
        <p:spPr>
          <a:xfrm flipH="1" flipV="1">
            <a:off x="2444755" y="2147471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4" idx="2"/>
          </p:cNvCxnSpPr>
          <p:nvPr/>
        </p:nvCxnSpPr>
        <p:spPr>
          <a:xfrm flipV="1">
            <a:off x="3043040" y="2147471"/>
            <a:ext cx="1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69" idx="2"/>
          </p:cNvCxnSpPr>
          <p:nvPr/>
        </p:nvCxnSpPr>
        <p:spPr>
          <a:xfrm flipH="1" flipV="1">
            <a:off x="3651679" y="2147471"/>
            <a:ext cx="2638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74" idx="2"/>
          </p:cNvCxnSpPr>
          <p:nvPr/>
        </p:nvCxnSpPr>
        <p:spPr>
          <a:xfrm flipH="1" flipV="1">
            <a:off x="4260317" y="2147471"/>
            <a:ext cx="2639" cy="2416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124" idx="3"/>
          </p:cNvCxnSpPr>
          <p:nvPr/>
        </p:nvCxnSpPr>
        <p:spPr>
          <a:xfrm flipH="1">
            <a:off x="1010361" y="1457070"/>
            <a:ext cx="210228" cy="17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223316" y="1458832"/>
            <a:ext cx="0" cy="3231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02533" y="1458832"/>
            <a:ext cx="31201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124" idx="2"/>
          </p:cNvCxnSpPr>
          <p:nvPr/>
        </p:nvCxnSpPr>
        <p:spPr>
          <a:xfrm flipV="1">
            <a:off x="712977" y="1747067"/>
            <a:ext cx="4180" cy="662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24" idx="0"/>
          </p:cNvCxnSpPr>
          <p:nvPr/>
        </p:nvCxnSpPr>
        <p:spPr>
          <a:xfrm flipH="1" flipV="1">
            <a:off x="708006" y="434340"/>
            <a:ext cx="9151" cy="7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2193833" y="2486226"/>
            <a:ext cx="3724" cy="244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/>
          <p:cNvGrpSpPr/>
          <p:nvPr/>
        </p:nvGrpSpPr>
        <p:grpSpPr>
          <a:xfrm>
            <a:off x="2090243" y="2362232"/>
            <a:ext cx="213057" cy="144973"/>
            <a:chOff x="4167530" y="4121050"/>
            <a:chExt cx="545846" cy="371417"/>
          </a:xfrm>
        </p:grpSpPr>
        <p:sp>
          <p:nvSpPr>
            <p:cNvPr id="305" name="Isosceles Triangle 304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Isosceles Triangle 305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Isosceles Triangle 306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4" name="Straight Connector 313"/>
          <p:cNvCxnSpPr>
            <a:stCxn id="522" idx="0"/>
          </p:cNvCxnSpPr>
          <p:nvPr/>
        </p:nvCxnSpPr>
        <p:spPr>
          <a:xfrm flipV="1">
            <a:off x="1698091" y="2745437"/>
            <a:ext cx="3011183" cy="242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2686247" y="3509243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16" name="Rectangle 3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Straight Connector 316"/>
            <p:cNvCxnSpPr>
              <a:stCxn id="316" idx="1"/>
              <a:endCxn id="3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2"/>
              <a:endCxn id="3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16" idx="2"/>
              <a:endCxn id="3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 rot="5400000">
            <a:off x="4525551" y="2963825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1" name="Oval 32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stCxn id="321" idx="3"/>
              <a:endCxn id="32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1" idx="6"/>
              <a:endCxn id="32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2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/>
          <p:cNvGrpSpPr/>
          <p:nvPr/>
        </p:nvGrpSpPr>
        <p:grpSpPr>
          <a:xfrm>
            <a:off x="3292953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6" name="Rectangle 32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Straight Connector 326"/>
            <p:cNvCxnSpPr>
              <a:stCxn id="326" idx="1"/>
              <a:endCxn id="32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26" idx="2"/>
              <a:endCxn id="32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26" idx="2"/>
              <a:endCxn id="32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>
            <a:off x="3899658" y="3505718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1" name="Rectangle 33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/>
            <p:cNvCxnSpPr>
              <a:stCxn id="331" idx="1"/>
              <a:endCxn id="33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31" idx="2"/>
              <a:endCxn id="33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31" idx="2"/>
              <a:endCxn id="33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4505658" y="3505718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6" name="Rectangle 33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>
              <a:stCxn id="336" idx="1"/>
              <a:endCxn id="33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6" idx="2"/>
              <a:endCxn id="33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6" idx="2"/>
              <a:endCxn id="33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2692734" y="4071837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1" name="Rectangle 34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2" name="Straight Connector 341"/>
            <p:cNvCxnSpPr>
              <a:stCxn id="341" idx="1"/>
              <a:endCxn id="34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41" idx="2"/>
              <a:endCxn id="34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41" idx="2"/>
              <a:endCxn id="34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/>
          <p:cNvGrpSpPr/>
          <p:nvPr/>
        </p:nvGrpSpPr>
        <p:grpSpPr>
          <a:xfrm>
            <a:off x="3291020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46" name="Rectangle 34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7" name="Straight Connector 346"/>
            <p:cNvCxnSpPr>
              <a:stCxn id="346" idx="1"/>
              <a:endCxn id="34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46" idx="2"/>
              <a:endCxn id="34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46" idx="2"/>
              <a:endCxn id="34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3899658" y="4071837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51" name="Rectangle 35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2" name="Straight Connector 351"/>
            <p:cNvCxnSpPr>
              <a:stCxn id="351" idx="1"/>
              <a:endCxn id="35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51" idx="2"/>
              <a:endCxn id="35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51" idx="2"/>
              <a:endCxn id="35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508296" y="4071837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6" name="Rectangle 35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Connector 356"/>
            <p:cNvCxnSpPr>
              <a:stCxn id="356" idx="1"/>
              <a:endCxn id="35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56" idx="2"/>
              <a:endCxn id="35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56" idx="2"/>
              <a:endCxn id="35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 rot="5400000">
            <a:off x="3916208" y="2974257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1" name="Oval 36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2" name="Straight Connector 361"/>
            <p:cNvCxnSpPr>
              <a:stCxn id="361" idx="3"/>
              <a:endCxn id="36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61" idx="6"/>
              <a:endCxn id="36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endCxn id="36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/>
          <p:cNvGrpSpPr/>
          <p:nvPr/>
        </p:nvGrpSpPr>
        <p:grpSpPr>
          <a:xfrm rot="5400000">
            <a:off x="3309419" y="2967207"/>
            <a:ext cx="372720" cy="372720"/>
            <a:chOff x="2667000" y="924338"/>
            <a:chExt cx="536714" cy="53671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6" name="Oval 365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7" name="Straight Connector 366"/>
            <p:cNvCxnSpPr>
              <a:stCxn id="366" idx="3"/>
              <a:endCxn id="366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66" idx="6"/>
              <a:endCxn id="366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6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5400000">
            <a:off x="2703502" y="2974257"/>
            <a:ext cx="372720" cy="372720"/>
            <a:chOff x="2667000" y="924338"/>
            <a:chExt cx="536714" cy="53671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71" name="Oval 37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Straight Connector 371"/>
            <p:cNvCxnSpPr>
              <a:stCxn id="371" idx="3"/>
              <a:endCxn id="37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1" idx="6"/>
              <a:endCxn id="37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endCxn id="37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>
            <a:stCxn id="316" idx="0"/>
            <a:endCxn id="371" idx="6"/>
          </p:cNvCxnSpPr>
          <p:nvPr/>
        </p:nvCxnSpPr>
        <p:spPr>
          <a:xfrm flipH="1" flipV="1">
            <a:off x="2889862" y="3346977"/>
            <a:ext cx="1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26" idx="0"/>
            <a:endCxn id="366" idx="6"/>
          </p:cNvCxnSpPr>
          <p:nvPr/>
        </p:nvCxnSpPr>
        <p:spPr>
          <a:xfrm flipH="1" flipV="1">
            <a:off x="3495779" y="3339927"/>
            <a:ext cx="79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31" idx="0"/>
            <a:endCxn id="361" idx="6"/>
          </p:cNvCxnSpPr>
          <p:nvPr/>
        </p:nvCxnSpPr>
        <p:spPr>
          <a:xfrm flipH="1" flipV="1">
            <a:off x="4102568" y="3346977"/>
            <a:ext cx="706" cy="158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36" idx="0"/>
            <a:endCxn id="321" idx="6"/>
          </p:cNvCxnSpPr>
          <p:nvPr/>
        </p:nvCxnSpPr>
        <p:spPr>
          <a:xfrm flipV="1">
            <a:off x="4709274" y="3336545"/>
            <a:ext cx="2637" cy="169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41" idx="0"/>
            <a:endCxn id="316" idx="2"/>
          </p:cNvCxnSpPr>
          <p:nvPr/>
        </p:nvCxnSpPr>
        <p:spPr>
          <a:xfrm flipH="1" flipV="1">
            <a:off x="2889863" y="3909571"/>
            <a:ext cx="6487" cy="1622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346" idx="0"/>
            <a:endCxn id="326" idx="2"/>
          </p:cNvCxnSpPr>
          <p:nvPr/>
        </p:nvCxnSpPr>
        <p:spPr>
          <a:xfrm flipV="1">
            <a:off x="3494636" y="3906046"/>
            <a:ext cx="1933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31" idx="2"/>
            <a:endCxn id="351" idx="0"/>
          </p:cNvCxnSpPr>
          <p:nvPr/>
        </p:nvCxnSpPr>
        <p:spPr>
          <a:xfrm>
            <a:off x="4103274" y="3906046"/>
            <a:ext cx="0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>
            <a:stCxn id="336" idx="2"/>
            <a:endCxn id="356" idx="0"/>
          </p:cNvCxnSpPr>
          <p:nvPr/>
        </p:nvCxnSpPr>
        <p:spPr>
          <a:xfrm>
            <a:off x="4709274" y="3906046"/>
            <a:ext cx="2638" cy="165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371" idx="2"/>
          </p:cNvCxnSpPr>
          <p:nvPr/>
        </p:nvCxnSpPr>
        <p:spPr>
          <a:xfrm flipH="1" flipV="1">
            <a:off x="2889073" y="2751506"/>
            <a:ext cx="789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66" idx="2"/>
          </p:cNvCxnSpPr>
          <p:nvPr/>
        </p:nvCxnSpPr>
        <p:spPr>
          <a:xfrm flipH="1" flipV="1">
            <a:off x="3494635" y="2759034"/>
            <a:ext cx="1144" cy="20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361" idx="2"/>
          </p:cNvCxnSpPr>
          <p:nvPr/>
        </p:nvCxnSpPr>
        <p:spPr>
          <a:xfrm flipH="1" flipV="1">
            <a:off x="4099583" y="2751506"/>
            <a:ext cx="2985" cy="2227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321" idx="2"/>
          </p:cNvCxnSpPr>
          <p:nvPr/>
        </p:nvCxnSpPr>
        <p:spPr>
          <a:xfrm flipH="1" flipV="1">
            <a:off x="4711910" y="2759034"/>
            <a:ext cx="1" cy="204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1" idx="2"/>
          </p:cNvCxnSpPr>
          <p:nvPr/>
        </p:nvCxnSpPr>
        <p:spPr>
          <a:xfrm flipH="1" flipV="1">
            <a:off x="2896350" y="4472165"/>
            <a:ext cx="3724" cy="244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6" idx="2"/>
          </p:cNvCxnSpPr>
          <p:nvPr/>
        </p:nvCxnSpPr>
        <p:spPr>
          <a:xfrm flipV="1">
            <a:off x="3494635" y="4472165"/>
            <a:ext cx="1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51" idx="2"/>
          </p:cNvCxnSpPr>
          <p:nvPr/>
        </p:nvCxnSpPr>
        <p:spPr>
          <a:xfrm flipH="1" flipV="1">
            <a:off x="4103274" y="4472165"/>
            <a:ext cx="2638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56" idx="2"/>
          </p:cNvCxnSpPr>
          <p:nvPr/>
        </p:nvCxnSpPr>
        <p:spPr>
          <a:xfrm flipH="1" flipV="1">
            <a:off x="4711912" y="4472165"/>
            <a:ext cx="2639" cy="24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76400" y="4713849"/>
            <a:ext cx="3032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687887" y="2403106"/>
            <a:ext cx="0" cy="231074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849087" y="4394929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1" name="Rectangle 400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2" name="Straight Connector 401"/>
            <p:cNvCxnSpPr>
              <a:stCxn id="401" idx="1"/>
              <a:endCxn id="401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01" idx="2"/>
              <a:endCxn id="401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01" idx="2"/>
              <a:endCxn id="401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8" name="Straight Connector 407"/>
          <p:cNvCxnSpPr/>
          <p:nvPr/>
        </p:nvCxnSpPr>
        <p:spPr>
          <a:xfrm flipV="1">
            <a:off x="1995689" y="4971399"/>
            <a:ext cx="0" cy="14924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2287942" y="4971400"/>
            <a:ext cx="0" cy="81842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2679195" y="4869514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8" name="Rectangle 417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9" name="Straight Connector 418"/>
            <p:cNvCxnSpPr>
              <a:stCxn id="418" idx="1"/>
              <a:endCxn id="418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18" idx="2"/>
              <a:endCxn id="418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8" idx="2"/>
              <a:endCxn id="418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3893891" y="5013631"/>
            <a:ext cx="586409" cy="576469"/>
            <a:chOff x="1510748" y="884583"/>
            <a:chExt cx="586409" cy="576469"/>
          </a:xfrm>
        </p:grpSpPr>
        <p:sp>
          <p:nvSpPr>
            <p:cNvPr id="423" name="Rectangle 42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4" name="Straight Connector 423"/>
            <p:cNvCxnSpPr>
              <a:stCxn id="423" idx="1"/>
              <a:endCxn id="42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3" idx="2"/>
              <a:endCxn id="42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23" idx="2"/>
              <a:endCxn id="42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Straight Connector 436"/>
          <p:cNvCxnSpPr/>
          <p:nvPr/>
        </p:nvCxnSpPr>
        <p:spPr>
          <a:xfrm>
            <a:off x="3661065" y="52997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3656199" y="5299784"/>
            <a:ext cx="0" cy="51513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4696148" y="5329152"/>
            <a:ext cx="9566" cy="46067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488890" y="530586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5718963" y="4310735"/>
            <a:ext cx="407231" cy="400328"/>
            <a:chOff x="1510748" y="884583"/>
            <a:chExt cx="586409" cy="576469"/>
          </a:xfrm>
        </p:grpSpPr>
        <p:sp>
          <p:nvSpPr>
            <p:cNvPr id="454" name="Rectangle 45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5" name="Straight Connector 454"/>
            <p:cNvCxnSpPr>
              <a:stCxn id="454" idx="1"/>
              <a:endCxn id="45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2"/>
              <a:endCxn id="45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454" idx="2"/>
              <a:endCxn id="45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5729693" y="4850114"/>
            <a:ext cx="407231" cy="400328"/>
            <a:chOff x="1510748" y="884583"/>
            <a:chExt cx="586409" cy="576469"/>
          </a:xfrm>
        </p:grpSpPr>
        <p:sp>
          <p:nvSpPr>
            <p:cNvPr id="459" name="Rectangle 45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0" name="Straight Connector 459"/>
            <p:cNvCxnSpPr>
              <a:stCxn id="459" idx="1"/>
              <a:endCxn id="45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459" idx="2"/>
              <a:endCxn id="45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459" idx="2"/>
              <a:endCxn id="45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5740423" y="5389493"/>
            <a:ext cx="407231" cy="400328"/>
            <a:chOff x="1510748" y="884583"/>
            <a:chExt cx="586409" cy="576469"/>
          </a:xfrm>
        </p:grpSpPr>
        <p:sp>
          <p:nvSpPr>
            <p:cNvPr id="464" name="Rectangle 463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5" name="Straight Connector 464"/>
            <p:cNvCxnSpPr>
              <a:stCxn id="464" idx="1"/>
              <a:endCxn id="464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>
              <a:stCxn id="464" idx="2"/>
              <a:endCxn id="464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464" idx="2"/>
              <a:endCxn id="464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/>
          <p:cNvGrpSpPr/>
          <p:nvPr/>
        </p:nvGrpSpPr>
        <p:grpSpPr>
          <a:xfrm>
            <a:off x="5751153" y="5928872"/>
            <a:ext cx="407231" cy="400328"/>
            <a:chOff x="1510748" y="884583"/>
            <a:chExt cx="586409" cy="576469"/>
          </a:xfrm>
        </p:grpSpPr>
        <p:sp>
          <p:nvSpPr>
            <p:cNvPr id="469" name="Rectangle 46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Straight Connector 469"/>
            <p:cNvCxnSpPr>
              <a:stCxn id="469" idx="1"/>
              <a:endCxn id="46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2"/>
              <a:endCxn id="46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69" idx="2"/>
              <a:endCxn id="46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/>
          <p:cNvCxnSpPr/>
          <p:nvPr/>
        </p:nvCxnSpPr>
        <p:spPr>
          <a:xfrm flipV="1">
            <a:off x="5483470" y="4534727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497055" y="4503549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5497055" y="5050278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5497055" y="5597007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5497055" y="614373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V="1">
            <a:off x="6403318" y="4532004"/>
            <a:ext cx="0" cy="1594309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155645" y="4500826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6155645" y="5047555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6155645" y="5594284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6155645" y="614101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6396014" y="5303353"/>
            <a:ext cx="24336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V="1">
            <a:off x="6637158" y="5301866"/>
            <a:ext cx="0" cy="1154426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4646022" y="6456292"/>
            <a:ext cx="200242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 rot="10800000">
            <a:off x="4273302" y="6269932"/>
            <a:ext cx="372720" cy="372720"/>
            <a:chOff x="2667000" y="924338"/>
            <a:chExt cx="536714" cy="536714"/>
          </a:xfrm>
        </p:grpSpPr>
        <p:sp>
          <p:nvSpPr>
            <p:cNvPr id="490" name="Oval 489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1" name="Straight Connector 490"/>
            <p:cNvCxnSpPr>
              <a:stCxn id="490" idx="3"/>
              <a:endCxn id="490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490" idx="6"/>
              <a:endCxn id="490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490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>
            <a:off x="1993784" y="6460077"/>
            <a:ext cx="2282548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444754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V="1">
            <a:off x="2822068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138373" y="5431030"/>
            <a:ext cx="1905" cy="33195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2286508" y="5789821"/>
            <a:ext cx="3210547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246781" y="5150360"/>
            <a:ext cx="2344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8077512" y="5488350"/>
            <a:ext cx="586409" cy="576469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3" name="Rectangle 29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stCxn id="293" idx="1"/>
              <a:endCxn id="29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93" idx="2"/>
              <a:endCxn id="29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93" idx="2"/>
              <a:endCxn id="29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0973954" y="5488350"/>
            <a:ext cx="586409" cy="576469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0" name="Rectangle 29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stCxn id="300" idx="1"/>
              <a:endCxn id="30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  <a:endCxn id="30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2"/>
              <a:endCxn id="30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159266" y="4223578"/>
            <a:ext cx="554318" cy="998595"/>
            <a:chOff x="10724341" y="4719034"/>
            <a:chExt cx="554318" cy="998595"/>
          </a:xfrm>
        </p:grpSpPr>
        <p:sp>
          <p:nvSpPr>
            <p:cNvPr id="3" name="Oval 2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63251" y="4862761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2" name="Rectangle 391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3" name="Straight Connector 392"/>
            <p:cNvCxnSpPr>
              <a:stCxn id="392" idx="1"/>
              <a:endCxn id="392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92" idx="2"/>
              <a:endCxn id="392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92" idx="2"/>
              <a:endCxn id="392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8460306" y="4862761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9" name="Rectangle 398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5" name="Straight Connector 404"/>
            <p:cNvCxnSpPr>
              <a:stCxn id="399" idx="1"/>
              <a:endCxn id="399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9" idx="2"/>
              <a:endCxn id="399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9" idx="2"/>
              <a:endCxn id="399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/>
          <p:cNvGrpSpPr/>
          <p:nvPr/>
        </p:nvGrpSpPr>
        <p:grpSpPr>
          <a:xfrm>
            <a:off x="10759693" y="4863744"/>
            <a:ext cx="407231" cy="400328"/>
            <a:chOff x="1510748" y="884583"/>
            <a:chExt cx="586409" cy="57646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0" name="Rectangle 40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2" name="Straight Connector 411"/>
            <p:cNvCxnSpPr>
              <a:stCxn id="410" idx="1"/>
              <a:endCxn id="41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10" idx="2"/>
              <a:endCxn id="41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10" idx="2"/>
              <a:endCxn id="41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1356748" y="4863744"/>
            <a:ext cx="407231" cy="400328"/>
            <a:chOff x="1510748" y="884583"/>
            <a:chExt cx="586409" cy="57646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6" name="Rectangle 415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7" name="Straight Connector 426"/>
            <p:cNvCxnSpPr>
              <a:stCxn id="416" idx="1"/>
              <a:endCxn id="416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16" idx="2"/>
              <a:endCxn id="416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16" idx="2"/>
              <a:endCxn id="416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9924291" y="4232776"/>
            <a:ext cx="554318" cy="998595"/>
            <a:chOff x="10724341" y="4719034"/>
            <a:chExt cx="554318" cy="998595"/>
          </a:xfrm>
        </p:grpSpPr>
        <p:sp>
          <p:nvSpPr>
            <p:cNvPr id="431" name="Oval 430"/>
            <p:cNvSpPr/>
            <p:nvPr/>
          </p:nvSpPr>
          <p:spPr>
            <a:xfrm>
              <a:off x="10854898" y="4719034"/>
              <a:ext cx="293204" cy="293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0724341" y="4865636"/>
              <a:ext cx="554318" cy="8519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3" name="Straight Connector 432"/>
          <p:cNvCxnSpPr/>
          <p:nvPr/>
        </p:nvCxnSpPr>
        <p:spPr>
          <a:xfrm flipV="1">
            <a:off x="8996579" y="4145597"/>
            <a:ext cx="1643947" cy="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8066866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8663921" y="4619712"/>
            <a:ext cx="0" cy="24304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8371011" y="4619712"/>
            <a:ext cx="0" cy="86729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V="1">
            <a:off x="11563646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10963308" y="4619713"/>
            <a:ext cx="0" cy="24133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11267158" y="4619713"/>
            <a:ext cx="0" cy="86729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V="1">
            <a:off x="10640526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8992338" y="4121640"/>
            <a:ext cx="0" cy="325546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8061927" y="4619712"/>
            <a:ext cx="109733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0483548" y="4619714"/>
            <a:ext cx="108338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897394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455207" y="4447186"/>
            <a:ext cx="18531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5377588" y="3796881"/>
            <a:ext cx="4074881" cy="1461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5372786" y="3796878"/>
            <a:ext cx="0" cy="11494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315121" y="4938470"/>
            <a:ext cx="106497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5238411" y="3685446"/>
            <a:ext cx="0" cy="114940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4036679" y="4827038"/>
            <a:ext cx="120903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flipV="1">
            <a:off x="4306889" y="4938470"/>
            <a:ext cx="0" cy="7516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036679" y="4834848"/>
            <a:ext cx="0" cy="1733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238411" y="3644480"/>
            <a:ext cx="342551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00200" y="311150"/>
            <a:ext cx="6941718" cy="42389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4432369" y="-32967"/>
            <a:ext cx="291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Refers</a:t>
            </a:r>
            <a:r>
              <a:rPr lang="sv-SE" dirty="0" smtClean="0"/>
              <a:t> to ME 1/3 and AE 1/3</a:t>
            </a:r>
            <a:endParaRPr lang="en-GB" dirty="0"/>
          </a:p>
        </p:txBody>
      </p:sp>
      <p:grpSp>
        <p:nvGrpSpPr>
          <p:cNvPr id="512" name="Group 511"/>
          <p:cNvGrpSpPr/>
          <p:nvPr/>
        </p:nvGrpSpPr>
        <p:grpSpPr>
          <a:xfrm>
            <a:off x="8994854" y="2300217"/>
            <a:ext cx="407231" cy="400328"/>
            <a:chOff x="1510748" y="884583"/>
            <a:chExt cx="586409" cy="576469"/>
          </a:xfrm>
        </p:grpSpPr>
        <p:sp>
          <p:nvSpPr>
            <p:cNvPr id="513" name="Rectangle 51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4" name="Straight Connector 513"/>
            <p:cNvCxnSpPr>
              <a:stCxn id="513" idx="1"/>
              <a:endCxn id="51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513" idx="2"/>
              <a:endCxn id="51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513" idx="2"/>
              <a:endCxn id="51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/>
          <p:nvPr/>
        </p:nvCxnSpPr>
        <p:spPr>
          <a:xfrm flipV="1">
            <a:off x="8719947" y="852783"/>
            <a:ext cx="0" cy="295976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V="1">
            <a:off x="9685789" y="863215"/>
            <a:ext cx="0" cy="279438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9452469" y="3788295"/>
            <a:ext cx="0" cy="355459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8738338" y="251927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9435557" y="251927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775974" y="3642738"/>
            <a:ext cx="2561687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10670990" y="2375158"/>
            <a:ext cx="288234" cy="28823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Rectangle 525"/>
          <p:cNvSpPr/>
          <p:nvPr/>
        </p:nvSpPr>
        <p:spPr>
          <a:xfrm>
            <a:off x="10952697" y="1935270"/>
            <a:ext cx="128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Condensate</a:t>
            </a:r>
            <a:endParaRPr lang="sv-SE" dirty="0" smtClean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11337661" y="3638642"/>
            <a:ext cx="0" cy="26740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0702725" y="3779799"/>
            <a:ext cx="15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condensers</a:t>
            </a:r>
            <a:endParaRPr lang="sv-SE" dirty="0" smtClean="0"/>
          </a:p>
        </p:txBody>
      </p:sp>
      <p:cxnSp>
        <p:nvCxnSpPr>
          <p:cNvPr id="529" name="Straight Connector 528"/>
          <p:cNvCxnSpPr/>
          <p:nvPr/>
        </p:nvCxnSpPr>
        <p:spPr>
          <a:xfrm flipV="1">
            <a:off x="7954925" y="5284138"/>
            <a:ext cx="0" cy="1389655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8763189" y="5263090"/>
            <a:ext cx="0" cy="141070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293" idx="2"/>
          </p:cNvCxnSpPr>
          <p:nvPr/>
        </p:nvCxnSpPr>
        <p:spPr>
          <a:xfrm flipH="1" flipV="1">
            <a:off x="8370717" y="6064819"/>
            <a:ext cx="16517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300" idx="2"/>
          </p:cNvCxnSpPr>
          <p:nvPr/>
        </p:nvCxnSpPr>
        <p:spPr>
          <a:xfrm flipH="1" flipV="1">
            <a:off x="11267159" y="6064819"/>
            <a:ext cx="8163" cy="600087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10832224" y="5270634"/>
            <a:ext cx="0" cy="1394272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V="1">
            <a:off x="11685095" y="5270440"/>
            <a:ext cx="0" cy="140335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0210989" y="5231373"/>
            <a:ext cx="0" cy="1433533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9449788" y="5231372"/>
            <a:ext cx="0" cy="1433534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7963089" y="6673793"/>
            <a:ext cx="3730170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14611" y="1962996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LT5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5283079" y="171607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LT6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5924441" y="1983104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LT7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6499622" y="1732008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LT8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140986" y="2032021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LT9</a:t>
            </a:r>
          </a:p>
        </p:txBody>
      </p:sp>
      <p:grpSp>
        <p:nvGrpSpPr>
          <p:cNvPr id="542" name="Group 541"/>
          <p:cNvGrpSpPr/>
          <p:nvPr/>
        </p:nvGrpSpPr>
        <p:grpSpPr>
          <a:xfrm>
            <a:off x="7972779" y="1378472"/>
            <a:ext cx="407231" cy="400328"/>
            <a:chOff x="1510748" y="884583"/>
            <a:chExt cx="586409" cy="576469"/>
          </a:xfrm>
        </p:grpSpPr>
        <p:sp>
          <p:nvSpPr>
            <p:cNvPr id="543" name="Rectangle 542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4" name="Straight Connector 543"/>
            <p:cNvCxnSpPr>
              <a:stCxn id="543" idx="1"/>
              <a:endCxn id="543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>
              <a:stCxn id="543" idx="2"/>
              <a:endCxn id="543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543" idx="2"/>
              <a:endCxn id="543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stCxn id="543" idx="0"/>
          </p:cNvCxnSpPr>
          <p:nvPr/>
        </p:nvCxnSpPr>
        <p:spPr>
          <a:xfrm flipH="1" flipV="1">
            <a:off x="8173369" y="1209170"/>
            <a:ext cx="3026" cy="169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endCxn id="543" idx="2"/>
          </p:cNvCxnSpPr>
          <p:nvPr/>
        </p:nvCxnSpPr>
        <p:spPr>
          <a:xfrm flipV="1">
            <a:off x="8172216" y="1778800"/>
            <a:ext cx="4179" cy="610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7709688" y="1832989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LT10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2271889" y="2377598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LT1.2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963785" y="2383681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LT2.2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3655681" y="2389764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LT3.2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347577" y="2395847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LT4.2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573455" y="2153789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202943" y="2160358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739653" y="2140200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4276363" y="2120042"/>
            <a:ext cx="269298" cy="34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1541135" y="856435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LT1.1</a:t>
            </a:r>
          </a:p>
        </p:txBody>
      </p:sp>
      <p:sp>
        <p:nvSpPr>
          <p:cNvPr id="558" name="TextBox 557"/>
          <p:cNvSpPr txBox="1"/>
          <p:nvPr/>
        </p:nvSpPr>
        <p:spPr>
          <a:xfrm>
            <a:off x="1512410" y="13924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LT2.1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4660063" y="80988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LT4.1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4598767" y="496893"/>
            <a:ext cx="8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LT3.1</a:t>
            </a:r>
          </a:p>
        </p:txBody>
      </p:sp>
      <p:cxnSp>
        <p:nvCxnSpPr>
          <p:cNvPr id="561" name="Straight Connector 560"/>
          <p:cNvCxnSpPr/>
          <p:nvPr/>
        </p:nvCxnSpPr>
        <p:spPr>
          <a:xfrm>
            <a:off x="1992100" y="1160111"/>
            <a:ext cx="247232" cy="3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flipV="1">
            <a:off x="2058100" y="1492548"/>
            <a:ext cx="837450" cy="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endCxn id="560" idx="1"/>
          </p:cNvCxnSpPr>
          <p:nvPr/>
        </p:nvCxnSpPr>
        <p:spPr>
          <a:xfrm flipV="1">
            <a:off x="3728799" y="681559"/>
            <a:ext cx="869968" cy="56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>
            <a:endCxn id="559" idx="1"/>
          </p:cNvCxnSpPr>
          <p:nvPr/>
        </p:nvCxnSpPr>
        <p:spPr>
          <a:xfrm flipV="1">
            <a:off x="4354268" y="994549"/>
            <a:ext cx="305795" cy="28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1664325" y="27259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HT2.1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1659754" y="30155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HT2.2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656689" y="339659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HT1.1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1651758" y="377442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HT1.2</a:t>
            </a:r>
          </a:p>
        </p:txBody>
      </p:sp>
      <p:cxnSp>
        <p:nvCxnSpPr>
          <p:cNvPr id="569" name="Straight Connector 568"/>
          <p:cNvCxnSpPr>
            <a:endCxn id="565" idx="3"/>
          </p:cNvCxnSpPr>
          <p:nvPr/>
        </p:nvCxnSpPr>
        <p:spPr>
          <a:xfrm flipH="1" flipV="1">
            <a:off x="2581564" y="2910633"/>
            <a:ext cx="829927" cy="821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2534320" y="3277872"/>
            <a:ext cx="867183" cy="95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 flipV="1">
            <a:off x="2528819" y="3645111"/>
            <a:ext cx="265723" cy="12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8" idx="3"/>
          </p:cNvCxnSpPr>
          <p:nvPr/>
        </p:nvCxnSpPr>
        <p:spPr>
          <a:xfrm flipH="1" flipV="1">
            <a:off x="2568997" y="3959088"/>
            <a:ext cx="280677" cy="3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5068337" y="27226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HT3.1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88411" y="27429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HT4.1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352554" y="316580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HT3.2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6304481" y="317143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HT4.2</a:t>
            </a:r>
          </a:p>
        </p:txBody>
      </p:sp>
      <p:cxnSp>
        <p:nvCxnSpPr>
          <p:cNvPr id="577" name="Straight Connector 576"/>
          <p:cNvCxnSpPr/>
          <p:nvPr/>
        </p:nvCxnSpPr>
        <p:spPr>
          <a:xfrm flipH="1">
            <a:off x="4202337" y="2981645"/>
            <a:ext cx="1151824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stCxn id="574" idx="1"/>
          </p:cNvCxnSpPr>
          <p:nvPr/>
        </p:nvCxnSpPr>
        <p:spPr>
          <a:xfrm flipH="1">
            <a:off x="4896322" y="2927610"/>
            <a:ext cx="1192089" cy="62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4187091" y="3429341"/>
            <a:ext cx="1200956" cy="724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4825899" y="3488642"/>
            <a:ext cx="1525732" cy="68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TextBox 580"/>
          <p:cNvSpPr txBox="1"/>
          <p:nvPr/>
        </p:nvSpPr>
        <p:spPr>
          <a:xfrm>
            <a:off x="869192" y="473075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HT-HR1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2393593" y="57898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HT-HR2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3738138" y="5795285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HEX</a:t>
            </a:r>
            <a:r>
              <a:rPr lang="sv-SE" baseline="-25000" dirty="0" err="1" smtClean="0"/>
              <a:t>St</a:t>
            </a:r>
            <a:r>
              <a:rPr lang="sv-SE" baseline="-25000" dirty="0" smtClean="0"/>
              <a:t>-HR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175356" y="47307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HR2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385921" y="52875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HR3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177609" y="60886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HR4</a:t>
            </a:r>
          </a:p>
        </p:txBody>
      </p:sp>
      <p:grpSp>
        <p:nvGrpSpPr>
          <p:cNvPr id="450" name="Group 449"/>
          <p:cNvGrpSpPr/>
          <p:nvPr/>
        </p:nvGrpSpPr>
        <p:grpSpPr>
          <a:xfrm rot="16200000" flipV="1">
            <a:off x="7773311" y="6235611"/>
            <a:ext cx="372720" cy="372720"/>
            <a:chOff x="2667000" y="924338"/>
            <a:chExt cx="536714" cy="536714"/>
          </a:xfrm>
        </p:grpSpPr>
        <p:sp>
          <p:nvSpPr>
            <p:cNvPr id="451" name="Oval 450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2" name="Straight Connector 451"/>
            <p:cNvCxnSpPr>
              <a:stCxn id="451" idx="3"/>
              <a:endCxn id="451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451" idx="6"/>
              <a:endCxn id="451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endCxn id="451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 rot="16200000" flipV="1">
            <a:off x="8194051" y="6231504"/>
            <a:ext cx="372720" cy="372720"/>
            <a:chOff x="2667000" y="924338"/>
            <a:chExt cx="536714" cy="536714"/>
          </a:xfrm>
        </p:grpSpPr>
        <p:sp>
          <p:nvSpPr>
            <p:cNvPr id="589" name="Oval 58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0" name="Straight Connector 589"/>
            <p:cNvCxnSpPr>
              <a:stCxn id="589" idx="3"/>
              <a:endCxn id="58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>
              <a:stCxn id="589" idx="6"/>
              <a:endCxn id="58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>
              <a:endCxn id="58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 rot="16200000" flipV="1">
            <a:off x="8574158" y="6229118"/>
            <a:ext cx="372720" cy="372720"/>
            <a:chOff x="2667000" y="924338"/>
            <a:chExt cx="536714" cy="536714"/>
          </a:xfrm>
        </p:grpSpPr>
        <p:sp>
          <p:nvSpPr>
            <p:cNvPr id="594" name="Oval 59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5" name="Straight Connector 594"/>
            <p:cNvCxnSpPr>
              <a:stCxn id="594" idx="3"/>
              <a:endCxn id="59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>
              <a:stCxn id="594" idx="6"/>
              <a:endCxn id="59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>
              <a:endCxn id="59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 rot="16200000" flipV="1">
            <a:off x="9263673" y="6241319"/>
            <a:ext cx="372720" cy="372720"/>
            <a:chOff x="2667000" y="924338"/>
            <a:chExt cx="536714" cy="536714"/>
          </a:xfrm>
        </p:grpSpPr>
        <p:sp>
          <p:nvSpPr>
            <p:cNvPr id="599" name="Oval 59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0" name="Straight Connector 599"/>
            <p:cNvCxnSpPr>
              <a:stCxn id="599" idx="3"/>
              <a:endCxn id="59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599" idx="6"/>
              <a:endCxn id="59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>
              <a:endCxn id="59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Group 602"/>
          <p:cNvGrpSpPr/>
          <p:nvPr/>
        </p:nvGrpSpPr>
        <p:grpSpPr>
          <a:xfrm rot="16200000" flipV="1">
            <a:off x="10025654" y="6217173"/>
            <a:ext cx="372720" cy="372720"/>
            <a:chOff x="2667000" y="924338"/>
            <a:chExt cx="536714" cy="536714"/>
          </a:xfrm>
        </p:grpSpPr>
        <p:sp>
          <p:nvSpPr>
            <p:cNvPr id="604" name="Oval 60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5" name="Straight Connector 604"/>
            <p:cNvCxnSpPr>
              <a:stCxn id="604" idx="3"/>
              <a:endCxn id="60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>
              <a:stCxn id="604" idx="6"/>
              <a:endCxn id="60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60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/>
          <p:cNvGrpSpPr/>
          <p:nvPr/>
        </p:nvGrpSpPr>
        <p:grpSpPr>
          <a:xfrm rot="16200000" flipV="1">
            <a:off x="10648142" y="6249943"/>
            <a:ext cx="372720" cy="372720"/>
            <a:chOff x="2667000" y="924338"/>
            <a:chExt cx="536714" cy="536714"/>
          </a:xfrm>
        </p:grpSpPr>
        <p:sp>
          <p:nvSpPr>
            <p:cNvPr id="609" name="Oval 60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0" name="Straight Connector 609"/>
            <p:cNvCxnSpPr>
              <a:stCxn id="609" idx="3"/>
              <a:endCxn id="60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stCxn id="609" idx="6"/>
              <a:endCxn id="60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endCxn id="60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 rot="16200000" flipV="1">
            <a:off x="11091010" y="6249943"/>
            <a:ext cx="372720" cy="372720"/>
            <a:chOff x="2667000" y="924338"/>
            <a:chExt cx="536714" cy="536714"/>
          </a:xfrm>
        </p:grpSpPr>
        <p:sp>
          <p:nvSpPr>
            <p:cNvPr id="614" name="Oval 613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5" name="Straight Connector 614"/>
            <p:cNvCxnSpPr>
              <a:stCxn id="614" idx="3"/>
              <a:endCxn id="614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614" idx="6"/>
              <a:endCxn id="614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>
              <a:endCxn id="614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/>
          <p:cNvGrpSpPr/>
          <p:nvPr/>
        </p:nvGrpSpPr>
        <p:grpSpPr>
          <a:xfrm rot="16200000" flipV="1">
            <a:off x="11498735" y="6249943"/>
            <a:ext cx="372720" cy="372720"/>
            <a:chOff x="2667000" y="924338"/>
            <a:chExt cx="536714" cy="536714"/>
          </a:xfrm>
        </p:grpSpPr>
        <p:sp>
          <p:nvSpPr>
            <p:cNvPr id="619" name="Oval 618"/>
            <p:cNvSpPr/>
            <p:nvPr/>
          </p:nvSpPr>
          <p:spPr>
            <a:xfrm>
              <a:off x="2667000" y="924338"/>
              <a:ext cx="536714" cy="536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0" name="Straight Connector 619"/>
            <p:cNvCxnSpPr>
              <a:stCxn id="619" idx="3"/>
              <a:endCxn id="619" idx="1"/>
            </p:cNvCxnSpPr>
            <p:nvPr/>
          </p:nvCxnSpPr>
          <p:spPr>
            <a:xfrm flipV="1">
              <a:off x="2745600" y="1002938"/>
              <a:ext cx="0" cy="379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>
              <a:stCxn id="619" idx="6"/>
              <a:endCxn id="619" idx="1"/>
            </p:cNvCxnSpPr>
            <p:nvPr/>
          </p:nvCxnSpPr>
          <p:spPr>
            <a:xfrm flipH="1" flipV="1">
              <a:off x="2745600" y="1002938"/>
              <a:ext cx="458114" cy="18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>
              <a:endCxn id="619" idx="3"/>
            </p:cNvCxnSpPr>
            <p:nvPr/>
          </p:nvCxnSpPr>
          <p:spPr>
            <a:xfrm flipH="1">
              <a:off x="2745600" y="1192696"/>
              <a:ext cx="458114" cy="189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3" name="TextBox 622"/>
          <p:cNvSpPr txBox="1"/>
          <p:nvPr/>
        </p:nvSpPr>
        <p:spPr>
          <a:xfrm>
            <a:off x="6952242" y="489375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HRSG1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6106211" y="41619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HR1</a:t>
            </a:r>
          </a:p>
        </p:txBody>
      </p:sp>
      <p:sp>
        <p:nvSpPr>
          <p:cNvPr id="625" name="TextBox 624"/>
          <p:cNvSpPr txBox="1"/>
          <p:nvPr/>
        </p:nvSpPr>
        <p:spPr>
          <a:xfrm>
            <a:off x="7011254" y="5613970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HRSG3</a:t>
            </a:r>
          </a:p>
        </p:txBody>
      </p:sp>
      <p:sp>
        <p:nvSpPr>
          <p:cNvPr id="626" name="TextBox 625"/>
          <p:cNvSpPr txBox="1"/>
          <p:nvPr/>
        </p:nvSpPr>
        <p:spPr>
          <a:xfrm>
            <a:off x="7605096" y="415933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HRSG2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11157715" y="4093926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HRSG5</a:t>
            </a:r>
          </a:p>
        </p:txBody>
      </p:sp>
      <p:cxnSp>
        <p:nvCxnSpPr>
          <p:cNvPr id="628" name="Straight Connector 627"/>
          <p:cNvCxnSpPr/>
          <p:nvPr/>
        </p:nvCxnSpPr>
        <p:spPr>
          <a:xfrm>
            <a:off x="8261253" y="4485675"/>
            <a:ext cx="499264" cy="471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/>
          <p:cNvSpPr txBox="1"/>
          <p:nvPr/>
        </p:nvSpPr>
        <p:spPr>
          <a:xfrm>
            <a:off x="10105392" y="5596362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HRSG6</a:t>
            </a:r>
          </a:p>
        </p:txBody>
      </p:sp>
      <p:sp>
        <p:nvSpPr>
          <p:cNvPr id="630" name="TextBox 629"/>
          <p:cNvSpPr txBox="1"/>
          <p:nvPr/>
        </p:nvSpPr>
        <p:spPr>
          <a:xfrm>
            <a:off x="10609166" y="4180091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HRSG4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9416904" y="53060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AB1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416904" y="57765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AB2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04878" y="4796176"/>
            <a:ext cx="196572" cy="55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9625839" y="4877951"/>
            <a:ext cx="288376" cy="10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" name="Group 633"/>
          <p:cNvGrpSpPr/>
          <p:nvPr/>
        </p:nvGrpSpPr>
        <p:grpSpPr>
          <a:xfrm>
            <a:off x="9001665" y="1752210"/>
            <a:ext cx="407231" cy="400328"/>
            <a:chOff x="1510748" y="884583"/>
            <a:chExt cx="586409" cy="576469"/>
          </a:xfrm>
        </p:grpSpPr>
        <p:sp>
          <p:nvSpPr>
            <p:cNvPr id="635" name="Rectangle 63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6" name="Straight Connector 635"/>
            <p:cNvCxnSpPr>
              <a:stCxn id="635" idx="1"/>
              <a:endCxn id="63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35" idx="2"/>
              <a:endCxn id="63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35" idx="2"/>
              <a:endCxn id="63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9008476" y="1204203"/>
            <a:ext cx="407231" cy="400328"/>
            <a:chOff x="1510748" y="884583"/>
            <a:chExt cx="586409" cy="576469"/>
          </a:xfrm>
        </p:grpSpPr>
        <p:sp>
          <p:nvSpPr>
            <p:cNvPr id="640" name="Rectangle 63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1" name="Straight Connector 640"/>
            <p:cNvCxnSpPr>
              <a:stCxn id="640" idx="1"/>
              <a:endCxn id="64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40" idx="2"/>
              <a:endCxn id="64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40" idx="2"/>
              <a:endCxn id="64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Group 643"/>
          <p:cNvGrpSpPr/>
          <p:nvPr/>
        </p:nvGrpSpPr>
        <p:grpSpPr>
          <a:xfrm>
            <a:off x="9015287" y="656196"/>
            <a:ext cx="407231" cy="400328"/>
            <a:chOff x="1510748" y="884583"/>
            <a:chExt cx="586409" cy="576469"/>
          </a:xfrm>
        </p:grpSpPr>
        <p:sp>
          <p:nvSpPr>
            <p:cNvPr id="645" name="Rectangle 644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6" name="Straight Connector 645"/>
            <p:cNvCxnSpPr>
              <a:stCxn id="645" idx="1"/>
              <a:endCxn id="645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>
              <a:stCxn id="645" idx="2"/>
              <a:endCxn id="645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>
              <a:stCxn id="645" idx="2"/>
              <a:endCxn id="645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9" name="Group 648"/>
          <p:cNvGrpSpPr/>
          <p:nvPr/>
        </p:nvGrpSpPr>
        <p:grpSpPr>
          <a:xfrm>
            <a:off x="8999899" y="2844401"/>
            <a:ext cx="407231" cy="400328"/>
            <a:chOff x="1510748" y="884583"/>
            <a:chExt cx="586409" cy="576469"/>
          </a:xfrm>
        </p:grpSpPr>
        <p:sp>
          <p:nvSpPr>
            <p:cNvPr id="650" name="Rectangle 649"/>
            <p:cNvSpPr/>
            <p:nvPr/>
          </p:nvSpPr>
          <p:spPr>
            <a:xfrm>
              <a:off x="1510748" y="884583"/>
              <a:ext cx="586409" cy="57646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1" name="Straight Connector 650"/>
            <p:cNvCxnSpPr>
              <a:stCxn id="650" idx="1"/>
              <a:endCxn id="650" idx="0"/>
            </p:cNvCxnSpPr>
            <p:nvPr/>
          </p:nvCxnSpPr>
          <p:spPr>
            <a:xfrm flipV="1">
              <a:off x="1510748" y="884583"/>
              <a:ext cx="293205" cy="288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>
              <a:stCxn id="650" idx="2"/>
              <a:endCxn id="650" idx="0"/>
            </p:cNvCxnSpPr>
            <p:nvPr/>
          </p:nvCxnSpPr>
          <p:spPr>
            <a:xfrm flipV="1">
              <a:off x="1803953" y="884583"/>
              <a:ext cx="0" cy="5764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stCxn id="650" idx="2"/>
              <a:endCxn id="650" idx="3"/>
            </p:cNvCxnSpPr>
            <p:nvPr/>
          </p:nvCxnSpPr>
          <p:spPr>
            <a:xfrm flipV="1">
              <a:off x="1803953" y="1172818"/>
              <a:ext cx="293204" cy="288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/>
          <p:nvPr/>
        </p:nvCxnSpPr>
        <p:spPr>
          <a:xfrm>
            <a:off x="8719947" y="1963202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8722664" y="1408986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8738338" y="863215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9435557" y="86321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9445916" y="1405205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9435557" y="196299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9422518" y="3015566"/>
            <a:ext cx="256516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8738338" y="3028840"/>
            <a:ext cx="256516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2" name="TextBox 661"/>
          <p:cNvSpPr txBox="1"/>
          <p:nvPr/>
        </p:nvSpPr>
        <p:spPr>
          <a:xfrm>
            <a:off x="9667084" y="17809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U3</a:t>
            </a:r>
          </a:p>
        </p:txBody>
      </p:sp>
      <p:sp>
        <p:nvSpPr>
          <p:cNvPr id="663" name="TextBox 662"/>
          <p:cNvSpPr txBox="1"/>
          <p:nvPr/>
        </p:nvSpPr>
        <p:spPr>
          <a:xfrm>
            <a:off x="9689203" y="23382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U4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9674600" y="6815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U1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9660009" y="124206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U2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9701177" y="29216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HEX</a:t>
            </a:r>
            <a:r>
              <a:rPr lang="sv-SE" baseline="-25000" dirty="0" smtClean="0"/>
              <a:t>U5</a:t>
            </a:r>
          </a:p>
        </p:txBody>
      </p:sp>
      <p:grpSp>
        <p:nvGrpSpPr>
          <p:cNvPr id="510" name="Group 509"/>
          <p:cNvGrpSpPr/>
          <p:nvPr/>
        </p:nvGrpSpPr>
        <p:grpSpPr>
          <a:xfrm rot="16200000">
            <a:off x="1626870" y="2672950"/>
            <a:ext cx="213057" cy="144973"/>
            <a:chOff x="4167530" y="4121050"/>
            <a:chExt cx="545846" cy="371417"/>
          </a:xfrm>
        </p:grpSpPr>
        <p:sp>
          <p:nvSpPr>
            <p:cNvPr id="511" name="Isosceles Triangle 510"/>
            <p:cNvSpPr/>
            <p:nvPr/>
          </p:nvSpPr>
          <p:spPr>
            <a:xfrm rot="16200000">
              <a:off x="4484776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Isosceles Triangle 521"/>
            <p:cNvSpPr/>
            <p:nvPr/>
          </p:nvSpPr>
          <p:spPr>
            <a:xfrm rot="5400000">
              <a:off x="4205630" y="4082950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3" name="Isosceles Triangle 522"/>
            <p:cNvSpPr/>
            <p:nvPr/>
          </p:nvSpPr>
          <p:spPr>
            <a:xfrm>
              <a:off x="4345203" y="4225767"/>
              <a:ext cx="190500" cy="2667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4" name="Straight Connector 583"/>
          <p:cNvCxnSpPr/>
          <p:nvPr/>
        </p:nvCxnSpPr>
        <p:spPr>
          <a:xfrm>
            <a:off x="6662816" y="1579492"/>
            <a:ext cx="130338" cy="18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>
            <a:off x="7195758" y="1578636"/>
            <a:ext cx="1384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5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8127999" cy="55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(ME1)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HEX_LT1.1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HEX_LT1.2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(ME3)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HEX_LT2.1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HEX_LT2.2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(AE1)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HEX_LT3.1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(AE1)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</a:t>
                      </a:r>
                      <a:r>
                        <a:rPr lang="sv-SE" baseline="0" dirty="0" smtClean="0"/>
                        <a:t> LT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(AE3)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HEX_LT4.1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Lubricating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oil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(AE3)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HEX_LT4.2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Generator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cooler</a:t>
                      </a:r>
                      <a:r>
                        <a:rPr lang="sv-SE" baseline="0" dirty="0" smtClean="0"/>
                        <a:t> (AE)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HEX_LT5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Propeller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oil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Shaft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bearing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 (ME)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condenser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Fin </a:t>
                      </a:r>
                      <a:r>
                        <a:rPr lang="sv-SE" dirty="0" err="1" smtClean="0"/>
                        <a:t>stabiliser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Gearbox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HEX_LT10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 smtClean="0"/>
              <a:t>Low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Temperature</a:t>
            </a:r>
            <a:r>
              <a:rPr lang="sv-SE" sz="3200" b="1" dirty="0" smtClean="0"/>
              <a:t> (LT) </a:t>
            </a:r>
            <a:r>
              <a:rPr lang="sv-SE" sz="3200" b="1" dirty="0" err="1" smtClean="0"/>
              <a:t>cooling</a:t>
            </a:r>
            <a:r>
              <a:rPr lang="sv-SE" sz="3200" b="1" dirty="0" smtClean="0"/>
              <a:t> </a:t>
            </a:r>
            <a:r>
              <a:rPr lang="sv-SE" sz="3200" b="1" dirty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6741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0916473" cy="36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 </a:t>
                      </a:r>
                      <a:r>
                        <a:rPr lang="sv-SE" baseline="0" dirty="0" smtClean="0"/>
                        <a:t>(ME1)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HEX_HT1.2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(ME3)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HEX_HT2.1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dirty="0" smtClean="0"/>
                        <a:t>(ME3)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HEX_HT2.2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 (AE1)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HEX_HT3.1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 </a:t>
                      </a:r>
                      <a:r>
                        <a:rPr lang="sv-SE" dirty="0" smtClean="0"/>
                        <a:t>(AE1)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Jacket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baseline="0" dirty="0" smtClean="0"/>
                        <a:t>  (AE3)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HEX_HT4.1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Charge air </a:t>
                      </a:r>
                      <a:r>
                        <a:rPr lang="sv-SE" dirty="0" err="1" smtClean="0"/>
                        <a:t>cooler</a:t>
                      </a:r>
                      <a:r>
                        <a:rPr lang="sv-SE" dirty="0" smtClean="0"/>
                        <a:t>, HT </a:t>
                      </a:r>
                      <a:r>
                        <a:rPr lang="sv-SE" baseline="0" dirty="0" err="1" smtClean="0"/>
                        <a:t>stage</a:t>
                      </a:r>
                      <a:r>
                        <a:rPr lang="sv-SE" baseline="0" dirty="0" smtClean="0"/>
                        <a:t>  </a:t>
                      </a:r>
                      <a:r>
                        <a:rPr lang="sv-SE" dirty="0" smtClean="0"/>
                        <a:t>(AE3)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HEX_HT4.2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baseline="0" dirty="0" smtClean="0"/>
                        <a:t> from </a:t>
                      </a:r>
                      <a:r>
                        <a:rPr lang="sv-SE" baseline="0" dirty="0" err="1" smtClean="0"/>
                        <a:t>h</a:t>
                      </a:r>
                      <a:r>
                        <a:rPr lang="sv-SE" dirty="0" err="1" smtClean="0"/>
                        <a:t>igh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temperature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cooling</a:t>
                      </a:r>
                      <a:r>
                        <a:rPr lang="sv-SE" baseline="0" dirty="0" smtClean="0"/>
                        <a:t> (eng.room1/3)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HEX_HT-HR1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479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 err="1" smtClean="0"/>
              <a:t>High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Temperature</a:t>
            </a:r>
            <a:r>
              <a:rPr lang="sv-SE" sz="3200" b="1" dirty="0" smtClean="0"/>
              <a:t> (HT) </a:t>
            </a:r>
            <a:r>
              <a:rPr lang="sv-SE" sz="3200" b="1" dirty="0" err="1" smtClean="0"/>
              <a:t>cooling</a:t>
            </a:r>
            <a:r>
              <a:rPr lang="sv-SE" sz="3200" b="1" dirty="0" smtClean="0"/>
              <a:t> </a:t>
            </a:r>
            <a:r>
              <a:rPr lang="sv-SE" sz="3200" b="1" dirty="0"/>
              <a:t>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66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15" y="1067781"/>
          <a:ext cx="11447815" cy="324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3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baseline="0" dirty="0" smtClean="0"/>
                        <a:t> from </a:t>
                      </a:r>
                      <a:r>
                        <a:rPr lang="sv-SE" baseline="0" dirty="0" err="1" smtClean="0"/>
                        <a:t>h</a:t>
                      </a:r>
                      <a:r>
                        <a:rPr lang="sv-SE" dirty="0" err="1" smtClean="0"/>
                        <a:t>igh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temperature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cooling</a:t>
                      </a:r>
                      <a:r>
                        <a:rPr lang="sv-SE" baseline="0" dirty="0" smtClean="0"/>
                        <a:t> (eng.room1/3)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HEX_HT-HR1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Heat </a:t>
                      </a:r>
                      <a:r>
                        <a:rPr lang="sv-SE" dirty="0" err="1" smtClean="0"/>
                        <a:t>recovery</a:t>
                      </a:r>
                      <a:r>
                        <a:rPr lang="sv-SE" baseline="0" dirty="0" smtClean="0"/>
                        <a:t> from </a:t>
                      </a:r>
                      <a:r>
                        <a:rPr lang="sv-SE" baseline="0" dirty="0" err="1" smtClean="0"/>
                        <a:t>h</a:t>
                      </a:r>
                      <a:r>
                        <a:rPr lang="sv-SE" dirty="0" err="1" smtClean="0"/>
                        <a:t>igh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temperature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cooling</a:t>
                      </a:r>
                      <a:r>
                        <a:rPr lang="sv-SE" baseline="0" dirty="0" smtClean="0"/>
                        <a:t> (</a:t>
                      </a:r>
                      <a:r>
                        <a:rPr lang="sv-SE" baseline="0" dirty="0" err="1" smtClean="0"/>
                        <a:t>eng.room</a:t>
                      </a:r>
                      <a:r>
                        <a:rPr lang="sv-SE" baseline="0" dirty="0" smtClean="0"/>
                        <a:t> 2/4)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HEX_HT-HR2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Steam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heater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 smtClean="0"/>
                        <a:t>HEX_St</a:t>
                      </a:r>
                      <a:r>
                        <a:rPr lang="sv-SE" dirty="0" smtClean="0"/>
                        <a:t>-HR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AC-</a:t>
                      </a:r>
                      <a:r>
                        <a:rPr lang="sv-SE" dirty="0" err="1" smtClean="0"/>
                        <a:t>Reating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AC-</a:t>
                      </a:r>
                      <a:r>
                        <a:rPr lang="sv-SE" dirty="0" err="1" smtClean="0"/>
                        <a:t>Preheating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Hot </a:t>
                      </a:r>
                      <a:r>
                        <a:rPr lang="sv-SE" dirty="0" err="1" smtClean="0"/>
                        <a:t>water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heater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HEX_HR3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Technical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water</a:t>
                      </a:r>
                      <a:r>
                        <a:rPr lang="sv-SE" baseline="0" dirty="0" smtClean="0"/>
                        <a:t> generator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HEX_HR4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For the moment, </a:t>
                      </a:r>
                      <a:r>
                        <a:rPr lang="sv-SE" dirty="0" err="1" smtClean="0"/>
                        <a:t>this</a:t>
                      </a:r>
                      <a:r>
                        <a:rPr lang="sv-SE" dirty="0" smtClean="0"/>
                        <a:t> is not in</a:t>
                      </a:r>
                      <a:r>
                        <a:rPr lang="sv-SE" baseline="0" dirty="0" smtClean="0"/>
                        <a:t> the </a:t>
                      </a:r>
                      <a:r>
                        <a:rPr lang="sv-SE" baseline="0" dirty="0" err="1" smtClean="0"/>
                        <a:t>calculations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698" y="129062"/>
            <a:ext cx="518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/>
              <a:t>Heat </a:t>
            </a:r>
            <a:r>
              <a:rPr lang="sv-SE" sz="3200" b="1" dirty="0" err="1" smtClean="0"/>
              <a:t>exchanger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names</a:t>
            </a:r>
            <a:r>
              <a:rPr lang="sv-SE" sz="3200" b="1" dirty="0" smtClean="0"/>
              <a:t> – </a:t>
            </a:r>
            <a:r>
              <a:rPr lang="sv-SE" sz="3200" b="1" dirty="0" err="1" smtClean="0"/>
              <a:t>codes</a:t>
            </a:r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03557" y="129062"/>
            <a:ext cx="6388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3200" b="1" dirty="0" smtClean="0"/>
              <a:t>Heat </a:t>
            </a:r>
            <a:r>
              <a:rPr lang="sv-SE" sz="3200" b="1" dirty="0" err="1" smtClean="0"/>
              <a:t>Recovery</a:t>
            </a:r>
            <a:r>
              <a:rPr lang="sv-SE" sz="3200" b="1" dirty="0" smtClean="0"/>
              <a:t> (HR) 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679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828</Words>
  <Application>Microsoft Office PowerPoint</Application>
  <PresentationFormat>Widescreen</PresentationFormat>
  <Paragraphs>376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Chalmers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Baldi</dc:creator>
  <cp:lastModifiedBy>Francesco Baldi</cp:lastModifiedBy>
  <cp:revision>59</cp:revision>
  <dcterms:created xsi:type="dcterms:W3CDTF">2016-01-13T15:01:55Z</dcterms:created>
  <dcterms:modified xsi:type="dcterms:W3CDTF">2017-10-03T14:24:10Z</dcterms:modified>
</cp:coreProperties>
</file>