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60" autoAdjust="0"/>
    <p:restoredTop sz="94660"/>
  </p:normalViewPr>
  <p:slideViewPr>
    <p:cSldViewPr snapToGrid="0">
      <p:cViewPr varScale="1">
        <p:scale>
          <a:sx n="72" d="100"/>
          <a:sy n="72"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21/05/2022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21/05/2022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21/05/2022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21/05/2022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sz="2400" dirty="0"/>
              <a:t>The “vanilla” Q-Learning uses a </a:t>
            </a:r>
            <a:r>
              <a:rPr lang="en-GB" sz="2400" b="1" dirty="0"/>
              <a:t>Q-table </a:t>
            </a:r>
            <a:r>
              <a:rPr lang="en-GB" sz="2400" dirty="0"/>
              <a:t>that maps a state-action pair to a </a:t>
            </a:r>
            <a:r>
              <a:rPr lang="en-GB" sz="2400" b="1" dirty="0"/>
              <a:t>Q-value</a:t>
            </a:r>
            <a:r>
              <a:rPr lang="en-GB" sz="2400" dirty="0"/>
              <a:t> (the maximum expected future reward) which the agent will learn. As the agent tries out different actions at different states through trial and error, following an explorative policy</a:t>
            </a:r>
            <a:r>
              <a:rPr lang="en-GB" sz="2400" b="1" dirty="0"/>
              <a:t> (exploration)</a:t>
            </a:r>
            <a:r>
              <a:rPr lang="en-GB" sz="2400" dirty="0"/>
              <a:t>, the agent learns each state-action pair’s expected reward and updates the Q-table with the new Q-value. After an agent has learned the optimal Q-value of each state-action pair, the agent at state S has to choose the action A associated with the maximum Q-value following a greed policy </a:t>
            </a:r>
            <a:r>
              <a:rPr lang="en-GB" sz="2400" b="1" dirty="0"/>
              <a:t>(exploitation).</a:t>
            </a:r>
            <a:endParaRPr lang="en-GB" sz="2400"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the Q-table after each step.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for example, an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for example, with an epsilon-greedy policy)</a:t>
            </a:r>
          </a:p>
          <a:p>
            <a:r>
              <a:rPr lang="en-GB" b="1" dirty="0"/>
              <a:t>a</a:t>
            </a:r>
            <a:r>
              <a:rPr lang="en-GB" dirty="0"/>
              <a:t> = the action used to update the Q-value at the current state S (chosen with a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1708</TotalTime>
  <Words>2589</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121</cp:revision>
  <dcterms:created xsi:type="dcterms:W3CDTF">2022-03-31T17:42:34Z</dcterms:created>
  <dcterms:modified xsi:type="dcterms:W3CDTF">2022-05-21T11:35:04Z</dcterms:modified>
</cp:coreProperties>
</file>