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1"/>
  </p:notesMasterIdLst>
  <p:handoutMasterIdLst>
    <p:handoutMasterId r:id="rId22"/>
  </p:handoutMasterIdLst>
  <p:sldIdLst>
    <p:sldId id="454" r:id="rId5"/>
    <p:sldId id="2147376752" r:id="rId6"/>
    <p:sldId id="2147376788" r:id="rId7"/>
    <p:sldId id="2147376792" r:id="rId8"/>
    <p:sldId id="2147376779" r:id="rId9"/>
    <p:sldId id="2147376766" r:id="rId10"/>
    <p:sldId id="2147376790" r:id="rId11"/>
    <p:sldId id="2147376783" r:id="rId12"/>
    <p:sldId id="2147376784" r:id="rId13"/>
    <p:sldId id="2147376785" r:id="rId14"/>
    <p:sldId id="2147376786" r:id="rId15"/>
    <p:sldId id="2147376793" r:id="rId16"/>
    <p:sldId id="2147376789" r:id="rId17"/>
    <p:sldId id="2147376795" r:id="rId18"/>
    <p:sldId id="2147376794" r:id="rId19"/>
    <p:sldId id="2147376796" r:id="rId20"/>
  </p:sldIdLst>
  <p:sldSz cx="12192000" cy="6858000"/>
  <p:notesSz cx="6735763" cy="9866313"/>
  <p:defaultTextStyle>
    <a:defPPr>
      <a:defRPr lang="it-IT"/>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770" userDrawn="1">
          <p15:clr>
            <a:srgbClr val="A4A3A4"/>
          </p15:clr>
        </p15:guide>
        <p15:guide id="2" pos="7333"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2950FD0F-87CD-B5CC-89EE-D457EFD53DCA}" name="Rossi Querin Andrea" initials="RQA" userId="S::rossique@corp.generali.net::bff799d3-7d4a-4ea1-b66f-0104fff6ce9e" providerId="AD"/>
  <p188:author id="{F6DFC73F-8EC6-2FE8-1918-8537A336681B}" name="Stecca Paola" initials="SP" userId="S::stecca@corp.generali.net::5cabb0a2-4589-4e64-b210-8e3602332ede"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0" name="Sigalotti Marco" initials="SM" lastIdx="2" clrIdx="0"/>
  <p:cmAuthor id="7" name="Rossi Querin Andrea" initials="RQA" lastIdx="34" clrIdx="7">
    <p:extLst>
      <p:ext uri="{19B8F6BF-5375-455C-9EA6-DF929625EA0E}">
        <p15:presenceInfo xmlns:p15="http://schemas.microsoft.com/office/powerpoint/2012/main" userId="S::rossique@corp.generali.net::bff799d3-7d4a-4ea1-b66f-0104fff6ce9e" providerId="AD"/>
      </p:ext>
    </p:extLst>
  </p:cmAuthor>
  <p:cmAuthor id="1" name="Appolloni Riccardo" initials="AR" lastIdx="5" clrIdx="1">
    <p:extLst>
      <p:ext uri="{19B8F6BF-5375-455C-9EA6-DF929625EA0E}">
        <p15:presenceInfo xmlns:p15="http://schemas.microsoft.com/office/powerpoint/2012/main" userId="S-1-5-21-1715762271-106585584-659304657-646016" providerId="AD"/>
      </p:ext>
    </p:extLst>
  </p:cmAuthor>
  <p:cmAuthor id="8" name="Sanmartino Gianluca" initials="SG" lastIdx="4" clrIdx="8">
    <p:extLst>
      <p:ext uri="{19B8F6BF-5375-455C-9EA6-DF929625EA0E}">
        <p15:presenceInfo xmlns:p15="http://schemas.microsoft.com/office/powerpoint/2012/main" userId="S::gsanmartino@corp.generali.net::11877e79-0b61-4f31-a2db-8bce00fb4c53" providerId="AD"/>
      </p:ext>
    </p:extLst>
  </p:cmAuthor>
  <p:cmAuthor id="2" name="Venanzi Michele" initials="VM" lastIdx="2" clrIdx="2">
    <p:extLst>
      <p:ext uri="{19B8F6BF-5375-455C-9EA6-DF929625EA0E}">
        <p15:presenceInfo xmlns:p15="http://schemas.microsoft.com/office/powerpoint/2012/main" userId="S-1-5-21-1715762271-106585584-659304657-666406" providerId="AD"/>
      </p:ext>
    </p:extLst>
  </p:cmAuthor>
  <p:cmAuthor id="3" name="Apollonio Daniele" initials="AD" lastIdx="14" clrIdx="3">
    <p:extLst>
      <p:ext uri="{19B8F6BF-5375-455C-9EA6-DF929625EA0E}">
        <p15:presenceInfo xmlns:p15="http://schemas.microsoft.com/office/powerpoint/2012/main" userId="S-1-5-21-1715762271-106585584-659304657-491830" providerId="AD"/>
      </p:ext>
    </p:extLst>
  </p:cmAuthor>
  <p:cmAuthor id="4" name="Venanzi Michele" initials="VM [2]" lastIdx="6" clrIdx="4">
    <p:extLst>
      <p:ext uri="{19B8F6BF-5375-455C-9EA6-DF929625EA0E}">
        <p15:presenceInfo xmlns:p15="http://schemas.microsoft.com/office/powerpoint/2012/main" userId="S::venanzi2@corp.generali.net::b62bec0d-07e9-43b7-880c-31d0d6881d30" providerId="AD"/>
      </p:ext>
    </p:extLst>
  </p:cmAuthor>
  <p:cmAuthor id="5" name="Appolloni Riccardo" initials="AR [2]" lastIdx="2" clrIdx="5">
    <p:extLst>
      <p:ext uri="{19B8F6BF-5375-455C-9EA6-DF929625EA0E}">
        <p15:presenceInfo xmlns:p15="http://schemas.microsoft.com/office/powerpoint/2012/main" userId="S::appollo1@corp.generali.net::fee7b78a-51bc-40fb-afc3-8851afca8b2b" providerId="AD"/>
      </p:ext>
    </p:extLst>
  </p:cmAuthor>
  <p:cmAuthor id="6" name="Stecca Paola" initials="SP" lastIdx="18" clrIdx="6">
    <p:extLst>
      <p:ext uri="{19B8F6BF-5375-455C-9EA6-DF929625EA0E}">
        <p15:presenceInfo xmlns:p15="http://schemas.microsoft.com/office/powerpoint/2012/main" userId="S::stecca@corp.generali.net::5cabb0a2-4589-4e64-b210-8e3602332ede"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C9887"/>
    <a:srgbClr val="C5E0B4"/>
    <a:srgbClr val="FFCC66"/>
    <a:srgbClr val="5B9BD5"/>
    <a:srgbClr val="F3DDD7"/>
    <a:srgbClr val="7F7F7F"/>
    <a:srgbClr val="F2F2F2"/>
    <a:srgbClr val="FBEFEB"/>
    <a:srgbClr val="E0E0E0"/>
    <a:srgbClr val="BD2027"/>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Stile medio 4 - Colore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9CF1AB2-1976-4502-BF36-3FF5EA218861}" styleName="Stile medio 4 - Colore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Stile con tema 1 - Colore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Stile con tema 1 - Colore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7DF18680-E054-41AD-8BC1-D1AEF772440D}" styleName="Stile medio 2 - Colore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ABFCF23-3B69-468F-B69F-88F6DE6A72F2}" styleName="Stile medio 1 - Colore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Stile medio 1 - Colore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00A15C55-8517-42AA-B614-E9B94910E393}" styleName="Stile medio 2 - Colore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Stile medio 2 - Colore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B301B821-A1FF-4177-AEE7-76D212191A09}" styleName="Stile medio 1 - Colore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B4B98B0-60AC-42C2-AFA5-B58CD77FA1E5}" styleName="Stile chiaro 1 - Colore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73A0DAA-6AF3-43AB-8588-CEC1D06C72B9}" styleName="Stile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730" autoAdjust="0"/>
    <p:restoredTop sz="96224" autoAdjust="0"/>
  </p:normalViewPr>
  <p:slideViewPr>
    <p:cSldViewPr snapToGrid="0" snapToObjects="1">
      <p:cViewPr>
        <p:scale>
          <a:sx n="150" d="100"/>
          <a:sy n="150" d="100"/>
        </p:scale>
        <p:origin x="1416" y="324"/>
      </p:cViewPr>
      <p:guideLst>
        <p:guide orient="horz" pos="3770"/>
        <p:guide pos="7333"/>
      </p:guideLst>
    </p:cSldViewPr>
  </p:slideViewPr>
  <p:outlineViewPr>
    <p:cViewPr>
      <p:scale>
        <a:sx n="33" d="100"/>
        <a:sy n="33" d="100"/>
      </p:scale>
      <p:origin x="0" y="-330"/>
    </p:cViewPr>
  </p:outlineViewPr>
  <p:notesTextViewPr>
    <p:cViewPr>
      <p:scale>
        <a:sx n="3" d="2"/>
        <a:sy n="3" d="2"/>
      </p:scale>
      <p:origin x="0" y="0"/>
    </p:cViewPr>
  </p:notesTextViewPr>
  <p:sorterViewPr>
    <p:cViewPr>
      <p:scale>
        <a:sx n="66" d="100"/>
        <a:sy n="66" d="100"/>
      </p:scale>
      <p:origin x="0" y="-131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28"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orp.generali.net\fsnascifs\NAS_GRMERM\ROF\04%20RISK%20CONTROLLING\02%20IRGG\09%20ALTERNATIVE%20AND%20ABS\ABS\PROTOTIPO\ABS%20Overview.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Corp.generali.net\fsnascifs\NAS_GRMERM\ROF\04%20RISK%20CONTROLLING\02%20IRGG\09%20ALTERNATIVE%20AND%20ABS\ABS\PROTOTIPO\ABS%20Overview.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Corp.generali.net\fsnascifs\NAS_GRMERM\ROF\04%20RISK%20CONTROLLING\02%20IRGG\09%20ALTERNATIVE%20AND%20ABS\ABS\PROTOTIPO\ABS%20Overview.xlsx" TargetMode="External"/><Relationship Id="rId2" Type="http://schemas.microsoft.com/office/2011/relationships/chartColorStyle" Target="colors11.xml"/><Relationship Id="rId1" Type="http://schemas.microsoft.com/office/2011/relationships/chartStyle" Target="style11.xml"/></Relationships>
</file>

<file path=ppt/charts/_rels/chart2.xml.rels><?xml version="1.0" encoding="UTF-8" standalone="yes"?>
<Relationships xmlns="http://schemas.openxmlformats.org/package/2006/relationships"><Relationship Id="rId3" Type="http://schemas.openxmlformats.org/officeDocument/2006/relationships/oleObject" Target="file:///\\Corp.generali.net\fsnascifs\NAS_GRMERM\ROF\04%20RISK%20CONTROLLING\02%20IRGG\09%20ALTERNATIVE%20AND%20ABS\ABS\PROTOTIPO\ABS%20Overview.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orp.generali.net\fsnascifs\NAS_GRMERM\ROF\04%20RISK%20CONTROLLING\02%20IRGG\09%20ALTERNATIVE%20AND%20ABS\ABS\PROTOTIPO\ABS%20Overview.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orp.generali.net\fsnascifs\NAS_GRMERM\ROF\04%20RISK%20CONTROLLING\02%20IRGG\09%20ALTERNATIVE%20AND%20ABS\ABS\PROTOTIPO\ABS%20Overview.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orp.generali.net\fsnascifs\NAS_GRMERM\ROF\04%20RISK%20CONTROLLING\02%20IRGG\09%20ALTERNATIVE%20AND%20ABS\ABS\PROTOTIPO\ABS%20Overview.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orp.generali.net\fsnascifs\NAS_GRMERM\ROF\04%20RISK%20CONTROLLING\02%20IRGG\09%20ALTERNATIVE%20AND%20ABS\ABS\PROTOTIPO\ABS%20Overview.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orp.generali.net\fsnascifs\NAS_GRMERM\ROF\04%20RISK%20CONTROLLING\02%20IRGG\09%20ALTERNATIVE%20AND%20ABS\ABS\PROTOTIPO\ABS%20Overview.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orp.generali.net\fsnascifs\NAS_GRMERM\ROF\04%20RISK%20CONTROLLING\02%20IRGG\09%20ALTERNATIVE%20AND%20ABS\ABS\PROTOTIPO\ABS%20Overview.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orp.generali.net\fsnascifs\NAS_GRMERM\ROF\04%20RISK%20CONTROLLING\02%20IRGG\09%20ALTERNATIVE%20AND%20ABS\ABS\PROTOTIPO\ABS%20Overview.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0DFE-421E-9B14-870810F7D179}"/>
              </c:ext>
            </c:extLst>
          </c:dPt>
          <c:dPt>
            <c:idx val="1"/>
            <c:bubble3D val="0"/>
            <c:explosion val="14"/>
            <c:spPr>
              <a:solidFill>
                <a:schemeClr val="accent3"/>
              </a:solidFill>
              <a:ln w="19050">
                <a:solidFill>
                  <a:schemeClr val="lt1"/>
                </a:solidFill>
              </a:ln>
              <a:effectLst/>
            </c:spPr>
            <c:extLst>
              <c:ext xmlns:c16="http://schemas.microsoft.com/office/drawing/2014/chart" uri="{C3380CC4-5D6E-409C-BE32-E72D297353CC}">
                <c16:uniqueId val="{00000003-0DFE-421E-9B14-870810F7D179}"/>
              </c:ext>
            </c:extLst>
          </c:dPt>
          <c:dLbls>
            <c:dLbl>
              <c:idx val="0"/>
              <c:layout>
                <c:manualLayout>
                  <c:x val="9.4840827966812202E-2"/>
                  <c:y val="-8.7382380256442235E-3"/>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0DFE-421E-9B14-870810F7D179}"/>
                </c:ext>
              </c:extLst>
            </c:dLbl>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bg1"/>
                    </a:solidFill>
                    <a:latin typeface="+mn-lt"/>
                    <a:ea typeface="+mn-ea"/>
                    <a:cs typeface="+mn-cs"/>
                  </a:defRPr>
                </a:pPr>
                <a:endParaRPr lang="it-IT"/>
              </a:p>
            </c:txPr>
            <c:dLblPos val="in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'Direct - Indirect'!$G$4:$G$5</c:f>
              <c:strCache>
                <c:ptCount val="2"/>
                <c:pt idx="0">
                  <c:v>Direct</c:v>
                </c:pt>
                <c:pt idx="1">
                  <c:v>Indirect</c:v>
                </c:pt>
              </c:strCache>
            </c:strRef>
          </c:cat>
          <c:val>
            <c:numRef>
              <c:f>'Direct - Indirect'!$J$4:$J$5</c:f>
              <c:numCache>
                <c:formatCode>0%</c:formatCode>
                <c:ptCount val="2"/>
                <c:pt idx="0">
                  <c:v>0.64456724962358736</c:v>
                </c:pt>
                <c:pt idx="1">
                  <c:v>0.35543275037641264</c:v>
                </c:pt>
              </c:numCache>
            </c:numRef>
          </c:val>
          <c:extLst>
            <c:ext xmlns:c16="http://schemas.microsoft.com/office/drawing/2014/chart" uri="{C3380CC4-5D6E-409C-BE32-E72D297353CC}">
              <c16:uniqueId val="{00000004-0DFE-421E-9B14-870810F7D179}"/>
            </c:ext>
          </c:extLst>
        </c:ser>
        <c:dLbls>
          <c:dLblPos val="bestFit"/>
          <c:showLegendKey val="0"/>
          <c:showVal val="1"/>
          <c:showCatName val="0"/>
          <c:showSerName val="0"/>
          <c:showPercent val="0"/>
          <c:showBubbleSize val="0"/>
          <c:showLeaderLines val="1"/>
        </c:dLbls>
        <c:firstSliceAng val="153"/>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it-IT"/>
        </a:p>
      </c:txPr>
    </c:legend>
    <c:plotVisOnly val="1"/>
    <c:dispBlanksAs val="gap"/>
    <c:showDLblsOverMax val="0"/>
  </c:chart>
  <c:spPr>
    <a:noFill/>
    <a:ln>
      <a:noFill/>
    </a:ln>
    <a:effectLst/>
  </c:spPr>
  <c:txPr>
    <a:bodyPr/>
    <a:lstStyle/>
    <a:p>
      <a:pPr>
        <a:defRPr/>
      </a:pPr>
      <a:endParaRPr lang="it-IT"/>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'Overview - Indirect'!$G$55</c:f>
              <c:strCache>
                <c:ptCount val="1"/>
                <c:pt idx="0">
                  <c:v>Sum of NAV (Mln)2</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16F0-4789-8893-CD7382F38C7A}"/>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16F0-4789-8893-CD7382F38C7A}"/>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16F0-4789-8893-CD7382F38C7A}"/>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16F0-4789-8893-CD7382F38C7A}"/>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16F0-4789-8893-CD7382F38C7A}"/>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16F0-4789-8893-CD7382F38C7A}"/>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16F0-4789-8893-CD7382F38C7A}"/>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16F0-4789-8893-CD7382F38C7A}"/>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16F0-4789-8893-CD7382F38C7A}"/>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16F0-4789-8893-CD7382F38C7A}"/>
              </c:ext>
            </c:extLst>
          </c:dPt>
          <c:dPt>
            <c:idx val="10"/>
            <c:bubble3D val="0"/>
            <c:spPr>
              <a:solidFill>
                <a:schemeClr val="accent5">
                  <a:lumMod val="60000"/>
                </a:schemeClr>
              </a:solidFill>
              <a:ln w="19050">
                <a:solidFill>
                  <a:schemeClr val="lt1"/>
                </a:solidFill>
              </a:ln>
              <a:effectLst/>
            </c:spPr>
            <c:extLst>
              <c:ext xmlns:c16="http://schemas.microsoft.com/office/drawing/2014/chart" uri="{C3380CC4-5D6E-409C-BE32-E72D297353CC}">
                <c16:uniqueId val="{00000015-16F0-4789-8893-CD7382F38C7A}"/>
              </c:ext>
            </c:extLst>
          </c:dPt>
          <c:dLbls>
            <c:dLbl>
              <c:idx val="5"/>
              <c:delete val="1"/>
              <c:extLst>
                <c:ext xmlns:c15="http://schemas.microsoft.com/office/drawing/2012/chart" uri="{CE6537A1-D6FC-4f65-9D91-7224C49458BB}"/>
                <c:ext xmlns:c16="http://schemas.microsoft.com/office/drawing/2014/chart" uri="{C3380CC4-5D6E-409C-BE32-E72D297353CC}">
                  <c16:uniqueId val="{0000000B-16F0-4789-8893-CD7382F38C7A}"/>
                </c:ext>
              </c:extLst>
            </c:dLbl>
            <c:dLbl>
              <c:idx val="6"/>
              <c:delete val="1"/>
              <c:extLst>
                <c:ext xmlns:c15="http://schemas.microsoft.com/office/drawing/2012/chart" uri="{CE6537A1-D6FC-4f65-9D91-7224C49458BB}"/>
                <c:ext xmlns:c16="http://schemas.microsoft.com/office/drawing/2014/chart" uri="{C3380CC4-5D6E-409C-BE32-E72D297353CC}">
                  <c16:uniqueId val="{0000000D-16F0-4789-8893-CD7382F38C7A}"/>
                </c:ext>
              </c:extLst>
            </c:dLbl>
            <c:dLbl>
              <c:idx val="7"/>
              <c:delete val="1"/>
              <c:extLst>
                <c:ext xmlns:c15="http://schemas.microsoft.com/office/drawing/2012/chart" uri="{CE6537A1-D6FC-4f65-9D91-7224C49458BB}"/>
                <c:ext xmlns:c16="http://schemas.microsoft.com/office/drawing/2014/chart" uri="{C3380CC4-5D6E-409C-BE32-E72D297353CC}">
                  <c16:uniqueId val="{0000000F-16F0-4789-8893-CD7382F38C7A}"/>
                </c:ext>
              </c:extLst>
            </c:dLbl>
            <c:dLbl>
              <c:idx val="8"/>
              <c:delete val="1"/>
              <c:extLst>
                <c:ext xmlns:c15="http://schemas.microsoft.com/office/drawing/2012/chart" uri="{CE6537A1-D6FC-4f65-9D91-7224C49458BB}"/>
                <c:ext xmlns:c16="http://schemas.microsoft.com/office/drawing/2014/chart" uri="{C3380CC4-5D6E-409C-BE32-E72D297353CC}">
                  <c16:uniqueId val="{00000011-16F0-4789-8893-CD7382F38C7A}"/>
                </c:ext>
              </c:extLst>
            </c:dLbl>
            <c:dLbl>
              <c:idx val="9"/>
              <c:delete val="1"/>
              <c:extLst>
                <c:ext xmlns:c15="http://schemas.microsoft.com/office/drawing/2012/chart" uri="{CE6537A1-D6FC-4f65-9D91-7224C49458BB}"/>
                <c:ext xmlns:c16="http://schemas.microsoft.com/office/drawing/2014/chart" uri="{C3380CC4-5D6E-409C-BE32-E72D297353CC}">
                  <c16:uniqueId val="{00000013-16F0-4789-8893-CD7382F38C7A}"/>
                </c:ext>
              </c:extLst>
            </c:dLbl>
            <c:dLbl>
              <c:idx val="10"/>
              <c:delete val="1"/>
              <c:extLst>
                <c:ext xmlns:c15="http://schemas.microsoft.com/office/drawing/2012/chart" uri="{CE6537A1-D6FC-4f65-9D91-7224C49458BB}"/>
                <c:ext xmlns:c16="http://schemas.microsoft.com/office/drawing/2014/chart" uri="{C3380CC4-5D6E-409C-BE32-E72D297353CC}">
                  <c16:uniqueId val="{00000015-16F0-4789-8893-CD7382F38C7A}"/>
                </c:ext>
              </c:extLst>
            </c:dLbl>
            <c:spPr>
              <a:noFill/>
              <a:ln>
                <a:noFill/>
              </a:ln>
              <a:effectLst/>
            </c:spPr>
            <c:txPr>
              <a:bodyPr rot="0" spcFirstLastPara="1" vertOverflow="ellipsis" vert="horz" wrap="square" anchor="ctr" anchorCtr="1"/>
              <a:lstStyle/>
              <a:p>
                <a:pPr>
                  <a:defRPr sz="1200" b="1" i="0" u="none" strike="noStrike" kern="1200" baseline="0">
                    <a:solidFill>
                      <a:schemeClr val="bg1"/>
                    </a:solidFill>
                    <a:latin typeface="+mn-lt"/>
                    <a:ea typeface="+mn-ea"/>
                    <a:cs typeface="+mn-cs"/>
                  </a:defRPr>
                </a:pPr>
                <a:endParaRPr lang="it-IT"/>
              </a:p>
            </c:txPr>
            <c:dLblPos val="in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'Overview - Indirect'!$E$56:$E$66</c:f>
              <c:strCache>
                <c:ptCount val="11"/>
                <c:pt idx="0">
                  <c:v>NR</c:v>
                </c:pt>
                <c:pt idx="1">
                  <c:v>AAA</c:v>
                </c:pt>
                <c:pt idx="2">
                  <c:v>AA</c:v>
                </c:pt>
                <c:pt idx="3">
                  <c:v>A</c:v>
                </c:pt>
                <c:pt idx="4">
                  <c:v>BBB</c:v>
                </c:pt>
                <c:pt idx="5">
                  <c:v>BB</c:v>
                </c:pt>
                <c:pt idx="6">
                  <c:v>(15) B</c:v>
                </c:pt>
                <c:pt idx="7">
                  <c:v>(18) CCC</c:v>
                </c:pt>
                <c:pt idx="8">
                  <c:v>(20) CC</c:v>
                </c:pt>
                <c:pt idx="9">
                  <c:v>(21) C</c:v>
                </c:pt>
                <c:pt idx="10">
                  <c:v>(22) D</c:v>
                </c:pt>
              </c:strCache>
            </c:strRef>
          </c:cat>
          <c:val>
            <c:numRef>
              <c:f>'Overview - Indirect'!$G$56:$G$66</c:f>
              <c:numCache>
                <c:formatCode>0%</c:formatCode>
                <c:ptCount val="11"/>
                <c:pt idx="0">
                  <c:v>0.56475188529932052</c:v>
                </c:pt>
                <c:pt idx="1">
                  <c:v>0.24450702914067568</c:v>
                </c:pt>
                <c:pt idx="2">
                  <c:v>6.8825062843310691E-2</c:v>
                </c:pt>
                <c:pt idx="3">
                  <c:v>0.10399404152313564</c:v>
                </c:pt>
                <c:pt idx="4">
                  <c:v>9.6592496043198979E-3</c:v>
                </c:pt>
                <c:pt idx="5">
                  <c:v>2.094777022623593E-3</c:v>
                </c:pt>
                <c:pt idx="6">
                  <c:v>3.8636998417279594E-3</c:v>
                </c:pt>
                <c:pt idx="7">
                  <c:v>1.7223722186016205E-3</c:v>
                </c:pt>
                <c:pt idx="8">
                  <c:v>1.8620240201098597E-4</c:v>
                </c:pt>
                <c:pt idx="9">
                  <c:v>3.9568010427334525E-4</c:v>
                </c:pt>
                <c:pt idx="10">
                  <c:v>0</c:v>
                </c:pt>
              </c:numCache>
            </c:numRef>
          </c:val>
          <c:extLst>
            <c:ext xmlns:c16="http://schemas.microsoft.com/office/drawing/2014/chart" uri="{C3380CC4-5D6E-409C-BE32-E72D297353CC}">
              <c16:uniqueId val="{00000016-16F0-4789-8893-CD7382F38C7A}"/>
            </c:ext>
          </c:extLst>
        </c:ser>
        <c:dLbls>
          <c:dLblPos val="inEnd"/>
          <c:showLegendKey val="0"/>
          <c:showVal val="1"/>
          <c:showCatName val="0"/>
          <c:showSerName val="0"/>
          <c:showPercent val="0"/>
          <c:showBubbleSize val="0"/>
          <c:showLeaderLines val="1"/>
        </c:dLbls>
        <c:firstSliceAng val="0"/>
      </c:pieChart>
      <c:spPr>
        <a:noFill/>
        <a:ln>
          <a:noFill/>
        </a:ln>
        <a:effectLst/>
      </c:spPr>
    </c:plotArea>
    <c:legend>
      <c:legendPos val="r"/>
      <c:legendEntry>
        <c:idx val="5"/>
        <c:delete val="1"/>
      </c:legendEntry>
      <c:legendEntry>
        <c:idx val="6"/>
        <c:delete val="1"/>
      </c:legendEntry>
      <c:legendEntry>
        <c:idx val="7"/>
        <c:delete val="1"/>
      </c:legendEntry>
      <c:legendEntry>
        <c:idx val="8"/>
        <c:delete val="1"/>
      </c:legendEntry>
      <c:legendEntry>
        <c:idx val="9"/>
        <c:delete val="1"/>
      </c:legendEntry>
      <c:legendEntry>
        <c:idx val="10"/>
        <c:delete val="1"/>
      </c:legendEntry>
      <c:overlay val="0"/>
      <c:spPr>
        <a:noFill/>
        <a:ln>
          <a:noFill/>
        </a:ln>
        <a:effectLst/>
      </c:spPr>
      <c:txPr>
        <a:bodyPr rot="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it-IT"/>
        </a:p>
      </c:txPr>
    </c:legend>
    <c:plotVisOnly val="1"/>
    <c:dispBlanksAs val="gap"/>
    <c:showDLblsOverMax val="0"/>
  </c:chart>
  <c:spPr>
    <a:noFill/>
    <a:ln>
      <a:noFill/>
    </a:ln>
    <a:effectLst/>
  </c:spPr>
  <c:txPr>
    <a:bodyPr/>
    <a:lstStyle/>
    <a:p>
      <a:pPr>
        <a:defRPr sz="1200"/>
      </a:pPr>
      <a:endParaRPr lang="it-IT"/>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'Overview - Indirect'!$G$71</c:f>
              <c:strCache>
                <c:ptCount val="1"/>
                <c:pt idx="0">
                  <c:v>Sum of NAV (Mln)2</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4B97-4510-BDB8-DA08FC423297}"/>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4B97-4510-BDB8-DA08FC423297}"/>
              </c:ext>
            </c:extLst>
          </c:dPt>
          <c:dLbls>
            <c:spPr>
              <a:noFill/>
              <a:ln>
                <a:noFill/>
              </a:ln>
              <a:effectLst/>
            </c:spPr>
            <c:txPr>
              <a:bodyPr rot="0" spcFirstLastPara="1" vertOverflow="ellipsis" vert="horz" wrap="square" anchor="ctr" anchorCtr="1"/>
              <a:lstStyle/>
              <a:p>
                <a:pPr>
                  <a:defRPr sz="1200" b="1" i="0" u="none" strike="noStrike" kern="1200" baseline="0">
                    <a:solidFill>
                      <a:schemeClr val="bg1"/>
                    </a:solidFill>
                    <a:latin typeface="+mn-lt"/>
                    <a:ea typeface="+mn-ea"/>
                    <a:cs typeface="+mn-cs"/>
                  </a:defRPr>
                </a:pPr>
                <a:endParaRPr lang="it-IT"/>
              </a:p>
            </c:txPr>
            <c:dLblPos val="in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'Overview - Indirect'!$E$72:$E$73</c:f>
              <c:strCache>
                <c:ptCount val="2"/>
                <c:pt idx="0">
                  <c:v>#NA</c:v>
                </c:pt>
                <c:pt idx="1">
                  <c:v>Junior</c:v>
                </c:pt>
              </c:strCache>
            </c:strRef>
          </c:cat>
          <c:val>
            <c:numRef>
              <c:f>'Overview - Indirect'!$G$72:$G$73</c:f>
              <c:numCache>
                <c:formatCode>0%</c:formatCode>
                <c:ptCount val="2"/>
                <c:pt idx="0">
                  <c:v>0.993762219532632</c:v>
                </c:pt>
                <c:pt idx="1">
                  <c:v>6.2377804673680272E-3</c:v>
                </c:pt>
              </c:numCache>
            </c:numRef>
          </c:val>
          <c:extLst>
            <c:ext xmlns:c16="http://schemas.microsoft.com/office/drawing/2014/chart" uri="{C3380CC4-5D6E-409C-BE32-E72D297353CC}">
              <c16:uniqueId val="{00000004-4B97-4510-BDB8-DA08FC423297}"/>
            </c:ext>
          </c:extLst>
        </c:ser>
        <c:dLbls>
          <c:dLblPos val="inEnd"/>
          <c:showLegendKey val="0"/>
          <c:showVal val="1"/>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it-IT"/>
        </a:p>
      </c:txPr>
    </c:legend>
    <c:plotVisOnly val="1"/>
    <c:dispBlanksAs val="gap"/>
    <c:showDLblsOverMax val="0"/>
  </c:chart>
  <c:spPr>
    <a:noFill/>
    <a:ln>
      <a:noFill/>
    </a:ln>
    <a:effectLst/>
  </c:spPr>
  <c:txPr>
    <a:bodyPr/>
    <a:lstStyle/>
    <a:p>
      <a:pPr>
        <a:defRPr sz="1200"/>
      </a:pPr>
      <a:endParaRPr lang="it-IT"/>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dPt>
            <c:idx val="0"/>
            <c:bubble3D val="0"/>
            <c:spPr>
              <a:solidFill>
                <a:schemeClr val="tx1">
                  <a:lumMod val="50000"/>
                  <a:lumOff val="50000"/>
                </a:schemeClr>
              </a:solidFill>
              <a:ln w="19050">
                <a:solidFill>
                  <a:schemeClr val="lt1"/>
                </a:solidFill>
              </a:ln>
              <a:effectLst/>
            </c:spPr>
            <c:extLst>
              <c:ext xmlns:c16="http://schemas.microsoft.com/office/drawing/2014/chart" uri="{C3380CC4-5D6E-409C-BE32-E72D297353CC}">
                <c16:uniqueId val="{00000001-747B-47EA-845E-A59BE4314E01}"/>
              </c:ext>
            </c:extLst>
          </c:dPt>
          <c:dPt>
            <c:idx val="1"/>
            <c:bubble3D val="0"/>
            <c:spPr>
              <a:solidFill>
                <a:schemeClr val="tx2">
                  <a:lumMod val="60000"/>
                  <a:lumOff val="40000"/>
                </a:schemeClr>
              </a:solidFill>
              <a:ln w="19050">
                <a:solidFill>
                  <a:schemeClr val="lt1"/>
                </a:solidFill>
              </a:ln>
              <a:effectLst/>
            </c:spPr>
            <c:extLst>
              <c:ext xmlns:c16="http://schemas.microsoft.com/office/drawing/2014/chart" uri="{C3380CC4-5D6E-409C-BE32-E72D297353CC}">
                <c16:uniqueId val="{00000003-747B-47EA-845E-A59BE4314E01}"/>
              </c:ext>
            </c:extLst>
          </c:dPt>
          <c:dLbls>
            <c:dLbl>
              <c:idx val="0"/>
              <c:layout>
                <c:manualLayout>
                  <c:x val="-3.6988497026391863E-2"/>
                  <c:y val="8.156739999321104E-2"/>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747B-47EA-845E-A59BE4314E01}"/>
                </c:ext>
              </c:extLst>
            </c:dLbl>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bg1"/>
                    </a:solidFill>
                    <a:latin typeface="+mn-lt"/>
                    <a:ea typeface="+mn-ea"/>
                    <a:cs typeface="+mn-cs"/>
                  </a:defRPr>
                </a:pPr>
                <a:endParaRPr lang="it-IT"/>
              </a:p>
            </c:txPr>
            <c:dLblPos val="in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'Direct - Indirect'!$H$11:$I$11</c:f>
              <c:strCache>
                <c:ptCount val="2"/>
                <c:pt idx="0">
                  <c:v>LBL</c:v>
                </c:pt>
                <c:pt idx="1">
                  <c:v>Model Point</c:v>
                </c:pt>
              </c:strCache>
            </c:strRef>
          </c:cat>
          <c:val>
            <c:numRef>
              <c:f>'Direct - Indirect'!$H$13:$I$13</c:f>
              <c:numCache>
                <c:formatCode>0%</c:formatCode>
                <c:ptCount val="2"/>
                <c:pt idx="0">
                  <c:v>6.2377804673680289E-3</c:v>
                </c:pt>
                <c:pt idx="1">
                  <c:v>0.993762219532632</c:v>
                </c:pt>
              </c:numCache>
            </c:numRef>
          </c:val>
          <c:extLst>
            <c:ext xmlns:c16="http://schemas.microsoft.com/office/drawing/2014/chart" uri="{C3380CC4-5D6E-409C-BE32-E72D297353CC}">
              <c16:uniqueId val="{00000004-747B-47EA-845E-A59BE4314E01}"/>
            </c:ext>
          </c:extLst>
        </c:ser>
        <c:dLbls>
          <c:dLblPos val="inEnd"/>
          <c:showLegendKey val="0"/>
          <c:showVal val="1"/>
          <c:showCatName val="0"/>
          <c:showSerName val="0"/>
          <c:showPercent val="0"/>
          <c:showBubbleSize val="0"/>
          <c:showLeaderLines val="1"/>
        </c:dLbls>
        <c:firstSliceAng val="0"/>
      </c:pieChart>
      <c:spPr>
        <a:noFill/>
        <a:ln>
          <a:noFill/>
        </a:ln>
        <a:effectLst/>
      </c:spPr>
    </c:plotArea>
    <c:legend>
      <c:legendPos val="r"/>
      <c:layout>
        <c:manualLayout>
          <c:xMode val="edge"/>
          <c:yMode val="edge"/>
          <c:x val="0.70226787095640153"/>
          <c:y val="0.42032924285783585"/>
          <c:w val="0.24702882132279697"/>
          <c:h val="0.18998224765969832"/>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it-IT"/>
        </a:p>
      </c:txPr>
    </c:legend>
    <c:plotVisOnly val="1"/>
    <c:dispBlanksAs val="gap"/>
    <c:showDLblsOverMax val="0"/>
  </c:chart>
  <c:spPr>
    <a:noFill/>
    <a:ln>
      <a:noFill/>
    </a:ln>
    <a:effectLst/>
  </c:spPr>
  <c:txPr>
    <a:bodyPr/>
    <a:lstStyle/>
    <a:p>
      <a:pPr>
        <a:defRPr/>
      </a:pPr>
      <a:endParaRPr lang="it-IT"/>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'Overview - Direct'!$H$4</c:f>
              <c:strCache>
                <c:ptCount val="1"/>
                <c:pt idx="0">
                  <c:v>% of NAV</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7EE7-491C-AC2F-CEE971CA4B93}"/>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7EE7-491C-AC2F-CEE971CA4B93}"/>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7EE7-491C-AC2F-CEE971CA4B93}"/>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7EE7-491C-AC2F-CEE971CA4B93}"/>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7EE7-491C-AC2F-CEE971CA4B93}"/>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7EE7-491C-AC2F-CEE971CA4B93}"/>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7EE7-491C-AC2F-CEE971CA4B93}"/>
              </c:ext>
            </c:extLst>
          </c:dPt>
          <c:dLbls>
            <c:dLbl>
              <c:idx val="3"/>
              <c:layout>
                <c:manualLayout>
                  <c:x val="3.7729167525597962E-2"/>
                  <c:y val="5.8026246719160103E-2"/>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7EE7-491C-AC2F-CEE971CA4B93}"/>
                </c:ext>
              </c:extLst>
            </c:dLbl>
            <c:dLbl>
              <c:idx val="4"/>
              <c:delete val="1"/>
              <c:extLst>
                <c:ext xmlns:c15="http://schemas.microsoft.com/office/drawing/2012/chart" uri="{CE6537A1-D6FC-4f65-9D91-7224C49458BB}"/>
                <c:ext xmlns:c16="http://schemas.microsoft.com/office/drawing/2014/chart" uri="{C3380CC4-5D6E-409C-BE32-E72D297353CC}">
                  <c16:uniqueId val="{00000009-7EE7-491C-AC2F-CEE971CA4B93}"/>
                </c:ext>
              </c:extLst>
            </c:dLbl>
            <c:dLbl>
              <c:idx val="5"/>
              <c:delete val="1"/>
              <c:extLst>
                <c:ext xmlns:c15="http://schemas.microsoft.com/office/drawing/2012/chart" uri="{CE6537A1-D6FC-4f65-9D91-7224C49458BB}"/>
                <c:ext xmlns:c16="http://schemas.microsoft.com/office/drawing/2014/chart" uri="{C3380CC4-5D6E-409C-BE32-E72D297353CC}">
                  <c16:uniqueId val="{0000000B-7EE7-491C-AC2F-CEE971CA4B93}"/>
                </c:ext>
              </c:extLst>
            </c:dLbl>
            <c:dLbl>
              <c:idx val="6"/>
              <c:delete val="1"/>
              <c:extLst>
                <c:ext xmlns:c15="http://schemas.microsoft.com/office/drawing/2012/chart" uri="{CE6537A1-D6FC-4f65-9D91-7224C49458BB}"/>
                <c:ext xmlns:c16="http://schemas.microsoft.com/office/drawing/2014/chart" uri="{C3380CC4-5D6E-409C-BE32-E72D297353CC}">
                  <c16:uniqueId val="{0000000D-7EE7-491C-AC2F-CEE971CA4B93}"/>
                </c:ext>
              </c:extLst>
            </c:dLbl>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bg1"/>
                    </a:solidFill>
                    <a:latin typeface="+mn-lt"/>
                    <a:ea typeface="+mn-ea"/>
                    <a:cs typeface="+mn-cs"/>
                  </a:defRPr>
                </a:pPr>
                <a:endParaRPr lang="it-IT"/>
              </a:p>
            </c:txPr>
            <c:dLblPos val="in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'Overview - Direct'!$F$5:$F$11</c:f>
              <c:strCache>
                <c:ptCount val="6"/>
                <c:pt idx="0">
                  <c:v>CLO CASH</c:v>
                </c:pt>
                <c:pt idx="1">
                  <c:v>NPL ABS</c:v>
                </c:pt>
                <c:pt idx="2">
                  <c:v>SME LOANS ABS</c:v>
                </c:pt>
                <c:pt idx="3">
                  <c:v>RMBS</c:v>
                </c:pt>
                <c:pt idx="4">
                  <c:v>CDO CBO</c:v>
                </c:pt>
                <c:pt idx="5">
                  <c:v>Agency MBS</c:v>
                </c:pt>
              </c:strCache>
            </c:strRef>
          </c:cat>
          <c:val>
            <c:numRef>
              <c:f>'Overview - Direct'!$H$5:$H$11</c:f>
              <c:numCache>
                <c:formatCode>0%</c:formatCode>
                <c:ptCount val="7"/>
                <c:pt idx="0">
                  <c:v>0.55702441153066196</c:v>
                </c:pt>
                <c:pt idx="1">
                  <c:v>0.27493133454834823</c:v>
                </c:pt>
                <c:pt idx="2">
                  <c:v>0.12402135688066332</c:v>
                </c:pt>
                <c:pt idx="3">
                  <c:v>2.4334522678851042E-2</c:v>
                </c:pt>
                <c:pt idx="4">
                  <c:v>1.5183407346561597E-2</c:v>
                </c:pt>
                <c:pt idx="5">
                  <c:v>4.5049670149138795E-3</c:v>
                </c:pt>
              </c:numCache>
            </c:numRef>
          </c:val>
          <c:extLst>
            <c:ext xmlns:c16="http://schemas.microsoft.com/office/drawing/2014/chart" uri="{C3380CC4-5D6E-409C-BE32-E72D297353CC}">
              <c16:uniqueId val="{0000000E-7EE7-491C-AC2F-CEE971CA4B93}"/>
            </c:ext>
          </c:extLst>
        </c:ser>
        <c:dLbls>
          <c:dLblPos val="inEnd"/>
          <c:showLegendKey val="0"/>
          <c:showVal val="1"/>
          <c:showCatName val="0"/>
          <c:showSerName val="0"/>
          <c:showPercent val="0"/>
          <c:showBubbleSize val="0"/>
          <c:showLeaderLines val="1"/>
        </c:dLbls>
        <c:firstSliceAng val="0"/>
      </c:pieChart>
      <c:spPr>
        <a:noFill/>
        <a:ln>
          <a:noFill/>
        </a:ln>
        <a:effectLst/>
      </c:spPr>
    </c:plotArea>
    <c:legend>
      <c:legendPos val="r"/>
      <c:legendEntry>
        <c:idx val="6"/>
        <c:delete val="1"/>
      </c:legendEntry>
      <c:overlay val="0"/>
      <c:spPr>
        <a:noFill/>
        <a:ln>
          <a:noFill/>
        </a:ln>
        <a:effectLst/>
      </c:spPr>
      <c:txPr>
        <a:bodyPr rot="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it-IT"/>
        </a:p>
      </c:txPr>
    </c:legend>
    <c:plotVisOnly val="1"/>
    <c:dispBlanksAs val="gap"/>
    <c:showDLblsOverMax val="0"/>
  </c:chart>
  <c:spPr>
    <a:noFill/>
    <a:ln>
      <a:noFill/>
    </a:ln>
    <a:effectLst/>
  </c:spPr>
  <c:txPr>
    <a:bodyPr/>
    <a:lstStyle/>
    <a:p>
      <a:pPr>
        <a:defRPr/>
      </a:pPr>
      <a:endParaRPr lang="it-IT"/>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'Overview - Direct'!$P$4</c:f>
              <c:strCache>
                <c:ptCount val="1"/>
                <c:pt idx="0">
                  <c:v>Sum of NAV (Mln)</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B496-4904-B9BF-A8E335220E0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B496-4904-B9BF-A8E335220E0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B496-4904-B9BF-A8E335220E0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B496-4904-B9BF-A8E335220E0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B496-4904-B9BF-A8E335220E0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B496-4904-B9BF-A8E335220E0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B496-4904-B9BF-A8E335220E02}"/>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B496-4904-B9BF-A8E335220E02}"/>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B496-4904-B9BF-A8E335220E02}"/>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B496-4904-B9BF-A8E335220E02}"/>
              </c:ext>
            </c:extLst>
          </c:dPt>
          <c:dPt>
            <c:idx val="10"/>
            <c:bubble3D val="0"/>
            <c:spPr>
              <a:solidFill>
                <a:schemeClr val="accent5">
                  <a:lumMod val="60000"/>
                </a:schemeClr>
              </a:solidFill>
              <a:ln w="19050">
                <a:solidFill>
                  <a:schemeClr val="lt1"/>
                </a:solidFill>
              </a:ln>
              <a:effectLst/>
            </c:spPr>
            <c:extLst>
              <c:ext xmlns:c16="http://schemas.microsoft.com/office/drawing/2014/chart" uri="{C3380CC4-5D6E-409C-BE32-E72D297353CC}">
                <c16:uniqueId val="{00000015-B496-4904-B9BF-A8E335220E02}"/>
              </c:ext>
            </c:extLst>
          </c:dPt>
          <c:dPt>
            <c:idx val="11"/>
            <c:bubble3D val="0"/>
            <c:spPr>
              <a:solidFill>
                <a:schemeClr val="accent6">
                  <a:lumMod val="60000"/>
                </a:schemeClr>
              </a:solidFill>
              <a:ln w="19050">
                <a:solidFill>
                  <a:schemeClr val="lt1"/>
                </a:solidFill>
              </a:ln>
              <a:effectLst/>
            </c:spPr>
            <c:extLst>
              <c:ext xmlns:c16="http://schemas.microsoft.com/office/drawing/2014/chart" uri="{C3380CC4-5D6E-409C-BE32-E72D297353CC}">
                <c16:uniqueId val="{00000017-B496-4904-B9BF-A8E335220E02}"/>
              </c:ext>
            </c:extLst>
          </c:dPt>
          <c:dPt>
            <c:idx val="12"/>
            <c:bubble3D val="0"/>
            <c:spPr>
              <a:solidFill>
                <a:schemeClr val="accent1">
                  <a:lumMod val="80000"/>
                  <a:lumOff val="20000"/>
                </a:schemeClr>
              </a:solidFill>
              <a:ln w="19050">
                <a:solidFill>
                  <a:schemeClr val="lt1"/>
                </a:solidFill>
              </a:ln>
              <a:effectLst/>
            </c:spPr>
            <c:extLst>
              <c:ext xmlns:c16="http://schemas.microsoft.com/office/drawing/2014/chart" uri="{C3380CC4-5D6E-409C-BE32-E72D297353CC}">
                <c16:uniqueId val="{00000019-B496-4904-B9BF-A8E335220E02}"/>
              </c:ext>
            </c:extLst>
          </c:dPt>
          <c:dPt>
            <c:idx val="13"/>
            <c:bubble3D val="0"/>
            <c:spPr>
              <a:solidFill>
                <a:schemeClr val="accent2">
                  <a:lumMod val="80000"/>
                  <a:lumOff val="20000"/>
                </a:schemeClr>
              </a:solidFill>
              <a:ln w="19050">
                <a:solidFill>
                  <a:schemeClr val="lt1"/>
                </a:solidFill>
              </a:ln>
              <a:effectLst/>
            </c:spPr>
            <c:extLst>
              <c:ext xmlns:c16="http://schemas.microsoft.com/office/drawing/2014/chart" uri="{C3380CC4-5D6E-409C-BE32-E72D297353CC}">
                <c16:uniqueId val="{0000001B-B496-4904-B9BF-A8E335220E02}"/>
              </c:ext>
            </c:extLst>
          </c:dPt>
          <c:dPt>
            <c:idx val="14"/>
            <c:bubble3D val="0"/>
            <c:spPr>
              <a:solidFill>
                <a:schemeClr val="accent3">
                  <a:lumMod val="80000"/>
                  <a:lumOff val="20000"/>
                </a:schemeClr>
              </a:solidFill>
              <a:ln w="19050">
                <a:solidFill>
                  <a:schemeClr val="lt1"/>
                </a:solidFill>
              </a:ln>
              <a:effectLst/>
            </c:spPr>
            <c:extLst>
              <c:ext xmlns:c16="http://schemas.microsoft.com/office/drawing/2014/chart" uri="{C3380CC4-5D6E-409C-BE32-E72D297353CC}">
                <c16:uniqueId val="{0000001D-B496-4904-B9BF-A8E335220E02}"/>
              </c:ext>
            </c:extLst>
          </c:dPt>
          <c:dPt>
            <c:idx val="15"/>
            <c:bubble3D val="0"/>
            <c:spPr>
              <a:solidFill>
                <a:schemeClr val="accent4">
                  <a:lumMod val="80000"/>
                  <a:lumOff val="20000"/>
                </a:schemeClr>
              </a:solidFill>
              <a:ln w="19050">
                <a:solidFill>
                  <a:schemeClr val="lt1"/>
                </a:solidFill>
              </a:ln>
              <a:effectLst/>
            </c:spPr>
            <c:extLst>
              <c:ext xmlns:c16="http://schemas.microsoft.com/office/drawing/2014/chart" uri="{C3380CC4-5D6E-409C-BE32-E72D297353CC}">
                <c16:uniqueId val="{0000001F-629C-4117-B7C2-7E1284F52697}"/>
              </c:ext>
            </c:extLst>
          </c:dPt>
          <c:dPt>
            <c:idx val="16"/>
            <c:bubble3D val="0"/>
            <c:spPr>
              <a:solidFill>
                <a:schemeClr val="accent5">
                  <a:lumMod val="80000"/>
                  <a:lumOff val="20000"/>
                </a:schemeClr>
              </a:solidFill>
              <a:ln w="19050">
                <a:solidFill>
                  <a:schemeClr val="lt1"/>
                </a:solidFill>
              </a:ln>
              <a:effectLst/>
            </c:spPr>
            <c:extLst>
              <c:ext xmlns:c16="http://schemas.microsoft.com/office/drawing/2014/chart" uri="{C3380CC4-5D6E-409C-BE32-E72D297353CC}">
                <c16:uniqueId val="{00000021-629C-4117-B7C2-7E1284F52697}"/>
              </c:ext>
            </c:extLst>
          </c:dPt>
          <c:dPt>
            <c:idx val="17"/>
            <c:bubble3D val="0"/>
            <c:spPr>
              <a:solidFill>
                <a:schemeClr val="accent6">
                  <a:lumMod val="80000"/>
                  <a:lumOff val="20000"/>
                </a:schemeClr>
              </a:solidFill>
              <a:ln w="19050">
                <a:solidFill>
                  <a:schemeClr val="lt1"/>
                </a:solidFill>
              </a:ln>
              <a:effectLst/>
            </c:spPr>
            <c:extLst>
              <c:ext xmlns:c16="http://schemas.microsoft.com/office/drawing/2014/chart" uri="{C3380CC4-5D6E-409C-BE32-E72D297353CC}">
                <c16:uniqueId val="{00000023-629C-4117-B7C2-7E1284F52697}"/>
              </c:ext>
            </c:extLst>
          </c:dPt>
          <c:dLbls>
            <c:dLbl>
              <c:idx val="7"/>
              <c:delete val="1"/>
              <c:extLst>
                <c:ext xmlns:c15="http://schemas.microsoft.com/office/drawing/2012/chart" uri="{CE6537A1-D6FC-4f65-9D91-7224C49458BB}"/>
                <c:ext xmlns:c16="http://schemas.microsoft.com/office/drawing/2014/chart" uri="{C3380CC4-5D6E-409C-BE32-E72D297353CC}">
                  <c16:uniqueId val="{0000000F-B496-4904-B9BF-A8E335220E02}"/>
                </c:ext>
              </c:extLst>
            </c:dLbl>
            <c:dLbl>
              <c:idx val="8"/>
              <c:delete val="1"/>
              <c:extLst>
                <c:ext xmlns:c15="http://schemas.microsoft.com/office/drawing/2012/chart" uri="{CE6537A1-D6FC-4f65-9D91-7224C49458BB}"/>
                <c:ext xmlns:c16="http://schemas.microsoft.com/office/drawing/2014/chart" uri="{C3380CC4-5D6E-409C-BE32-E72D297353CC}">
                  <c16:uniqueId val="{00000011-B496-4904-B9BF-A8E335220E02}"/>
                </c:ext>
              </c:extLst>
            </c:dLbl>
            <c:dLbl>
              <c:idx val="9"/>
              <c:delete val="1"/>
              <c:extLst>
                <c:ext xmlns:c15="http://schemas.microsoft.com/office/drawing/2012/chart" uri="{CE6537A1-D6FC-4f65-9D91-7224C49458BB}"/>
                <c:ext xmlns:c16="http://schemas.microsoft.com/office/drawing/2014/chart" uri="{C3380CC4-5D6E-409C-BE32-E72D297353CC}">
                  <c16:uniqueId val="{00000013-B496-4904-B9BF-A8E335220E02}"/>
                </c:ext>
              </c:extLst>
            </c:dLbl>
            <c:dLbl>
              <c:idx val="10"/>
              <c:delete val="1"/>
              <c:extLst>
                <c:ext xmlns:c15="http://schemas.microsoft.com/office/drawing/2012/chart" uri="{CE6537A1-D6FC-4f65-9D91-7224C49458BB}"/>
                <c:ext xmlns:c16="http://schemas.microsoft.com/office/drawing/2014/chart" uri="{C3380CC4-5D6E-409C-BE32-E72D297353CC}">
                  <c16:uniqueId val="{00000015-B496-4904-B9BF-A8E335220E02}"/>
                </c:ext>
              </c:extLst>
            </c:dLbl>
            <c:dLbl>
              <c:idx val="11"/>
              <c:delete val="1"/>
              <c:extLst>
                <c:ext xmlns:c15="http://schemas.microsoft.com/office/drawing/2012/chart" uri="{CE6537A1-D6FC-4f65-9D91-7224C49458BB}"/>
                <c:ext xmlns:c16="http://schemas.microsoft.com/office/drawing/2014/chart" uri="{C3380CC4-5D6E-409C-BE32-E72D297353CC}">
                  <c16:uniqueId val="{00000017-B496-4904-B9BF-A8E335220E02}"/>
                </c:ext>
              </c:extLst>
            </c:dLbl>
            <c:dLbl>
              <c:idx val="12"/>
              <c:delete val="1"/>
              <c:extLst>
                <c:ext xmlns:c15="http://schemas.microsoft.com/office/drawing/2012/chart" uri="{CE6537A1-D6FC-4f65-9D91-7224C49458BB}"/>
                <c:ext xmlns:c16="http://schemas.microsoft.com/office/drawing/2014/chart" uri="{C3380CC4-5D6E-409C-BE32-E72D297353CC}">
                  <c16:uniqueId val="{00000019-B496-4904-B9BF-A8E335220E02}"/>
                </c:ext>
              </c:extLst>
            </c:dLbl>
            <c:dLbl>
              <c:idx val="13"/>
              <c:delete val="1"/>
              <c:extLst>
                <c:ext xmlns:c15="http://schemas.microsoft.com/office/drawing/2012/chart" uri="{CE6537A1-D6FC-4f65-9D91-7224C49458BB}"/>
                <c:ext xmlns:c16="http://schemas.microsoft.com/office/drawing/2014/chart" uri="{C3380CC4-5D6E-409C-BE32-E72D297353CC}">
                  <c16:uniqueId val="{0000001B-B496-4904-B9BF-A8E335220E02}"/>
                </c:ext>
              </c:extLst>
            </c:dLbl>
            <c:dLbl>
              <c:idx val="14"/>
              <c:delete val="1"/>
              <c:extLst>
                <c:ext xmlns:c15="http://schemas.microsoft.com/office/drawing/2012/chart" uri="{CE6537A1-D6FC-4f65-9D91-7224C49458BB}"/>
                <c:ext xmlns:c16="http://schemas.microsoft.com/office/drawing/2014/chart" uri="{C3380CC4-5D6E-409C-BE32-E72D297353CC}">
                  <c16:uniqueId val="{0000001D-B496-4904-B9BF-A8E335220E02}"/>
                </c:ext>
              </c:extLst>
            </c:dLbl>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bg1"/>
                    </a:solidFill>
                    <a:latin typeface="+mn-lt"/>
                    <a:ea typeface="+mn-ea"/>
                    <a:cs typeface="+mn-cs"/>
                  </a:defRPr>
                </a:pPr>
                <a:endParaRPr lang="it-IT"/>
              </a:p>
            </c:txPr>
            <c:dLblPos val="in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'Overview - Direct'!$O$5:$O$22</c:f>
              <c:strCache>
                <c:ptCount val="5"/>
                <c:pt idx="0">
                  <c:v>ITALY</c:v>
                </c:pt>
                <c:pt idx="1">
                  <c:v>GERMANY</c:v>
                </c:pt>
                <c:pt idx="2">
                  <c:v>FRANCE</c:v>
                </c:pt>
                <c:pt idx="3">
                  <c:v>AUSTRIA</c:v>
                </c:pt>
                <c:pt idx="4">
                  <c:v>SPAIN</c:v>
                </c:pt>
              </c:strCache>
            </c:strRef>
          </c:cat>
          <c:val>
            <c:numRef>
              <c:f>'Overview - Direct'!$Q$5:$Q$22</c:f>
              <c:numCache>
                <c:formatCode>0%</c:formatCode>
                <c:ptCount val="18"/>
                <c:pt idx="0">
                  <c:v>0.54499833149369814</c:v>
                </c:pt>
                <c:pt idx="1">
                  <c:v>0.25212413686885543</c:v>
                </c:pt>
                <c:pt idx="2">
                  <c:v>7.9882947865595397E-2</c:v>
                </c:pt>
                <c:pt idx="3">
                  <c:v>7.193829093616036E-2</c:v>
                </c:pt>
                <c:pt idx="4">
                  <c:v>5.1056292835690631E-2</c:v>
                </c:pt>
              </c:numCache>
            </c:numRef>
          </c:val>
          <c:extLst>
            <c:ext xmlns:c16="http://schemas.microsoft.com/office/drawing/2014/chart" uri="{C3380CC4-5D6E-409C-BE32-E72D297353CC}">
              <c16:uniqueId val="{0000001E-B496-4904-B9BF-A8E335220E02}"/>
            </c:ext>
          </c:extLst>
        </c:ser>
        <c:dLbls>
          <c:dLblPos val="inEnd"/>
          <c:showLegendKey val="0"/>
          <c:showVal val="1"/>
          <c:showCatName val="0"/>
          <c:showSerName val="0"/>
          <c:showPercent val="0"/>
          <c:showBubbleSize val="0"/>
          <c:showLeaderLines val="1"/>
        </c:dLbls>
        <c:firstSliceAng val="0"/>
      </c:pieChart>
      <c:spPr>
        <a:noFill/>
        <a:ln>
          <a:noFill/>
        </a:ln>
        <a:effectLst/>
      </c:spPr>
    </c:plotArea>
    <c:legend>
      <c:legendPos val="r"/>
      <c:legendEntry>
        <c:idx val="5"/>
        <c:delete val="1"/>
      </c:legendEntry>
      <c:legendEntry>
        <c:idx val="6"/>
        <c:delete val="1"/>
      </c:legendEntry>
      <c:legendEntry>
        <c:idx val="7"/>
        <c:delete val="1"/>
      </c:legendEntry>
      <c:legendEntry>
        <c:idx val="8"/>
        <c:delete val="1"/>
      </c:legendEntry>
      <c:legendEntry>
        <c:idx val="9"/>
        <c:delete val="1"/>
      </c:legendEntry>
      <c:legendEntry>
        <c:idx val="10"/>
        <c:delete val="1"/>
      </c:legendEntry>
      <c:legendEntry>
        <c:idx val="11"/>
        <c:delete val="1"/>
      </c:legendEntry>
      <c:legendEntry>
        <c:idx val="12"/>
        <c:delete val="1"/>
      </c:legendEntry>
      <c:legendEntry>
        <c:idx val="13"/>
        <c:delete val="1"/>
      </c:legendEntry>
      <c:legendEntry>
        <c:idx val="14"/>
        <c:delete val="1"/>
      </c:legendEntry>
      <c:legendEntry>
        <c:idx val="15"/>
        <c:delete val="1"/>
      </c:legendEntry>
      <c:legendEntry>
        <c:idx val="16"/>
        <c:delete val="1"/>
      </c:legendEntry>
      <c:legendEntry>
        <c:idx val="17"/>
        <c:delete val="1"/>
      </c:legendEntry>
      <c:overlay val="0"/>
      <c:spPr>
        <a:noFill/>
        <a:ln>
          <a:noFill/>
        </a:ln>
        <a:effectLst/>
      </c:spPr>
      <c:txPr>
        <a:bodyPr rot="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it-IT"/>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it-IT"/>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Sheet3!$Q$26</c:f>
              <c:strCache>
                <c:ptCount val="1"/>
                <c:pt idx="0">
                  <c:v>Sum of NAV (Mln)2</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F8BE-496E-B696-B5C304196B0A}"/>
              </c:ext>
            </c:extLst>
          </c:dPt>
          <c:dPt>
            <c:idx val="1"/>
            <c:bubble3D val="0"/>
            <c:spPr>
              <a:solidFill>
                <a:schemeClr val="accent3"/>
              </a:solidFill>
              <a:ln w="19050">
                <a:solidFill>
                  <a:schemeClr val="lt1"/>
                </a:solidFill>
              </a:ln>
              <a:effectLst/>
            </c:spPr>
            <c:extLst>
              <c:ext xmlns:c16="http://schemas.microsoft.com/office/drawing/2014/chart" uri="{C3380CC4-5D6E-409C-BE32-E72D297353CC}">
                <c16:uniqueId val="{00000003-F8BE-496E-B696-B5C304196B0A}"/>
              </c:ext>
            </c:extLst>
          </c:dPt>
          <c:dLbls>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bg1"/>
                    </a:solidFill>
                    <a:latin typeface="+mn-lt"/>
                    <a:ea typeface="+mn-ea"/>
                    <a:cs typeface="+mn-cs"/>
                  </a:defRPr>
                </a:pPr>
                <a:endParaRPr lang="it-IT"/>
              </a:p>
            </c:txPr>
            <c:dLblPos val="ct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Sheet3!$O$27:$O$28</c:f>
              <c:strCache>
                <c:ptCount val="2"/>
                <c:pt idx="0">
                  <c:v>Life</c:v>
                </c:pt>
                <c:pt idx="1">
                  <c:v>P&amp;C</c:v>
                </c:pt>
              </c:strCache>
            </c:strRef>
          </c:cat>
          <c:val>
            <c:numRef>
              <c:f>Sheet3!$Q$27:$Q$28</c:f>
              <c:numCache>
                <c:formatCode>0%</c:formatCode>
                <c:ptCount val="2"/>
                <c:pt idx="0">
                  <c:v>0.33082629565931676</c:v>
                </c:pt>
                <c:pt idx="1">
                  <c:v>0.66917370434068324</c:v>
                </c:pt>
              </c:numCache>
            </c:numRef>
          </c:val>
          <c:extLst>
            <c:ext xmlns:c16="http://schemas.microsoft.com/office/drawing/2014/chart" uri="{C3380CC4-5D6E-409C-BE32-E72D297353CC}">
              <c16:uniqueId val="{00000004-F8BE-496E-B696-B5C304196B0A}"/>
            </c:ext>
          </c:extLst>
        </c:ser>
        <c:dLbls>
          <c:dLblPos val="ctr"/>
          <c:showLegendKey val="0"/>
          <c:showVal val="1"/>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it-IT"/>
        </a:p>
      </c:txPr>
    </c:legend>
    <c:plotVisOnly val="1"/>
    <c:dispBlanksAs val="gap"/>
    <c:showDLblsOverMax val="0"/>
  </c:chart>
  <c:spPr>
    <a:noFill/>
    <a:ln>
      <a:noFill/>
    </a:ln>
    <a:effectLst/>
  </c:spPr>
  <c:txPr>
    <a:bodyPr/>
    <a:lstStyle/>
    <a:p>
      <a:pPr>
        <a:defRPr/>
      </a:pPr>
      <a:endParaRPr lang="it-IT"/>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0188910761154855"/>
          <c:y val="9.0159087568318794E-2"/>
          <c:w val="0.44598775153105857"/>
          <c:h val="0.85150267929923951"/>
        </c:manualLayout>
      </c:layout>
      <c:pieChart>
        <c:varyColors val="1"/>
        <c:ser>
          <c:idx val="0"/>
          <c:order val="0"/>
          <c:tx>
            <c:strRef>
              <c:f>'Overview - Direct'!$G$43</c:f>
              <c:strCache>
                <c:ptCount val="1"/>
                <c:pt idx="0">
                  <c:v>Sum of NAV (Mln)2</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B098-4ACE-B7CD-566086976C24}"/>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B098-4ACE-B7CD-566086976C24}"/>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B098-4ACE-B7CD-566086976C24}"/>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B098-4ACE-B7CD-566086976C24}"/>
              </c:ext>
            </c:extLst>
          </c:dPt>
          <c:dLbls>
            <c:dLbl>
              <c:idx val="0"/>
              <c:spPr>
                <a:noFill/>
                <a:ln>
                  <a:noFill/>
                </a:ln>
                <a:effectLst/>
              </c:spPr>
              <c:txPr>
                <a:bodyPr rot="0" spcFirstLastPara="1" vertOverflow="ellipsis" vert="horz" wrap="square" anchor="ctr" anchorCtr="1"/>
                <a:lstStyle/>
                <a:p>
                  <a:pPr>
                    <a:defRPr sz="1200" b="1" i="0" u="none" strike="noStrike" kern="1200" baseline="0">
                      <a:solidFill>
                        <a:schemeClr val="bg1"/>
                      </a:solidFill>
                      <a:latin typeface="+mn-lt"/>
                      <a:ea typeface="+mn-ea"/>
                      <a:cs typeface="+mn-cs"/>
                    </a:defRPr>
                  </a:pPr>
                  <a:endParaRPr lang="it-IT"/>
                </a:p>
              </c:txPr>
              <c:dLblPos val="inEnd"/>
              <c:showLegendKey val="0"/>
              <c:showVal val="1"/>
              <c:showCatName val="0"/>
              <c:showSerName val="0"/>
              <c:showPercent val="0"/>
              <c:showBubbleSize val="0"/>
              <c:extLst>
                <c:ext xmlns:c16="http://schemas.microsoft.com/office/drawing/2014/chart" uri="{C3380CC4-5D6E-409C-BE32-E72D297353CC}">
                  <c16:uniqueId val="{00000001-B098-4ACE-B7CD-566086976C24}"/>
                </c:ext>
              </c:extLst>
            </c:dLbl>
            <c:dLbl>
              <c:idx val="1"/>
              <c:layout>
                <c:manualLayout>
                  <c:x val="-2.2700131233595801E-2"/>
                  <c:y val="2.7385979447569924E-3"/>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B098-4ACE-B7CD-566086976C24}"/>
                </c:ext>
              </c:extLst>
            </c:dLbl>
            <c:dLbl>
              <c:idx val="2"/>
              <c:layout>
                <c:manualLayout>
                  <c:x val="3.0062117235345631E-2"/>
                  <c:y val="3.151183301484639E-3"/>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B098-4ACE-B7CD-566086976C24}"/>
                </c:ext>
              </c:extLst>
            </c:dLbl>
            <c:dLbl>
              <c:idx val="3"/>
              <c:layout>
                <c:manualLayout>
                  <c:x val="8.1819116360454885E-2"/>
                  <c:y val="9.3082263172664461E-4"/>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B098-4ACE-B7CD-566086976C24}"/>
                </c:ext>
              </c:extLst>
            </c:dLbl>
            <c:spPr>
              <a:noFill/>
              <a:ln>
                <a:noFill/>
              </a:ln>
              <a:effectLst/>
            </c:spPr>
            <c:txPr>
              <a:bodyPr rot="0" spcFirstLastPara="1" vertOverflow="ellipsis" vert="horz" wrap="square" anchor="ctr" anchorCtr="1"/>
              <a:lstStyle/>
              <a:p>
                <a:pPr>
                  <a:defRPr sz="1200" b="1" i="0" u="none" strike="noStrike" kern="1200" baseline="0">
                    <a:solidFill>
                      <a:schemeClr val="tx1"/>
                    </a:solidFill>
                    <a:latin typeface="+mn-lt"/>
                    <a:ea typeface="+mn-ea"/>
                    <a:cs typeface="+mn-cs"/>
                  </a:defRPr>
                </a:pPr>
                <a:endParaRPr lang="it-IT"/>
              </a:p>
            </c:txPr>
            <c:dLblPos val="in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'Overview - Direct'!$E$44:$E$47</c:f>
              <c:strCache>
                <c:ptCount val="4"/>
                <c:pt idx="0">
                  <c:v>NR</c:v>
                </c:pt>
                <c:pt idx="1">
                  <c:v>AAA</c:v>
                </c:pt>
                <c:pt idx="2">
                  <c:v>AA+</c:v>
                </c:pt>
                <c:pt idx="3">
                  <c:v>A+</c:v>
                </c:pt>
              </c:strCache>
            </c:strRef>
          </c:cat>
          <c:val>
            <c:numRef>
              <c:f>'Overview - Direct'!$G$44:$G$47</c:f>
              <c:numCache>
                <c:formatCode>0%</c:formatCode>
                <c:ptCount val="4"/>
                <c:pt idx="0">
                  <c:v>0.96048206997458729</c:v>
                </c:pt>
                <c:pt idx="1">
                  <c:v>1.878994789126473E-2</c:v>
                </c:pt>
                <c:pt idx="2">
                  <c:v>5.5445747875863139E-3</c:v>
                </c:pt>
                <c:pt idx="3">
                  <c:v>1.5183407346561597E-2</c:v>
                </c:pt>
              </c:numCache>
            </c:numRef>
          </c:val>
          <c:extLst>
            <c:ext xmlns:c16="http://schemas.microsoft.com/office/drawing/2014/chart" uri="{C3380CC4-5D6E-409C-BE32-E72D297353CC}">
              <c16:uniqueId val="{00000008-B098-4ACE-B7CD-566086976C24}"/>
            </c:ext>
          </c:extLst>
        </c:ser>
        <c:dLbls>
          <c:dLblPos val="inEnd"/>
          <c:showLegendKey val="0"/>
          <c:showVal val="1"/>
          <c:showCatName val="0"/>
          <c:showSerName val="0"/>
          <c:showPercent val="0"/>
          <c:showBubbleSize val="0"/>
          <c:showLeaderLines val="1"/>
        </c:dLbls>
        <c:firstSliceAng val="0"/>
      </c:pieChart>
      <c:spPr>
        <a:noFill/>
        <a:ln>
          <a:noFill/>
        </a:ln>
        <a:effectLst/>
      </c:spPr>
    </c:plotArea>
    <c:legend>
      <c:legendPos val="r"/>
      <c:layout>
        <c:manualLayout>
          <c:xMode val="edge"/>
          <c:yMode val="edge"/>
          <c:x val="0.77586921486826443"/>
          <c:y val="0.36101748862849764"/>
          <c:w val="0.18801983368779443"/>
          <c:h val="0.28141086676856675"/>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it-IT"/>
        </a:p>
      </c:txPr>
    </c:legend>
    <c:plotVisOnly val="1"/>
    <c:dispBlanksAs val="gap"/>
    <c:showDLblsOverMax val="0"/>
  </c:chart>
  <c:spPr>
    <a:noFill/>
    <a:ln>
      <a:noFill/>
    </a:ln>
    <a:effectLst/>
  </c:spPr>
  <c:txPr>
    <a:bodyPr/>
    <a:lstStyle/>
    <a:p>
      <a:pPr>
        <a:defRPr sz="1200"/>
      </a:pPr>
      <a:endParaRPr lang="it-IT"/>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'Overview - Direct'!$G$55</c:f>
              <c:strCache>
                <c:ptCount val="1"/>
                <c:pt idx="0">
                  <c:v>Sum of NAV (Mln)2</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5E10-4B0B-9111-3C1F2A187BC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5E10-4B0B-9111-3C1F2A187BC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5E10-4B0B-9111-3C1F2A187BC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5E10-4B0B-9111-3C1F2A187BC2}"/>
              </c:ext>
            </c:extLst>
          </c:dPt>
          <c:dLbls>
            <c:dLbl>
              <c:idx val="2"/>
              <c:layout>
                <c:manualLayout>
                  <c:x val="4.9258293204922421E-2"/>
                  <c:y val="9.4440326477091704E-2"/>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E10-4B0B-9111-3C1F2A187BC2}"/>
                </c:ext>
              </c:extLst>
            </c:dLbl>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bg1"/>
                    </a:solidFill>
                    <a:latin typeface="+mn-lt"/>
                    <a:ea typeface="+mn-ea"/>
                    <a:cs typeface="+mn-cs"/>
                  </a:defRPr>
                </a:pPr>
                <a:endParaRPr lang="it-IT"/>
              </a:p>
            </c:txPr>
            <c:dLblPos val="in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'Overview - Direct'!$E$56:$E$59</c:f>
              <c:strCache>
                <c:ptCount val="4"/>
                <c:pt idx="0">
                  <c:v>#NA</c:v>
                </c:pt>
                <c:pt idx="1">
                  <c:v>Junior</c:v>
                </c:pt>
                <c:pt idx="2">
                  <c:v>Mezzanine</c:v>
                </c:pt>
                <c:pt idx="3">
                  <c:v>Senior</c:v>
                </c:pt>
              </c:strCache>
            </c:strRef>
          </c:cat>
          <c:val>
            <c:numRef>
              <c:f>'Overview - Direct'!$G$56:$G$59</c:f>
              <c:numCache>
                <c:formatCode>0%</c:formatCode>
                <c:ptCount val="4"/>
                <c:pt idx="0">
                  <c:v>0.55702441153066196</c:v>
                </c:pt>
                <c:pt idx="1">
                  <c:v>0.37721077084991145</c:v>
                </c:pt>
                <c:pt idx="2">
                  <c:v>2.1741920579100037E-2</c:v>
                </c:pt>
                <c:pt idx="3">
                  <c:v>4.4022897040326518E-2</c:v>
                </c:pt>
              </c:numCache>
            </c:numRef>
          </c:val>
          <c:extLst>
            <c:ext xmlns:c16="http://schemas.microsoft.com/office/drawing/2014/chart" uri="{C3380CC4-5D6E-409C-BE32-E72D297353CC}">
              <c16:uniqueId val="{00000008-5E10-4B0B-9111-3C1F2A187BC2}"/>
            </c:ext>
          </c:extLst>
        </c:ser>
        <c:dLbls>
          <c:dLblPos val="inEnd"/>
          <c:showLegendKey val="0"/>
          <c:showVal val="1"/>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it-IT"/>
        </a:p>
      </c:txPr>
    </c:legend>
    <c:plotVisOnly val="1"/>
    <c:dispBlanksAs val="gap"/>
    <c:showDLblsOverMax val="0"/>
  </c:chart>
  <c:spPr>
    <a:noFill/>
    <a:ln>
      <a:noFill/>
    </a:ln>
    <a:effectLst/>
  </c:spPr>
  <c:txPr>
    <a:bodyPr/>
    <a:lstStyle/>
    <a:p>
      <a:pPr>
        <a:defRPr/>
      </a:pPr>
      <a:endParaRPr lang="it-IT"/>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3193194444444445"/>
          <c:y val="6.4513864708376084E-2"/>
          <c:w val="0.44833935185185186"/>
          <c:h val="0.89443185774993006"/>
        </c:manualLayout>
      </c:layout>
      <c:pieChart>
        <c:varyColors val="1"/>
        <c:ser>
          <c:idx val="0"/>
          <c:order val="0"/>
          <c:tx>
            <c:strRef>
              <c:f>'Overview- Indirect'!$P$4</c:f>
              <c:strCache>
                <c:ptCount val="1"/>
                <c:pt idx="0">
                  <c:v>Sum of NAV (Mln)</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A4B8-421D-803D-BA9DF0DF325E}"/>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A4B8-421D-803D-BA9DF0DF325E}"/>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A4B8-421D-803D-BA9DF0DF325E}"/>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A4B8-421D-803D-BA9DF0DF325E}"/>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A4B8-421D-803D-BA9DF0DF325E}"/>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A4B8-421D-803D-BA9DF0DF325E}"/>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A4B8-421D-803D-BA9DF0DF325E}"/>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A4B8-421D-803D-BA9DF0DF325E}"/>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A4B8-421D-803D-BA9DF0DF325E}"/>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A4B8-421D-803D-BA9DF0DF325E}"/>
              </c:ext>
            </c:extLst>
          </c:dPt>
          <c:dPt>
            <c:idx val="10"/>
            <c:bubble3D val="0"/>
            <c:spPr>
              <a:solidFill>
                <a:schemeClr val="accent5">
                  <a:lumMod val="60000"/>
                </a:schemeClr>
              </a:solidFill>
              <a:ln w="19050">
                <a:solidFill>
                  <a:schemeClr val="lt1"/>
                </a:solidFill>
              </a:ln>
              <a:effectLst/>
            </c:spPr>
            <c:extLst>
              <c:ext xmlns:c16="http://schemas.microsoft.com/office/drawing/2014/chart" uri="{C3380CC4-5D6E-409C-BE32-E72D297353CC}">
                <c16:uniqueId val="{00000015-A4B8-421D-803D-BA9DF0DF325E}"/>
              </c:ext>
            </c:extLst>
          </c:dPt>
          <c:dPt>
            <c:idx val="11"/>
            <c:bubble3D val="0"/>
            <c:spPr>
              <a:solidFill>
                <a:schemeClr val="accent6">
                  <a:lumMod val="60000"/>
                </a:schemeClr>
              </a:solidFill>
              <a:ln w="19050">
                <a:solidFill>
                  <a:schemeClr val="lt1"/>
                </a:solidFill>
              </a:ln>
              <a:effectLst/>
            </c:spPr>
            <c:extLst>
              <c:ext xmlns:c16="http://schemas.microsoft.com/office/drawing/2014/chart" uri="{C3380CC4-5D6E-409C-BE32-E72D297353CC}">
                <c16:uniqueId val="{00000017-A4B8-421D-803D-BA9DF0DF325E}"/>
              </c:ext>
            </c:extLst>
          </c:dPt>
          <c:dPt>
            <c:idx val="12"/>
            <c:bubble3D val="0"/>
            <c:spPr>
              <a:solidFill>
                <a:schemeClr val="accent1">
                  <a:lumMod val="80000"/>
                  <a:lumOff val="20000"/>
                </a:schemeClr>
              </a:solidFill>
              <a:ln w="19050">
                <a:solidFill>
                  <a:schemeClr val="lt1"/>
                </a:solidFill>
              </a:ln>
              <a:effectLst/>
            </c:spPr>
            <c:extLst>
              <c:ext xmlns:c16="http://schemas.microsoft.com/office/drawing/2014/chart" uri="{C3380CC4-5D6E-409C-BE32-E72D297353CC}">
                <c16:uniqueId val="{00000019-A4B8-421D-803D-BA9DF0DF325E}"/>
              </c:ext>
            </c:extLst>
          </c:dPt>
          <c:dPt>
            <c:idx val="13"/>
            <c:bubble3D val="0"/>
            <c:spPr>
              <a:solidFill>
                <a:schemeClr val="accent2">
                  <a:lumMod val="80000"/>
                  <a:lumOff val="20000"/>
                </a:schemeClr>
              </a:solidFill>
              <a:ln w="19050">
                <a:solidFill>
                  <a:schemeClr val="lt1"/>
                </a:solidFill>
              </a:ln>
              <a:effectLst/>
            </c:spPr>
            <c:extLst>
              <c:ext xmlns:c16="http://schemas.microsoft.com/office/drawing/2014/chart" uri="{C3380CC4-5D6E-409C-BE32-E72D297353CC}">
                <c16:uniqueId val="{0000001B-A4B8-421D-803D-BA9DF0DF325E}"/>
              </c:ext>
            </c:extLst>
          </c:dPt>
          <c:dPt>
            <c:idx val="14"/>
            <c:bubble3D val="0"/>
            <c:spPr>
              <a:solidFill>
                <a:schemeClr val="accent3">
                  <a:lumMod val="80000"/>
                  <a:lumOff val="20000"/>
                </a:schemeClr>
              </a:solidFill>
              <a:ln w="19050">
                <a:solidFill>
                  <a:schemeClr val="lt1"/>
                </a:solidFill>
              </a:ln>
              <a:effectLst/>
            </c:spPr>
            <c:extLst>
              <c:ext xmlns:c16="http://schemas.microsoft.com/office/drawing/2014/chart" uri="{C3380CC4-5D6E-409C-BE32-E72D297353CC}">
                <c16:uniqueId val="{0000001D-A4B8-421D-803D-BA9DF0DF325E}"/>
              </c:ext>
            </c:extLst>
          </c:dPt>
          <c:dLbls>
            <c:dLbl>
              <c:idx val="4"/>
              <c:delete val="1"/>
              <c:extLst>
                <c:ext xmlns:c15="http://schemas.microsoft.com/office/drawing/2012/chart" uri="{CE6537A1-D6FC-4f65-9D91-7224C49458BB}"/>
                <c:ext xmlns:c16="http://schemas.microsoft.com/office/drawing/2014/chart" uri="{C3380CC4-5D6E-409C-BE32-E72D297353CC}">
                  <c16:uniqueId val="{00000009-A4B8-421D-803D-BA9DF0DF325E}"/>
                </c:ext>
              </c:extLst>
            </c:dLbl>
            <c:dLbl>
              <c:idx val="5"/>
              <c:delete val="1"/>
              <c:extLst>
                <c:ext xmlns:c15="http://schemas.microsoft.com/office/drawing/2012/chart" uri="{CE6537A1-D6FC-4f65-9D91-7224C49458BB}"/>
                <c:ext xmlns:c16="http://schemas.microsoft.com/office/drawing/2014/chart" uri="{C3380CC4-5D6E-409C-BE32-E72D297353CC}">
                  <c16:uniqueId val="{0000000B-A4B8-421D-803D-BA9DF0DF325E}"/>
                </c:ext>
              </c:extLst>
            </c:dLbl>
            <c:dLbl>
              <c:idx val="6"/>
              <c:delete val="1"/>
              <c:extLst>
                <c:ext xmlns:c15="http://schemas.microsoft.com/office/drawing/2012/chart" uri="{CE6537A1-D6FC-4f65-9D91-7224C49458BB}"/>
                <c:ext xmlns:c16="http://schemas.microsoft.com/office/drawing/2014/chart" uri="{C3380CC4-5D6E-409C-BE32-E72D297353CC}">
                  <c16:uniqueId val="{0000000D-A4B8-421D-803D-BA9DF0DF325E}"/>
                </c:ext>
              </c:extLst>
            </c:dLbl>
            <c:dLbl>
              <c:idx val="7"/>
              <c:delete val="1"/>
              <c:extLst>
                <c:ext xmlns:c15="http://schemas.microsoft.com/office/drawing/2012/chart" uri="{CE6537A1-D6FC-4f65-9D91-7224C49458BB}"/>
                <c:ext xmlns:c16="http://schemas.microsoft.com/office/drawing/2014/chart" uri="{C3380CC4-5D6E-409C-BE32-E72D297353CC}">
                  <c16:uniqueId val="{0000000F-A4B8-421D-803D-BA9DF0DF325E}"/>
                </c:ext>
              </c:extLst>
            </c:dLbl>
            <c:dLbl>
              <c:idx val="8"/>
              <c:delete val="1"/>
              <c:extLst>
                <c:ext xmlns:c15="http://schemas.microsoft.com/office/drawing/2012/chart" uri="{CE6537A1-D6FC-4f65-9D91-7224C49458BB}"/>
                <c:ext xmlns:c16="http://schemas.microsoft.com/office/drawing/2014/chart" uri="{C3380CC4-5D6E-409C-BE32-E72D297353CC}">
                  <c16:uniqueId val="{00000011-A4B8-421D-803D-BA9DF0DF325E}"/>
                </c:ext>
              </c:extLst>
            </c:dLbl>
            <c:dLbl>
              <c:idx val="9"/>
              <c:delete val="1"/>
              <c:extLst>
                <c:ext xmlns:c15="http://schemas.microsoft.com/office/drawing/2012/chart" uri="{CE6537A1-D6FC-4f65-9D91-7224C49458BB}"/>
                <c:ext xmlns:c16="http://schemas.microsoft.com/office/drawing/2014/chart" uri="{C3380CC4-5D6E-409C-BE32-E72D297353CC}">
                  <c16:uniqueId val="{00000013-A4B8-421D-803D-BA9DF0DF325E}"/>
                </c:ext>
              </c:extLst>
            </c:dLbl>
            <c:dLbl>
              <c:idx val="10"/>
              <c:delete val="1"/>
              <c:extLst>
                <c:ext xmlns:c15="http://schemas.microsoft.com/office/drawing/2012/chart" uri="{CE6537A1-D6FC-4f65-9D91-7224C49458BB}"/>
                <c:ext xmlns:c16="http://schemas.microsoft.com/office/drawing/2014/chart" uri="{C3380CC4-5D6E-409C-BE32-E72D297353CC}">
                  <c16:uniqueId val="{00000015-A4B8-421D-803D-BA9DF0DF325E}"/>
                </c:ext>
              </c:extLst>
            </c:dLbl>
            <c:dLbl>
              <c:idx val="11"/>
              <c:delete val="1"/>
              <c:extLst>
                <c:ext xmlns:c15="http://schemas.microsoft.com/office/drawing/2012/chart" uri="{CE6537A1-D6FC-4f65-9D91-7224C49458BB}"/>
                <c:ext xmlns:c16="http://schemas.microsoft.com/office/drawing/2014/chart" uri="{C3380CC4-5D6E-409C-BE32-E72D297353CC}">
                  <c16:uniqueId val="{00000017-A4B8-421D-803D-BA9DF0DF325E}"/>
                </c:ext>
              </c:extLst>
            </c:dLbl>
            <c:dLbl>
              <c:idx val="12"/>
              <c:delete val="1"/>
              <c:extLst>
                <c:ext xmlns:c15="http://schemas.microsoft.com/office/drawing/2012/chart" uri="{CE6537A1-D6FC-4f65-9D91-7224C49458BB}"/>
                <c:ext xmlns:c16="http://schemas.microsoft.com/office/drawing/2014/chart" uri="{C3380CC4-5D6E-409C-BE32-E72D297353CC}">
                  <c16:uniqueId val="{00000019-A4B8-421D-803D-BA9DF0DF325E}"/>
                </c:ext>
              </c:extLst>
            </c:dLbl>
            <c:dLbl>
              <c:idx val="13"/>
              <c:delete val="1"/>
              <c:extLst>
                <c:ext xmlns:c15="http://schemas.microsoft.com/office/drawing/2012/chart" uri="{CE6537A1-D6FC-4f65-9D91-7224C49458BB}"/>
                <c:ext xmlns:c16="http://schemas.microsoft.com/office/drawing/2014/chart" uri="{C3380CC4-5D6E-409C-BE32-E72D297353CC}">
                  <c16:uniqueId val="{0000001B-A4B8-421D-803D-BA9DF0DF325E}"/>
                </c:ext>
              </c:extLst>
            </c:dLbl>
            <c:dLbl>
              <c:idx val="14"/>
              <c:delete val="1"/>
              <c:extLst>
                <c:ext xmlns:c15="http://schemas.microsoft.com/office/drawing/2012/chart" uri="{CE6537A1-D6FC-4f65-9D91-7224C49458BB}"/>
                <c:ext xmlns:c16="http://schemas.microsoft.com/office/drawing/2014/chart" uri="{C3380CC4-5D6E-409C-BE32-E72D297353CC}">
                  <c16:uniqueId val="{0000001D-A4B8-421D-803D-BA9DF0DF325E}"/>
                </c:ext>
              </c:extLst>
            </c:dLbl>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bg1"/>
                    </a:solidFill>
                    <a:latin typeface="+mn-lt"/>
                    <a:ea typeface="+mn-ea"/>
                    <a:cs typeface="+mn-cs"/>
                  </a:defRPr>
                </a:pPr>
                <a:endParaRPr lang="it-IT"/>
              </a:p>
            </c:txPr>
            <c:dLblPos val="in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'Overview- Indirect'!$O$5:$O$19</c:f>
              <c:strCache>
                <c:ptCount val="15"/>
                <c:pt idx="0">
                  <c:v>SWITZERLAND</c:v>
                </c:pt>
                <c:pt idx="1">
                  <c:v>MALAYSIA</c:v>
                </c:pt>
                <c:pt idx="2">
                  <c:v>ITALY</c:v>
                </c:pt>
                <c:pt idx="3">
                  <c:v>GERMANY</c:v>
                </c:pt>
                <c:pt idx="4">
                  <c:v>CHINA</c:v>
                </c:pt>
                <c:pt idx="5">
                  <c:v>LIECHTENSTEIN</c:v>
                </c:pt>
                <c:pt idx="6">
                  <c:v>ARGENTINA</c:v>
                </c:pt>
                <c:pt idx="7">
                  <c:v>AUSTRIA</c:v>
                </c:pt>
                <c:pt idx="8">
                  <c:v>FRANCE</c:v>
                </c:pt>
                <c:pt idx="9">
                  <c:v>GREECE</c:v>
                </c:pt>
                <c:pt idx="10">
                  <c:v>HONG KONG</c:v>
                </c:pt>
                <c:pt idx="11">
                  <c:v>SPAIN</c:v>
                </c:pt>
                <c:pt idx="12">
                  <c:v>CHILE</c:v>
                </c:pt>
                <c:pt idx="13">
                  <c:v>PORTUGAL</c:v>
                </c:pt>
                <c:pt idx="14">
                  <c:v>SLOVENIA</c:v>
                </c:pt>
              </c:strCache>
            </c:strRef>
          </c:cat>
          <c:val>
            <c:numRef>
              <c:f>'Overview- Indirect'!$Q$5:$Q$19</c:f>
              <c:numCache>
                <c:formatCode>0%</c:formatCode>
                <c:ptCount val="15"/>
                <c:pt idx="0">
                  <c:v>0.56251745647518858</c:v>
                </c:pt>
                <c:pt idx="1">
                  <c:v>0.19195140117307516</c:v>
                </c:pt>
                <c:pt idx="2">
                  <c:v>0.15312820035378455</c:v>
                </c:pt>
                <c:pt idx="3">
                  <c:v>5.4324550786705054E-2</c:v>
                </c:pt>
                <c:pt idx="4">
                  <c:v>1.4523787356856907E-2</c:v>
                </c:pt>
                <c:pt idx="5">
                  <c:v>8.3791080904943686E-3</c:v>
                </c:pt>
                <c:pt idx="6">
                  <c:v>4.8179871520342629E-3</c:v>
                </c:pt>
                <c:pt idx="7">
                  <c:v>4.5154082487664123E-3</c:v>
                </c:pt>
                <c:pt idx="8">
                  <c:v>4.0266269434875721E-3</c:v>
                </c:pt>
                <c:pt idx="9">
                  <c:v>1.00083791080905E-3</c:v>
                </c:pt>
                <c:pt idx="10">
                  <c:v>5.3533190578158472E-4</c:v>
                </c:pt>
                <c:pt idx="11">
                  <c:v>2.7930360301647899E-4</c:v>
                </c:pt>
                <c:pt idx="12">
                  <c:v>0</c:v>
                </c:pt>
                <c:pt idx="13">
                  <c:v>0</c:v>
                </c:pt>
                <c:pt idx="14">
                  <c:v>0</c:v>
                </c:pt>
              </c:numCache>
            </c:numRef>
          </c:val>
          <c:extLst>
            <c:ext xmlns:c16="http://schemas.microsoft.com/office/drawing/2014/chart" uri="{C3380CC4-5D6E-409C-BE32-E72D297353CC}">
              <c16:uniqueId val="{0000001E-A4B8-421D-803D-BA9DF0DF325E}"/>
            </c:ext>
          </c:extLst>
        </c:ser>
        <c:dLbls>
          <c:dLblPos val="inEnd"/>
          <c:showLegendKey val="0"/>
          <c:showVal val="1"/>
          <c:showCatName val="0"/>
          <c:showSerName val="0"/>
          <c:showPercent val="0"/>
          <c:showBubbleSize val="0"/>
          <c:showLeaderLines val="1"/>
        </c:dLbls>
        <c:firstSliceAng val="0"/>
      </c:pieChart>
      <c:spPr>
        <a:noFill/>
        <a:ln>
          <a:noFill/>
        </a:ln>
        <a:effectLst/>
      </c:spPr>
    </c:plotArea>
    <c:legend>
      <c:legendPos val="r"/>
      <c:legendEntry>
        <c:idx val="4"/>
        <c:delete val="1"/>
      </c:legendEntry>
      <c:legendEntry>
        <c:idx val="5"/>
        <c:delete val="1"/>
      </c:legendEntry>
      <c:legendEntry>
        <c:idx val="6"/>
        <c:delete val="1"/>
      </c:legendEntry>
      <c:legendEntry>
        <c:idx val="7"/>
        <c:delete val="1"/>
      </c:legendEntry>
      <c:legendEntry>
        <c:idx val="8"/>
        <c:delete val="1"/>
      </c:legendEntry>
      <c:legendEntry>
        <c:idx val="9"/>
        <c:delete val="1"/>
      </c:legendEntry>
      <c:legendEntry>
        <c:idx val="10"/>
        <c:delete val="1"/>
      </c:legendEntry>
      <c:legendEntry>
        <c:idx val="11"/>
        <c:delete val="1"/>
      </c:legendEntry>
      <c:legendEntry>
        <c:idx val="12"/>
        <c:delete val="1"/>
      </c:legendEntry>
      <c:legendEntry>
        <c:idx val="13"/>
        <c:delete val="1"/>
      </c:legendEntry>
      <c:legendEntry>
        <c:idx val="14"/>
        <c:delete val="1"/>
      </c:legendEntry>
      <c:overlay val="0"/>
      <c:spPr>
        <a:noFill/>
        <a:ln>
          <a:noFill/>
        </a:ln>
        <a:effectLst/>
      </c:spPr>
      <c:txPr>
        <a:bodyPr rot="0" spcFirstLastPara="1" vertOverflow="ellipsis" vert="horz" wrap="square" anchor="ctr" anchorCtr="1"/>
        <a:lstStyle/>
        <a:p>
          <a:pPr>
            <a:defRPr sz="1100" b="0" i="0" u="none" strike="noStrike" kern="1200" baseline="0">
              <a:solidFill>
                <a:schemeClr val="tx1"/>
              </a:solidFill>
              <a:latin typeface="+mn-lt"/>
              <a:ea typeface="+mn-ea"/>
              <a:cs typeface="+mn-cs"/>
            </a:defRPr>
          </a:pPr>
          <a:endParaRPr lang="it-IT"/>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it-IT"/>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7805856481481483"/>
          <c:y val="5.6427709923602458E-2"/>
          <c:w val="0.44682291666666668"/>
          <c:h val="0.77967786523107896"/>
        </c:manualLayout>
      </c:layout>
      <c:pieChart>
        <c:varyColors val="1"/>
        <c:ser>
          <c:idx val="0"/>
          <c:order val="0"/>
          <c:tx>
            <c:strRef>
              <c:f>'Overview- Indirect'!$Q$29</c:f>
              <c:strCache>
                <c:ptCount val="1"/>
                <c:pt idx="0">
                  <c:v>Sum of NAV (Mln)2</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CB04-4FFE-BA06-E3F85738D2FB}"/>
              </c:ext>
            </c:extLst>
          </c:dPt>
          <c:dPt>
            <c:idx val="1"/>
            <c:bubble3D val="0"/>
            <c:spPr>
              <a:solidFill>
                <a:schemeClr val="accent3"/>
              </a:solidFill>
              <a:ln w="19050">
                <a:solidFill>
                  <a:schemeClr val="lt1"/>
                </a:solidFill>
              </a:ln>
              <a:effectLst/>
            </c:spPr>
            <c:extLst>
              <c:ext xmlns:c16="http://schemas.microsoft.com/office/drawing/2014/chart" uri="{C3380CC4-5D6E-409C-BE32-E72D297353CC}">
                <c16:uniqueId val="{00000003-CB04-4FFE-BA06-E3F85738D2FB}"/>
              </c:ext>
            </c:extLst>
          </c:dPt>
          <c:dLbls>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bg1"/>
                    </a:solidFill>
                    <a:latin typeface="+mn-lt"/>
                    <a:ea typeface="+mn-ea"/>
                    <a:cs typeface="+mn-cs"/>
                  </a:defRPr>
                </a:pPr>
                <a:endParaRPr lang="it-IT"/>
              </a:p>
            </c:txPr>
            <c:dLblPos val="in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'Overview- Indirect'!$O$30:$O$31</c:f>
              <c:strCache>
                <c:ptCount val="2"/>
                <c:pt idx="0">
                  <c:v>Life</c:v>
                </c:pt>
                <c:pt idx="1">
                  <c:v>P&amp;C</c:v>
                </c:pt>
              </c:strCache>
            </c:strRef>
          </c:cat>
          <c:val>
            <c:numRef>
              <c:f>'Overview- Indirect'!$Q$30:$Q$31</c:f>
              <c:numCache>
                <c:formatCode>0%</c:formatCode>
                <c:ptCount val="2"/>
                <c:pt idx="0">
                  <c:v>0.62524439065263993</c:v>
                </c:pt>
                <c:pt idx="1">
                  <c:v>0.37475560934736002</c:v>
                </c:pt>
              </c:numCache>
            </c:numRef>
          </c:val>
          <c:extLst>
            <c:ext xmlns:c16="http://schemas.microsoft.com/office/drawing/2014/chart" uri="{C3380CC4-5D6E-409C-BE32-E72D297353CC}">
              <c16:uniqueId val="{00000004-CB04-4FFE-BA06-E3F85738D2FB}"/>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it-IT"/>
        </a:p>
      </c:txPr>
    </c:legend>
    <c:plotVisOnly val="1"/>
    <c:dispBlanksAs val="gap"/>
    <c:showDLblsOverMax val="0"/>
  </c:chart>
  <c:spPr>
    <a:noFill/>
    <a:ln>
      <a:noFill/>
    </a:ln>
    <a:effectLst/>
  </c:spPr>
  <c:txPr>
    <a:bodyPr/>
    <a:lstStyle/>
    <a:p>
      <a:pPr>
        <a:defRPr/>
      </a:pPr>
      <a:endParaRPr lang="it-IT"/>
    </a:p>
  </c:txPr>
  <c:externalData r:id="rId3">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5" y="0"/>
            <a:ext cx="2918830" cy="493316"/>
          </a:xfrm>
          <a:prstGeom prst="rect">
            <a:avLst/>
          </a:prstGeom>
        </p:spPr>
        <p:txBody>
          <a:bodyPr vert="horz" lIns="91065" tIns="45533" rIns="91065" bIns="45533" rtlCol="0"/>
          <a:lstStyle>
            <a:lvl1pPr algn="l">
              <a:defRPr sz="1200"/>
            </a:lvl1pPr>
          </a:lstStyle>
          <a:p>
            <a:endParaRPr lang="it-IT"/>
          </a:p>
        </p:txBody>
      </p:sp>
      <p:sp>
        <p:nvSpPr>
          <p:cNvPr id="3" name="Segnaposto data 2"/>
          <p:cNvSpPr>
            <a:spLocks noGrp="1"/>
          </p:cNvSpPr>
          <p:nvPr>
            <p:ph type="dt" sz="quarter" idx="1"/>
          </p:nvPr>
        </p:nvSpPr>
        <p:spPr>
          <a:xfrm>
            <a:off x="3815380" y="0"/>
            <a:ext cx="2918830" cy="493316"/>
          </a:xfrm>
          <a:prstGeom prst="rect">
            <a:avLst/>
          </a:prstGeom>
        </p:spPr>
        <p:txBody>
          <a:bodyPr vert="horz" lIns="91065" tIns="45533" rIns="91065" bIns="45533" rtlCol="0"/>
          <a:lstStyle>
            <a:lvl1pPr algn="r">
              <a:defRPr sz="1200"/>
            </a:lvl1pPr>
          </a:lstStyle>
          <a:p>
            <a:fld id="{FC39B431-7C8C-274A-BA33-7C21C85E3BE4}" type="datetime1">
              <a:rPr lang="it-IT" smtClean="0"/>
              <a:pPr/>
              <a:t>23/10/2025</a:t>
            </a:fld>
            <a:endParaRPr lang="it-IT"/>
          </a:p>
        </p:txBody>
      </p:sp>
      <p:sp>
        <p:nvSpPr>
          <p:cNvPr id="4" name="Segnaposto piè di pagina 3"/>
          <p:cNvSpPr>
            <a:spLocks noGrp="1"/>
          </p:cNvSpPr>
          <p:nvPr>
            <p:ph type="ftr" sz="quarter" idx="2"/>
          </p:nvPr>
        </p:nvSpPr>
        <p:spPr>
          <a:xfrm>
            <a:off x="5" y="9371286"/>
            <a:ext cx="2918830" cy="493316"/>
          </a:xfrm>
          <a:prstGeom prst="rect">
            <a:avLst/>
          </a:prstGeom>
        </p:spPr>
        <p:txBody>
          <a:bodyPr vert="horz" lIns="91065" tIns="45533" rIns="91065" bIns="45533" rtlCol="0" anchor="b"/>
          <a:lstStyle>
            <a:lvl1pPr algn="l">
              <a:defRPr sz="1200"/>
            </a:lvl1pPr>
          </a:lstStyle>
          <a:p>
            <a:r>
              <a:rPr lang="it-IT"/>
              <a:t>xczfzcf</a:t>
            </a:r>
          </a:p>
        </p:txBody>
      </p:sp>
      <p:sp>
        <p:nvSpPr>
          <p:cNvPr id="5" name="Segnaposto numero diapositiva 4"/>
          <p:cNvSpPr>
            <a:spLocks noGrp="1"/>
          </p:cNvSpPr>
          <p:nvPr>
            <p:ph type="sldNum" sz="quarter" idx="3"/>
          </p:nvPr>
        </p:nvSpPr>
        <p:spPr>
          <a:xfrm>
            <a:off x="3815380" y="9371286"/>
            <a:ext cx="2918830" cy="493316"/>
          </a:xfrm>
          <a:prstGeom prst="rect">
            <a:avLst/>
          </a:prstGeom>
        </p:spPr>
        <p:txBody>
          <a:bodyPr vert="horz" lIns="91065" tIns="45533" rIns="91065" bIns="45533" rtlCol="0" anchor="b"/>
          <a:lstStyle>
            <a:lvl1pPr algn="r">
              <a:defRPr sz="1200"/>
            </a:lvl1pPr>
          </a:lstStyle>
          <a:p>
            <a:fld id="{EDB03916-887A-F043-AD49-BF0A69ACF5F4}" type="slidenum">
              <a:rPr lang="it-IT" smtClean="0"/>
              <a:pPr/>
              <a:t>‹#›</a:t>
            </a:fld>
            <a:endParaRPr lang="it-IT"/>
          </a:p>
        </p:txBody>
      </p:sp>
    </p:spTree>
    <p:extLst>
      <p:ext uri="{BB962C8B-B14F-4D97-AF65-F5344CB8AC3E}">
        <p14:creationId xmlns:p14="http://schemas.microsoft.com/office/powerpoint/2010/main" val="2318127793"/>
      </p:ext>
    </p:extLst>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5" y="0"/>
            <a:ext cx="2918830" cy="493316"/>
          </a:xfrm>
          <a:prstGeom prst="rect">
            <a:avLst/>
          </a:prstGeom>
        </p:spPr>
        <p:txBody>
          <a:bodyPr vert="horz" lIns="91065" tIns="45533" rIns="91065" bIns="45533" rtlCol="0"/>
          <a:lstStyle>
            <a:lvl1pPr algn="l">
              <a:defRPr sz="1200"/>
            </a:lvl1pPr>
          </a:lstStyle>
          <a:p>
            <a:endParaRPr lang="it-IT"/>
          </a:p>
        </p:txBody>
      </p:sp>
      <p:sp>
        <p:nvSpPr>
          <p:cNvPr id="3" name="Segnaposto data 2"/>
          <p:cNvSpPr>
            <a:spLocks noGrp="1"/>
          </p:cNvSpPr>
          <p:nvPr>
            <p:ph type="dt" idx="1"/>
          </p:nvPr>
        </p:nvSpPr>
        <p:spPr>
          <a:xfrm>
            <a:off x="3815380" y="0"/>
            <a:ext cx="2918830" cy="493316"/>
          </a:xfrm>
          <a:prstGeom prst="rect">
            <a:avLst/>
          </a:prstGeom>
        </p:spPr>
        <p:txBody>
          <a:bodyPr vert="horz" lIns="91065" tIns="45533" rIns="91065" bIns="45533" rtlCol="0"/>
          <a:lstStyle>
            <a:lvl1pPr algn="r">
              <a:defRPr sz="1200"/>
            </a:lvl1pPr>
          </a:lstStyle>
          <a:p>
            <a:fld id="{DDD9682E-FB58-D249-BB85-C718355B86BE}" type="datetime1">
              <a:rPr lang="it-IT" smtClean="0"/>
              <a:pPr/>
              <a:t>23/10/2025</a:t>
            </a:fld>
            <a:endParaRPr lang="it-IT"/>
          </a:p>
        </p:txBody>
      </p:sp>
      <p:sp>
        <p:nvSpPr>
          <p:cNvPr id="4" name="Segnaposto immagine diapositiva 3"/>
          <p:cNvSpPr>
            <a:spLocks noGrp="1" noRot="1" noChangeAspect="1"/>
          </p:cNvSpPr>
          <p:nvPr>
            <p:ph type="sldImg" idx="2"/>
          </p:nvPr>
        </p:nvSpPr>
        <p:spPr>
          <a:xfrm>
            <a:off x="77788" y="739775"/>
            <a:ext cx="6580187" cy="3702050"/>
          </a:xfrm>
          <a:prstGeom prst="rect">
            <a:avLst/>
          </a:prstGeom>
          <a:noFill/>
          <a:ln w="12700">
            <a:solidFill>
              <a:prstClr val="black"/>
            </a:solidFill>
          </a:ln>
        </p:spPr>
        <p:txBody>
          <a:bodyPr vert="horz" lIns="91065" tIns="45533" rIns="91065" bIns="45533" rtlCol="0" anchor="ctr"/>
          <a:lstStyle/>
          <a:p>
            <a:endParaRPr lang="it-IT"/>
          </a:p>
        </p:txBody>
      </p:sp>
      <p:sp>
        <p:nvSpPr>
          <p:cNvPr id="5" name="Segnaposto note 4"/>
          <p:cNvSpPr>
            <a:spLocks noGrp="1"/>
          </p:cNvSpPr>
          <p:nvPr>
            <p:ph type="body" sz="quarter" idx="3"/>
          </p:nvPr>
        </p:nvSpPr>
        <p:spPr>
          <a:xfrm>
            <a:off x="673577" y="4686503"/>
            <a:ext cx="5388610" cy="4439841"/>
          </a:xfrm>
          <a:prstGeom prst="rect">
            <a:avLst/>
          </a:prstGeom>
        </p:spPr>
        <p:txBody>
          <a:bodyPr vert="horz" lIns="91065" tIns="45533" rIns="91065" bIns="45533"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5" y="9371286"/>
            <a:ext cx="2918830" cy="493316"/>
          </a:xfrm>
          <a:prstGeom prst="rect">
            <a:avLst/>
          </a:prstGeom>
        </p:spPr>
        <p:txBody>
          <a:bodyPr vert="horz" lIns="91065" tIns="45533" rIns="91065" bIns="45533" rtlCol="0" anchor="b"/>
          <a:lstStyle>
            <a:lvl1pPr algn="l">
              <a:defRPr sz="1200"/>
            </a:lvl1pPr>
          </a:lstStyle>
          <a:p>
            <a:r>
              <a:rPr lang="it-IT"/>
              <a:t>xczfzcf</a:t>
            </a:r>
          </a:p>
        </p:txBody>
      </p:sp>
      <p:sp>
        <p:nvSpPr>
          <p:cNvPr id="7" name="Segnaposto numero diapositiva 6"/>
          <p:cNvSpPr>
            <a:spLocks noGrp="1"/>
          </p:cNvSpPr>
          <p:nvPr>
            <p:ph type="sldNum" sz="quarter" idx="5"/>
          </p:nvPr>
        </p:nvSpPr>
        <p:spPr>
          <a:xfrm>
            <a:off x="3815380" y="9371286"/>
            <a:ext cx="2918830" cy="493316"/>
          </a:xfrm>
          <a:prstGeom prst="rect">
            <a:avLst/>
          </a:prstGeom>
        </p:spPr>
        <p:txBody>
          <a:bodyPr vert="horz" lIns="91065" tIns="45533" rIns="91065" bIns="45533" rtlCol="0" anchor="b"/>
          <a:lstStyle>
            <a:lvl1pPr algn="r">
              <a:defRPr sz="1200"/>
            </a:lvl1pPr>
          </a:lstStyle>
          <a:p>
            <a:fld id="{A44168C7-CDE6-B24B-B7C6-F8E72CFBA85A}" type="slidenum">
              <a:rPr lang="it-IT" smtClean="0"/>
              <a:pPr/>
              <a:t>‹#›</a:t>
            </a:fld>
            <a:endParaRPr lang="it-IT"/>
          </a:p>
        </p:txBody>
      </p:sp>
    </p:spTree>
    <p:extLst>
      <p:ext uri="{BB962C8B-B14F-4D97-AF65-F5344CB8AC3E}">
        <p14:creationId xmlns:p14="http://schemas.microsoft.com/office/powerpoint/2010/main" val="1760063063"/>
      </p:ext>
    </p:extLst>
  </p:cSld>
  <p:clrMap bg1="lt1" tx1="dk1" bg2="lt2" tx2="dk2" accent1="accent1" accent2="accent2" accent3="accent3" accent4="accent4" accent5="accent5" accent6="accent6" hlink="hlink" folHlink="folHlink"/>
  <p:hf sldNum="0" hd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8" Type="http://schemas.openxmlformats.org/officeDocument/2006/relationships/image" Target="../media/image8.emf"/><Relationship Id="rId3" Type="http://schemas.openxmlformats.org/officeDocument/2006/relationships/image" Target="../media/image2.emf"/><Relationship Id="rId7" Type="http://schemas.openxmlformats.org/officeDocument/2006/relationships/image" Target="../media/image7.emf"/><Relationship Id="rId2" Type="http://schemas.openxmlformats.org/officeDocument/2006/relationships/image" Target="../media/image1.emf"/><Relationship Id="rId1" Type="http://schemas.openxmlformats.org/officeDocument/2006/relationships/slideMaster" Target="../slideMasters/slideMaster1.xml"/><Relationship Id="rId6" Type="http://schemas.openxmlformats.org/officeDocument/2006/relationships/image" Target="../media/image6.emf"/><Relationship Id="rId5" Type="http://schemas.openxmlformats.org/officeDocument/2006/relationships/image" Target="../media/image5.emf"/><Relationship Id="rId4" Type="http://schemas.openxmlformats.org/officeDocument/2006/relationships/image" Target="../media/image4.emf"/><Relationship Id="rId9" Type="http://schemas.openxmlformats.org/officeDocument/2006/relationships/image" Target="../media/image9.emf"/></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02 White">
    <p:spTree>
      <p:nvGrpSpPr>
        <p:cNvPr id="1" name=""/>
        <p:cNvGrpSpPr/>
        <p:nvPr/>
      </p:nvGrpSpPr>
      <p:grpSpPr>
        <a:xfrm>
          <a:off x="0" y="0"/>
          <a:ext cx="0" cy="0"/>
          <a:chOff x="0" y="0"/>
          <a:chExt cx="0" cy="0"/>
        </a:xfrm>
      </p:grpSpPr>
      <p:sp>
        <p:nvSpPr>
          <p:cNvPr id="2" name="Titolo 1"/>
          <p:cNvSpPr>
            <a:spLocks noGrp="1"/>
          </p:cNvSpPr>
          <p:nvPr>
            <p:ph type="ctrTitle" hasCustomPrompt="1"/>
          </p:nvPr>
        </p:nvSpPr>
        <p:spPr>
          <a:xfrm>
            <a:off x="463067" y="2130426"/>
            <a:ext cx="11182248" cy="869098"/>
          </a:xfrm>
        </p:spPr>
        <p:txBody>
          <a:bodyPr/>
          <a:lstStyle>
            <a:lvl1pPr>
              <a:lnSpc>
                <a:spcPts val="3500"/>
              </a:lnSpc>
              <a:defRPr baseline="0">
                <a:solidFill>
                  <a:schemeClr val="tx2"/>
                </a:solidFill>
              </a:defRPr>
            </a:lvl1pPr>
          </a:lstStyle>
          <a:p>
            <a:r>
              <a:rPr lang="it-IT" dirty="0"/>
              <a:t>Presentation Title</a:t>
            </a:r>
            <a:br>
              <a:rPr lang="it-IT" dirty="0"/>
            </a:br>
            <a:r>
              <a:rPr lang="it-IT" dirty="0" err="1"/>
              <a:t>Arial</a:t>
            </a:r>
            <a:r>
              <a:rPr lang="it-IT" dirty="0"/>
              <a:t> </a:t>
            </a:r>
            <a:r>
              <a:rPr lang="it-IT" dirty="0" err="1"/>
              <a:t>Bold</a:t>
            </a:r>
            <a:r>
              <a:rPr lang="it-IT" dirty="0"/>
              <a:t> 33/35pt</a:t>
            </a:r>
          </a:p>
        </p:txBody>
      </p:sp>
      <p:sp>
        <p:nvSpPr>
          <p:cNvPr id="3" name="Sottotitolo 2"/>
          <p:cNvSpPr>
            <a:spLocks noGrp="1"/>
          </p:cNvSpPr>
          <p:nvPr>
            <p:ph type="subTitle" idx="1" hasCustomPrompt="1"/>
          </p:nvPr>
        </p:nvSpPr>
        <p:spPr>
          <a:xfrm>
            <a:off x="463067" y="3105307"/>
            <a:ext cx="11182248" cy="712269"/>
          </a:xfrm>
        </p:spPr>
        <p:txBody>
          <a:bodyPr lIns="0" tIns="0" rIns="0" bIns="0">
            <a:noAutofit/>
          </a:bodyPr>
          <a:lstStyle>
            <a:lvl1pPr marL="0" indent="0" algn="l">
              <a:lnSpc>
                <a:spcPts val="2400"/>
              </a:lnSpc>
              <a:spcBef>
                <a:spcPts val="0"/>
              </a:spcBef>
              <a:buNone/>
              <a:defRPr sz="2000" baseline="0">
                <a:solidFill>
                  <a:schemeClr val="bg1">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dirty="0"/>
              <a:t>Presentation </a:t>
            </a:r>
            <a:r>
              <a:rPr lang="it-IT" dirty="0" err="1"/>
              <a:t>Subtitle</a:t>
            </a:r>
            <a:br>
              <a:rPr lang="it-IT" dirty="0"/>
            </a:br>
            <a:r>
              <a:rPr lang="it-IT" dirty="0" err="1"/>
              <a:t>Arial</a:t>
            </a:r>
            <a:r>
              <a:rPr lang="it-IT" dirty="0"/>
              <a:t> Regular 20/24pt</a:t>
            </a:r>
          </a:p>
        </p:txBody>
      </p:sp>
      <p:sp>
        <p:nvSpPr>
          <p:cNvPr id="4" name="Segnaposto data 3"/>
          <p:cNvSpPr>
            <a:spLocks noGrp="1"/>
          </p:cNvSpPr>
          <p:nvPr>
            <p:ph type="dt" sz="half" idx="10"/>
          </p:nvPr>
        </p:nvSpPr>
        <p:spPr>
          <a:xfrm>
            <a:off x="4905600" y="6459984"/>
            <a:ext cx="1065600" cy="114300"/>
          </a:xfrm>
        </p:spPr>
        <p:txBody>
          <a:bodyPr lIns="0" tIns="0" rIns="0" bIns="0" anchor="t" anchorCtr="0"/>
          <a:lstStyle>
            <a:lvl1pPr>
              <a:defRPr sz="700">
                <a:solidFill>
                  <a:schemeClr val="tx2"/>
                </a:solidFill>
              </a:defRPr>
            </a:lvl1pPr>
          </a:lstStyle>
          <a:p>
            <a:r>
              <a:rPr lang="en-US"/>
              <a:t>25 giugno 2015</a:t>
            </a:r>
            <a:endParaRPr lang="it-IT" dirty="0"/>
          </a:p>
        </p:txBody>
      </p:sp>
      <p:sp>
        <p:nvSpPr>
          <p:cNvPr id="13" name="CasellaDiTesto 12"/>
          <p:cNvSpPr txBox="1"/>
          <p:nvPr userDrawn="1"/>
        </p:nvSpPr>
        <p:spPr>
          <a:xfrm>
            <a:off x="8941632" y="304801"/>
            <a:ext cx="1904431" cy="198581"/>
          </a:xfrm>
          <a:prstGeom prst="rect">
            <a:avLst/>
          </a:prstGeom>
          <a:noFill/>
        </p:spPr>
        <p:txBody>
          <a:bodyPr wrap="square" lIns="0" tIns="0" rIns="0" bIns="0" rtlCol="0">
            <a:noAutofit/>
          </a:bodyPr>
          <a:lstStyle/>
          <a:p>
            <a:r>
              <a:rPr lang="it-IT" sz="1200" b="1" dirty="0" err="1">
                <a:solidFill>
                  <a:schemeClr val="tx2"/>
                </a:solidFill>
              </a:rPr>
              <a:t>Department</a:t>
            </a:r>
            <a:r>
              <a:rPr lang="it-IT" sz="1200" b="1" dirty="0">
                <a:solidFill>
                  <a:schemeClr val="tx2"/>
                </a:solidFill>
              </a:rPr>
              <a:t>:</a:t>
            </a:r>
          </a:p>
        </p:txBody>
      </p:sp>
      <p:sp>
        <p:nvSpPr>
          <p:cNvPr id="14" name="CasellaDiTesto 13"/>
          <p:cNvSpPr txBox="1"/>
          <p:nvPr userDrawn="1"/>
        </p:nvSpPr>
        <p:spPr>
          <a:xfrm>
            <a:off x="8941632" y="889001"/>
            <a:ext cx="1904431" cy="207049"/>
          </a:xfrm>
          <a:prstGeom prst="rect">
            <a:avLst/>
          </a:prstGeom>
          <a:noFill/>
        </p:spPr>
        <p:txBody>
          <a:bodyPr wrap="square" lIns="0" tIns="0" rIns="0" bIns="0" rtlCol="0">
            <a:noAutofit/>
          </a:bodyPr>
          <a:lstStyle/>
          <a:p>
            <a:r>
              <a:rPr lang="it-IT" sz="1200" b="1" dirty="0">
                <a:solidFill>
                  <a:schemeClr val="tx2"/>
                </a:solidFill>
              </a:rPr>
              <a:t>Country:</a:t>
            </a:r>
          </a:p>
        </p:txBody>
      </p:sp>
      <p:sp>
        <p:nvSpPr>
          <p:cNvPr id="15" name="Segnaposto testo 3"/>
          <p:cNvSpPr>
            <a:spLocks noGrp="1"/>
          </p:cNvSpPr>
          <p:nvPr>
            <p:ph type="body" sz="quarter" idx="11" hasCustomPrompt="1"/>
          </p:nvPr>
        </p:nvSpPr>
        <p:spPr>
          <a:xfrm>
            <a:off x="8942658" y="511079"/>
            <a:ext cx="3183467" cy="355600"/>
          </a:xfrm>
        </p:spPr>
        <p:txBody>
          <a:bodyPr/>
          <a:lstStyle>
            <a:lvl1pPr marL="0" marR="0" indent="0" algn="l" defTabSz="457200" rtl="0" eaLnBrk="1" fontAlgn="auto" latinLnBrk="0" hangingPunct="1">
              <a:lnSpc>
                <a:spcPts val="1200"/>
              </a:lnSpc>
              <a:spcBef>
                <a:spcPts val="0"/>
              </a:spcBef>
              <a:spcAft>
                <a:spcPts val="0"/>
              </a:spcAft>
              <a:buClrTx/>
              <a:buSzTx/>
              <a:buFontTx/>
              <a:buNone/>
              <a:tabLst/>
              <a:defRPr sz="1200" baseline="0">
                <a:solidFill>
                  <a:schemeClr val="bg1">
                    <a:lumMod val="50000"/>
                  </a:schemeClr>
                </a:solidFill>
              </a:defRPr>
            </a:lvl1pPr>
          </a:lstStyle>
          <a:p>
            <a:pPr marL="0" marR="0" lvl="0" indent="0" algn="l" defTabSz="457200" rtl="0" eaLnBrk="1" fontAlgn="auto" latinLnBrk="0" hangingPunct="1">
              <a:lnSpc>
                <a:spcPts val="1200"/>
              </a:lnSpc>
              <a:spcBef>
                <a:spcPts val="0"/>
              </a:spcBef>
              <a:spcAft>
                <a:spcPts val="0"/>
              </a:spcAft>
              <a:buClrTx/>
              <a:buSzTx/>
              <a:buFontTx/>
              <a:buNone/>
              <a:tabLst/>
              <a:defRPr/>
            </a:pPr>
            <a:r>
              <a:rPr lang="it-IT" dirty="0" err="1"/>
              <a:t>Insert</a:t>
            </a:r>
            <a:r>
              <a:rPr lang="it-IT" dirty="0"/>
              <a:t> </a:t>
            </a:r>
            <a:r>
              <a:rPr lang="it-IT" dirty="0" err="1"/>
              <a:t>Department</a:t>
            </a:r>
            <a:r>
              <a:rPr lang="it-IT" dirty="0"/>
              <a:t> </a:t>
            </a:r>
            <a:r>
              <a:rPr lang="it-IT" dirty="0" err="1"/>
              <a:t>Name</a:t>
            </a:r>
            <a:endParaRPr lang="it-IT" dirty="0"/>
          </a:p>
        </p:txBody>
      </p:sp>
      <p:sp>
        <p:nvSpPr>
          <p:cNvPr id="16" name="Segnaposto testo 3"/>
          <p:cNvSpPr>
            <a:spLocks noGrp="1"/>
          </p:cNvSpPr>
          <p:nvPr>
            <p:ph type="body" sz="quarter" idx="12" hasCustomPrompt="1"/>
          </p:nvPr>
        </p:nvSpPr>
        <p:spPr>
          <a:xfrm>
            <a:off x="8942658" y="1096050"/>
            <a:ext cx="3183467" cy="355600"/>
          </a:xfrm>
        </p:spPr>
        <p:txBody>
          <a:bodyPr/>
          <a:lstStyle>
            <a:lvl1pPr>
              <a:defRPr sz="1200" baseline="0">
                <a:solidFill>
                  <a:schemeClr val="bg1">
                    <a:lumMod val="50000"/>
                  </a:schemeClr>
                </a:solidFill>
              </a:defRPr>
            </a:lvl1pPr>
          </a:lstStyle>
          <a:p>
            <a:pPr lvl="0"/>
            <a:r>
              <a:rPr lang="it-IT" dirty="0" err="1"/>
              <a:t>Insert</a:t>
            </a:r>
            <a:r>
              <a:rPr lang="it-IT" dirty="0"/>
              <a:t> Country </a:t>
            </a:r>
            <a:r>
              <a:rPr lang="it-IT" dirty="0" err="1"/>
              <a:t>Name</a:t>
            </a:r>
            <a:endParaRPr lang="it-IT" dirty="0"/>
          </a:p>
        </p:txBody>
      </p:sp>
      <p:pic>
        <p:nvPicPr>
          <p:cNvPr id="18" name="Picture 17"/>
          <p:cNvPicPr>
            <a:picLocks noChangeAspect="1"/>
          </p:cNvPicPr>
          <p:nvPr userDrawn="1"/>
        </p:nvPicPr>
        <p:blipFill rotWithShape="1">
          <a:blip r:embed="rId2"/>
          <a:srcRect r="21050"/>
          <a:stretch/>
        </p:blipFill>
        <p:spPr>
          <a:xfrm>
            <a:off x="1" y="0"/>
            <a:ext cx="267377" cy="6858000"/>
          </a:xfrm>
          <a:prstGeom prst="rect">
            <a:avLst/>
          </a:prstGeom>
        </p:spPr>
      </p:pic>
      <p:pic>
        <p:nvPicPr>
          <p:cNvPr id="19" name="Immagine 11"/>
          <p:cNvPicPr>
            <a:picLocks noChangeAspect="1"/>
          </p:cNvPicPr>
          <p:nvPr userDrawn="1"/>
        </p:nvPicPr>
        <p:blipFill>
          <a:blip r:embed="rId3"/>
          <a:stretch>
            <a:fillRect/>
          </a:stretch>
        </p:blipFill>
        <p:spPr>
          <a:xfrm>
            <a:off x="463067" y="287166"/>
            <a:ext cx="849266" cy="703434"/>
          </a:xfrm>
          <a:prstGeom prst="rect">
            <a:avLst/>
          </a:prstGeom>
        </p:spPr>
      </p:pic>
    </p:spTree>
    <p:extLst>
      <p:ext uri="{BB962C8B-B14F-4D97-AF65-F5344CB8AC3E}">
        <p14:creationId xmlns:p14="http://schemas.microsoft.com/office/powerpoint/2010/main" val="8859593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lide Table + Text Big bullet: 1 column">
    <p:spTree>
      <p:nvGrpSpPr>
        <p:cNvPr id="1" name=""/>
        <p:cNvGrpSpPr/>
        <p:nvPr/>
      </p:nvGrpSpPr>
      <p:grpSpPr>
        <a:xfrm>
          <a:off x="0" y="0"/>
          <a:ext cx="0" cy="0"/>
          <a:chOff x="0" y="0"/>
          <a:chExt cx="0" cy="0"/>
        </a:xfrm>
      </p:grpSpPr>
      <p:sp>
        <p:nvSpPr>
          <p:cNvPr id="7" name="Segnaposto numero diapositiva 5"/>
          <p:cNvSpPr>
            <a:spLocks noGrp="1"/>
          </p:cNvSpPr>
          <p:nvPr>
            <p:ph type="sldNum" sz="quarter" idx="12"/>
          </p:nvPr>
        </p:nvSpPr>
        <p:spPr>
          <a:xfrm>
            <a:off x="11385606" y="273559"/>
            <a:ext cx="266889" cy="178318"/>
          </a:xfrm>
        </p:spPr>
        <p:txBody>
          <a:bodyPr lIns="0" tIns="0" rIns="0" bIns="0" anchor="t" anchorCtr="0"/>
          <a:lstStyle>
            <a:lvl1pPr algn="r">
              <a:defRPr sz="700">
                <a:solidFill>
                  <a:schemeClr val="tx2"/>
                </a:solidFill>
              </a:defRPr>
            </a:lvl1pPr>
          </a:lstStyle>
          <a:p>
            <a:fld id="{C465A074-71B0-1C47-A455-7677837C124E}" type="slidenum">
              <a:rPr lang="it-IT" smtClean="0"/>
              <a:pPr/>
              <a:t>‹#›</a:t>
            </a:fld>
            <a:endParaRPr lang="it-IT" dirty="0"/>
          </a:p>
        </p:txBody>
      </p:sp>
      <p:sp>
        <p:nvSpPr>
          <p:cNvPr id="9" name="Segnaposto data 3"/>
          <p:cNvSpPr>
            <a:spLocks noGrp="1"/>
          </p:cNvSpPr>
          <p:nvPr>
            <p:ph type="dt" sz="half" idx="10"/>
          </p:nvPr>
        </p:nvSpPr>
        <p:spPr>
          <a:xfrm>
            <a:off x="4905601" y="6459984"/>
            <a:ext cx="1066420" cy="114300"/>
          </a:xfrm>
        </p:spPr>
        <p:txBody>
          <a:bodyPr lIns="0" tIns="0" rIns="0" bIns="0" anchor="t" anchorCtr="0"/>
          <a:lstStyle>
            <a:lvl1pPr>
              <a:defRPr sz="700">
                <a:solidFill>
                  <a:schemeClr val="tx2"/>
                </a:solidFill>
              </a:defRPr>
            </a:lvl1pPr>
          </a:lstStyle>
          <a:p>
            <a:r>
              <a:rPr lang="en-US"/>
              <a:t>25 giugno 2015</a:t>
            </a:r>
            <a:endParaRPr lang="it-IT" dirty="0"/>
          </a:p>
        </p:txBody>
      </p:sp>
      <p:sp>
        <p:nvSpPr>
          <p:cNvPr id="11" name="Segnaposto piè di pagina 4"/>
          <p:cNvSpPr>
            <a:spLocks noGrp="1"/>
          </p:cNvSpPr>
          <p:nvPr>
            <p:ph type="ftr" sz="quarter" idx="11"/>
          </p:nvPr>
        </p:nvSpPr>
        <p:spPr>
          <a:xfrm>
            <a:off x="6151067" y="6459985"/>
            <a:ext cx="3860800" cy="114300"/>
          </a:xfrm>
        </p:spPr>
        <p:txBody>
          <a:bodyPr lIns="0" tIns="0" rIns="0" bIns="0"/>
          <a:lstStyle>
            <a:lvl1pPr algn="l">
              <a:defRPr sz="700" baseline="0">
                <a:solidFill>
                  <a:schemeClr val="tx2"/>
                </a:solidFill>
              </a:defRPr>
            </a:lvl1pPr>
          </a:lstStyle>
          <a:p>
            <a:r>
              <a:rPr lang="it-IT"/>
              <a:t>Credit Risk: IMAP updates</a:t>
            </a:r>
            <a:endParaRPr lang="it-IT" dirty="0"/>
          </a:p>
        </p:txBody>
      </p:sp>
      <p:sp>
        <p:nvSpPr>
          <p:cNvPr id="20" name="Segnaposto tabella 4"/>
          <p:cNvSpPr>
            <a:spLocks noGrp="1"/>
          </p:cNvSpPr>
          <p:nvPr>
            <p:ph type="tbl" sz="quarter" idx="19"/>
          </p:nvPr>
        </p:nvSpPr>
        <p:spPr>
          <a:xfrm>
            <a:off x="463551" y="1682751"/>
            <a:ext cx="11182349" cy="2976563"/>
          </a:xfrm>
        </p:spPr>
        <p:txBody>
          <a:bodyPr/>
          <a:lstStyle/>
          <a:p>
            <a:endParaRPr lang="it-IT"/>
          </a:p>
        </p:txBody>
      </p:sp>
      <p:pic>
        <p:nvPicPr>
          <p:cNvPr id="23" name="Picture 22"/>
          <p:cNvPicPr>
            <a:picLocks noChangeAspect="1"/>
          </p:cNvPicPr>
          <p:nvPr userDrawn="1"/>
        </p:nvPicPr>
        <p:blipFill rotWithShape="1">
          <a:blip r:embed="rId2"/>
          <a:srcRect l="1" r="14959" b="85913"/>
          <a:stretch/>
        </p:blipFill>
        <p:spPr>
          <a:xfrm>
            <a:off x="0" y="0"/>
            <a:ext cx="288000" cy="966080"/>
          </a:xfrm>
          <a:prstGeom prst="rect">
            <a:avLst/>
          </a:prstGeom>
        </p:spPr>
      </p:pic>
      <p:sp>
        <p:nvSpPr>
          <p:cNvPr id="15" name="Titolo 1"/>
          <p:cNvSpPr>
            <a:spLocks noGrp="1"/>
          </p:cNvSpPr>
          <p:nvPr>
            <p:ph type="ctrTitle" hasCustomPrompt="1"/>
          </p:nvPr>
        </p:nvSpPr>
        <p:spPr>
          <a:xfrm>
            <a:off x="463067" y="451877"/>
            <a:ext cx="11182248" cy="557458"/>
          </a:xfrm>
        </p:spPr>
        <p:txBody>
          <a:bodyPr/>
          <a:lstStyle>
            <a:lvl1pPr>
              <a:lnSpc>
                <a:spcPts val="2200"/>
              </a:lnSpc>
              <a:defRPr sz="2000" b="0" i="0" baseline="0">
                <a:solidFill>
                  <a:schemeClr val="tx2"/>
                </a:solidFill>
              </a:defRPr>
            </a:lvl1pPr>
          </a:lstStyle>
          <a:p>
            <a:r>
              <a:rPr lang="it-IT" dirty="0"/>
              <a:t>Slide Title</a:t>
            </a:r>
            <a:br>
              <a:rPr lang="it-IT" dirty="0"/>
            </a:br>
            <a:r>
              <a:rPr lang="it-IT" dirty="0" err="1"/>
              <a:t>Arial</a:t>
            </a:r>
            <a:r>
              <a:rPr lang="it-IT" dirty="0"/>
              <a:t> Regular 20/22pt</a:t>
            </a:r>
          </a:p>
        </p:txBody>
      </p:sp>
      <p:sp>
        <p:nvSpPr>
          <p:cNvPr id="18" name="Sottotitolo 2"/>
          <p:cNvSpPr>
            <a:spLocks noGrp="1"/>
          </p:cNvSpPr>
          <p:nvPr>
            <p:ph type="subTitle" idx="1" hasCustomPrompt="1"/>
          </p:nvPr>
        </p:nvSpPr>
        <p:spPr>
          <a:xfrm>
            <a:off x="463067" y="1070623"/>
            <a:ext cx="11182248" cy="456408"/>
          </a:xfrm>
        </p:spPr>
        <p:txBody>
          <a:bodyPr lIns="0" tIns="0" rIns="0" bIns="0">
            <a:noAutofit/>
          </a:bodyPr>
          <a:lstStyle>
            <a:lvl1pPr marL="0" indent="0" algn="l">
              <a:lnSpc>
                <a:spcPts val="1700"/>
              </a:lnSpc>
              <a:spcBef>
                <a:spcPts val="0"/>
              </a:spcBef>
              <a:buNone/>
              <a:defRPr sz="1500" baseline="0">
                <a:solidFill>
                  <a:srgbClr val="7F7F7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dirty="0"/>
              <a:t>Slide </a:t>
            </a:r>
            <a:r>
              <a:rPr lang="it-IT" dirty="0" err="1"/>
              <a:t>Subtitle</a:t>
            </a:r>
            <a:br>
              <a:rPr lang="it-IT" dirty="0"/>
            </a:br>
            <a:r>
              <a:rPr lang="it-IT" dirty="0" err="1"/>
              <a:t>Arial</a:t>
            </a:r>
            <a:r>
              <a:rPr lang="it-IT" dirty="0"/>
              <a:t> Regular 15/17pt</a:t>
            </a:r>
          </a:p>
        </p:txBody>
      </p:sp>
      <p:sp>
        <p:nvSpPr>
          <p:cNvPr id="19" name="Segnaposto testo 15"/>
          <p:cNvSpPr>
            <a:spLocks noGrp="1"/>
          </p:cNvSpPr>
          <p:nvPr>
            <p:ph type="body" sz="quarter" idx="13" hasCustomPrompt="1"/>
          </p:nvPr>
        </p:nvSpPr>
        <p:spPr>
          <a:xfrm>
            <a:off x="463067" y="273559"/>
            <a:ext cx="2964165" cy="115990"/>
          </a:xfrm>
        </p:spPr>
        <p:txBody>
          <a:bodyPr>
            <a:normAutofit/>
          </a:bodyPr>
          <a:lstStyle>
            <a:lvl1pPr>
              <a:lnSpc>
                <a:spcPts val="700"/>
              </a:lnSpc>
              <a:defRPr sz="700" baseline="0">
                <a:solidFill>
                  <a:schemeClr val="tx2"/>
                </a:solidFill>
              </a:defRPr>
            </a:lvl1pPr>
          </a:lstStyle>
          <a:p>
            <a:pPr lvl="0"/>
            <a:r>
              <a:rPr lang="it-IT" dirty="0" err="1"/>
              <a:t>Section</a:t>
            </a:r>
            <a:r>
              <a:rPr lang="it-IT" dirty="0"/>
              <a:t> 00</a:t>
            </a:r>
          </a:p>
        </p:txBody>
      </p:sp>
      <p:sp>
        <p:nvSpPr>
          <p:cNvPr id="16" name="Segnaposto testo 18"/>
          <p:cNvSpPr>
            <a:spLocks noGrp="1"/>
          </p:cNvSpPr>
          <p:nvPr>
            <p:ph type="body" sz="quarter" idx="14"/>
          </p:nvPr>
        </p:nvSpPr>
        <p:spPr>
          <a:xfrm>
            <a:off x="463551" y="4763496"/>
            <a:ext cx="11188700" cy="1302390"/>
          </a:xfrm>
        </p:spPr>
        <p:txBody>
          <a:bodyPr wrap="square"/>
          <a:lstStyle>
            <a:lvl1pPr marL="0" indent="0" algn="l">
              <a:lnSpc>
                <a:spcPts val="2200"/>
              </a:lnSpc>
              <a:buClr>
                <a:schemeClr val="tx2"/>
              </a:buClr>
              <a:buFont typeface="Wingdings" charset="2"/>
              <a:buChar char="v"/>
              <a:defRPr sz="2000" b="1" i="0" baseline="0"/>
            </a:lvl1pPr>
            <a:lvl2pPr marL="410400" indent="-194400">
              <a:lnSpc>
                <a:spcPts val="1600"/>
              </a:lnSpc>
              <a:spcAft>
                <a:spcPts val="0"/>
              </a:spcAft>
              <a:buClr>
                <a:schemeClr val="tx2"/>
              </a:buClr>
              <a:buFont typeface="Wingdings" charset="2"/>
              <a:buChar char="§"/>
              <a:defRPr sz="1000" baseline="0"/>
            </a:lvl2pPr>
            <a:lvl3pPr marL="410400" indent="-194400">
              <a:buClr>
                <a:schemeClr val="tx1"/>
              </a:buClr>
              <a:buFont typeface="Lucida Grande"/>
              <a:buChar char="-"/>
              <a:defRPr sz="1000"/>
            </a:lvl3pPr>
            <a:lvl4pPr marL="410400" indent="-194400">
              <a:defRPr sz="1000"/>
            </a:lvl4pPr>
            <a:lvl5pPr marL="410400" indent="-194400">
              <a:buClr>
                <a:schemeClr val="tx1"/>
              </a:buClr>
              <a:buFont typeface="Wingdings" charset="2"/>
              <a:buChar char="Ø"/>
              <a:defRPr sz="1000"/>
            </a:lvl5p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pic>
        <p:nvPicPr>
          <p:cNvPr id="12" name="Immagine 11">
            <a:extLst>
              <a:ext uri="{FF2B5EF4-FFF2-40B4-BE49-F238E27FC236}">
                <a16:creationId xmlns:a16="http://schemas.microsoft.com/office/drawing/2014/main" id="{598BE7A4-CC23-454F-827F-C6504650C747}"/>
              </a:ext>
            </a:extLst>
          </p:cNvPr>
          <p:cNvPicPr>
            <a:picLocks noChangeAspect="1"/>
          </p:cNvPicPr>
          <p:nvPr userDrawn="1"/>
        </p:nvPicPr>
        <p:blipFill>
          <a:blip r:embed="rId3"/>
          <a:stretch>
            <a:fillRect/>
          </a:stretch>
        </p:blipFill>
        <p:spPr>
          <a:xfrm>
            <a:off x="11255189" y="6226123"/>
            <a:ext cx="444281" cy="360000"/>
          </a:xfrm>
          <a:prstGeom prst="rect">
            <a:avLst/>
          </a:prstGeom>
        </p:spPr>
      </p:pic>
    </p:spTree>
    <p:extLst>
      <p:ext uri="{BB962C8B-B14F-4D97-AF65-F5344CB8AC3E}">
        <p14:creationId xmlns:p14="http://schemas.microsoft.com/office/powerpoint/2010/main" val="30769632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lide Charts + Tables: 2 columns">
    <p:spTree>
      <p:nvGrpSpPr>
        <p:cNvPr id="1" name=""/>
        <p:cNvGrpSpPr/>
        <p:nvPr/>
      </p:nvGrpSpPr>
      <p:grpSpPr>
        <a:xfrm>
          <a:off x="0" y="0"/>
          <a:ext cx="0" cy="0"/>
          <a:chOff x="0" y="0"/>
          <a:chExt cx="0" cy="0"/>
        </a:xfrm>
      </p:grpSpPr>
      <p:sp>
        <p:nvSpPr>
          <p:cNvPr id="7" name="Segnaposto numero diapositiva 5"/>
          <p:cNvSpPr>
            <a:spLocks noGrp="1"/>
          </p:cNvSpPr>
          <p:nvPr>
            <p:ph type="sldNum" sz="quarter" idx="12"/>
          </p:nvPr>
        </p:nvSpPr>
        <p:spPr>
          <a:xfrm>
            <a:off x="11385606" y="273559"/>
            <a:ext cx="266889" cy="178318"/>
          </a:xfrm>
        </p:spPr>
        <p:txBody>
          <a:bodyPr lIns="0" tIns="0" rIns="0" bIns="0" anchor="t" anchorCtr="0"/>
          <a:lstStyle>
            <a:lvl1pPr algn="r">
              <a:defRPr sz="700">
                <a:solidFill>
                  <a:schemeClr val="tx2"/>
                </a:solidFill>
              </a:defRPr>
            </a:lvl1pPr>
          </a:lstStyle>
          <a:p>
            <a:fld id="{C465A074-71B0-1C47-A455-7677837C124E}" type="slidenum">
              <a:rPr lang="it-IT" smtClean="0"/>
              <a:pPr/>
              <a:t>‹#›</a:t>
            </a:fld>
            <a:endParaRPr lang="it-IT" dirty="0"/>
          </a:p>
        </p:txBody>
      </p:sp>
      <p:sp>
        <p:nvSpPr>
          <p:cNvPr id="9" name="Segnaposto data 3"/>
          <p:cNvSpPr>
            <a:spLocks noGrp="1"/>
          </p:cNvSpPr>
          <p:nvPr>
            <p:ph type="dt" sz="half" idx="10"/>
          </p:nvPr>
        </p:nvSpPr>
        <p:spPr>
          <a:xfrm>
            <a:off x="4905601" y="6459984"/>
            <a:ext cx="1066420" cy="114300"/>
          </a:xfrm>
        </p:spPr>
        <p:txBody>
          <a:bodyPr lIns="0" tIns="0" rIns="0" bIns="0" anchor="t" anchorCtr="0"/>
          <a:lstStyle>
            <a:lvl1pPr>
              <a:defRPr sz="700">
                <a:solidFill>
                  <a:schemeClr val="tx2"/>
                </a:solidFill>
              </a:defRPr>
            </a:lvl1pPr>
          </a:lstStyle>
          <a:p>
            <a:r>
              <a:rPr lang="en-US"/>
              <a:t>25 giugno 2015</a:t>
            </a:r>
            <a:endParaRPr lang="it-IT" dirty="0"/>
          </a:p>
        </p:txBody>
      </p:sp>
      <p:sp>
        <p:nvSpPr>
          <p:cNvPr id="11" name="Segnaposto piè di pagina 4"/>
          <p:cNvSpPr>
            <a:spLocks noGrp="1"/>
          </p:cNvSpPr>
          <p:nvPr>
            <p:ph type="ftr" sz="quarter" idx="11"/>
          </p:nvPr>
        </p:nvSpPr>
        <p:spPr>
          <a:xfrm>
            <a:off x="6151067" y="6459985"/>
            <a:ext cx="3860800" cy="114300"/>
          </a:xfrm>
        </p:spPr>
        <p:txBody>
          <a:bodyPr lIns="0" tIns="0" rIns="0" bIns="0"/>
          <a:lstStyle>
            <a:lvl1pPr algn="l">
              <a:defRPr sz="700" baseline="0">
                <a:solidFill>
                  <a:schemeClr val="tx2"/>
                </a:solidFill>
              </a:defRPr>
            </a:lvl1pPr>
          </a:lstStyle>
          <a:p>
            <a:r>
              <a:rPr lang="it-IT"/>
              <a:t>Credit Risk: IMAP updates</a:t>
            </a:r>
            <a:endParaRPr lang="it-IT" dirty="0"/>
          </a:p>
        </p:txBody>
      </p:sp>
      <p:sp>
        <p:nvSpPr>
          <p:cNvPr id="18" name="Segnaposto grafico 17"/>
          <p:cNvSpPr>
            <a:spLocks noGrp="1"/>
          </p:cNvSpPr>
          <p:nvPr>
            <p:ph type="chart" sz="quarter" idx="17"/>
          </p:nvPr>
        </p:nvSpPr>
        <p:spPr>
          <a:xfrm>
            <a:off x="6151067" y="1698840"/>
            <a:ext cx="5501428" cy="2101273"/>
          </a:xfrm>
        </p:spPr>
        <p:txBody>
          <a:bodyPr/>
          <a:lstStyle/>
          <a:p>
            <a:endParaRPr lang="it-IT"/>
          </a:p>
        </p:txBody>
      </p:sp>
      <p:sp>
        <p:nvSpPr>
          <p:cNvPr id="24" name="Segnaposto tabella 2"/>
          <p:cNvSpPr>
            <a:spLocks noGrp="1"/>
          </p:cNvSpPr>
          <p:nvPr>
            <p:ph type="tbl" sz="quarter" idx="21"/>
          </p:nvPr>
        </p:nvSpPr>
        <p:spPr>
          <a:xfrm>
            <a:off x="6151068" y="4066643"/>
            <a:ext cx="5494248" cy="2016945"/>
          </a:xfrm>
        </p:spPr>
        <p:txBody>
          <a:bodyPr/>
          <a:lstStyle/>
          <a:p>
            <a:endParaRPr lang="it-IT"/>
          </a:p>
        </p:txBody>
      </p:sp>
      <p:sp>
        <p:nvSpPr>
          <p:cNvPr id="25" name="Segnaposto grafico 17"/>
          <p:cNvSpPr>
            <a:spLocks noGrp="1"/>
          </p:cNvSpPr>
          <p:nvPr>
            <p:ph type="chart" sz="quarter" idx="22"/>
          </p:nvPr>
        </p:nvSpPr>
        <p:spPr>
          <a:xfrm>
            <a:off x="463067" y="1698840"/>
            <a:ext cx="5501428" cy="2101273"/>
          </a:xfrm>
        </p:spPr>
        <p:txBody>
          <a:bodyPr/>
          <a:lstStyle/>
          <a:p>
            <a:endParaRPr lang="it-IT"/>
          </a:p>
        </p:txBody>
      </p:sp>
      <p:sp>
        <p:nvSpPr>
          <p:cNvPr id="26" name="Segnaposto tabella 2"/>
          <p:cNvSpPr>
            <a:spLocks noGrp="1"/>
          </p:cNvSpPr>
          <p:nvPr>
            <p:ph type="tbl" sz="quarter" idx="23"/>
          </p:nvPr>
        </p:nvSpPr>
        <p:spPr>
          <a:xfrm>
            <a:off x="463068" y="4066643"/>
            <a:ext cx="5494248" cy="2016945"/>
          </a:xfrm>
        </p:spPr>
        <p:txBody>
          <a:bodyPr/>
          <a:lstStyle/>
          <a:p>
            <a:endParaRPr lang="it-IT"/>
          </a:p>
        </p:txBody>
      </p:sp>
      <p:pic>
        <p:nvPicPr>
          <p:cNvPr id="23" name="Picture 22"/>
          <p:cNvPicPr>
            <a:picLocks noChangeAspect="1"/>
          </p:cNvPicPr>
          <p:nvPr userDrawn="1"/>
        </p:nvPicPr>
        <p:blipFill rotWithShape="1">
          <a:blip r:embed="rId2"/>
          <a:srcRect l="1" r="14959" b="85913"/>
          <a:stretch/>
        </p:blipFill>
        <p:spPr>
          <a:xfrm>
            <a:off x="0" y="0"/>
            <a:ext cx="288000" cy="966080"/>
          </a:xfrm>
          <a:prstGeom prst="rect">
            <a:avLst/>
          </a:prstGeom>
        </p:spPr>
      </p:pic>
      <p:sp>
        <p:nvSpPr>
          <p:cNvPr id="17" name="Titolo 1"/>
          <p:cNvSpPr>
            <a:spLocks noGrp="1"/>
          </p:cNvSpPr>
          <p:nvPr>
            <p:ph type="ctrTitle" hasCustomPrompt="1"/>
          </p:nvPr>
        </p:nvSpPr>
        <p:spPr>
          <a:xfrm>
            <a:off x="463067" y="451877"/>
            <a:ext cx="11182248" cy="557458"/>
          </a:xfrm>
        </p:spPr>
        <p:txBody>
          <a:bodyPr/>
          <a:lstStyle>
            <a:lvl1pPr>
              <a:lnSpc>
                <a:spcPts val="2200"/>
              </a:lnSpc>
              <a:defRPr sz="2000" b="0" i="0" baseline="0">
                <a:solidFill>
                  <a:schemeClr val="tx2"/>
                </a:solidFill>
              </a:defRPr>
            </a:lvl1pPr>
          </a:lstStyle>
          <a:p>
            <a:r>
              <a:rPr lang="it-IT" dirty="0"/>
              <a:t>Slide Title</a:t>
            </a:r>
            <a:br>
              <a:rPr lang="it-IT" dirty="0"/>
            </a:br>
            <a:r>
              <a:rPr lang="it-IT" dirty="0" err="1"/>
              <a:t>Arial</a:t>
            </a:r>
            <a:r>
              <a:rPr lang="it-IT" dirty="0"/>
              <a:t> Regular 20/22pt</a:t>
            </a:r>
          </a:p>
        </p:txBody>
      </p:sp>
      <p:sp>
        <p:nvSpPr>
          <p:cNvPr id="21" name="Sottotitolo 2"/>
          <p:cNvSpPr>
            <a:spLocks noGrp="1"/>
          </p:cNvSpPr>
          <p:nvPr>
            <p:ph type="subTitle" idx="1" hasCustomPrompt="1"/>
          </p:nvPr>
        </p:nvSpPr>
        <p:spPr>
          <a:xfrm>
            <a:off x="463067" y="1070623"/>
            <a:ext cx="11182248" cy="456408"/>
          </a:xfrm>
        </p:spPr>
        <p:txBody>
          <a:bodyPr lIns="0" tIns="0" rIns="0" bIns="0">
            <a:noAutofit/>
          </a:bodyPr>
          <a:lstStyle>
            <a:lvl1pPr marL="0" indent="0" algn="l">
              <a:lnSpc>
                <a:spcPts val="1700"/>
              </a:lnSpc>
              <a:spcBef>
                <a:spcPts val="0"/>
              </a:spcBef>
              <a:buNone/>
              <a:defRPr sz="1500" baseline="0">
                <a:solidFill>
                  <a:srgbClr val="7F7F7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dirty="0"/>
              <a:t>Slide </a:t>
            </a:r>
            <a:r>
              <a:rPr lang="it-IT" dirty="0" err="1"/>
              <a:t>Subtitle</a:t>
            </a:r>
            <a:br>
              <a:rPr lang="it-IT" dirty="0"/>
            </a:br>
            <a:r>
              <a:rPr lang="it-IT" dirty="0" err="1"/>
              <a:t>Arial</a:t>
            </a:r>
            <a:r>
              <a:rPr lang="it-IT" dirty="0"/>
              <a:t> Regular 15/17pt</a:t>
            </a:r>
          </a:p>
        </p:txBody>
      </p:sp>
      <p:sp>
        <p:nvSpPr>
          <p:cNvPr id="27" name="Segnaposto testo 15"/>
          <p:cNvSpPr>
            <a:spLocks noGrp="1"/>
          </p:cNvSpPr>
          <p:nvPr>
            <p:ph type="body" sz="quarter" idx="13" hasCustomPrompt="1"/>
          </p:nvPr>
        </p:nvSpPr>
        <p:spPr>
          <a:xfrm>
            <a:off x="463067" y="273559"/>
            <a:ext cx="2964165" cy="115990"/>
          </a:xfrm>
        </p:spPr>
        <p:txBody>
          <a:bodyPr>
            <a:normAutofit/>
          </a:bodyPr>
          <a:lstStyle>
            <a:lvl1pPr>
              <a:lnSpc>
                <a:spcPts val="700"/>
              </a:lnSpc>
              <a:defRPr sz="700" baseline="0">
                <a:solidFill>
                  <a:schemeClr val="tx2"/>
                </a:solidFill>
              </a:defRPr>
            </a:lvl1pPr>
          </a:lstStyle>
          <a:p>
            <a:pPr lvl="0"/>
            <a:r>
              <a:rPr lang="it-IT" dirty="0" err="1"/>
              <a:t>Section</a:t>
            </a:r>
            <a:r>
              <a:rPr lang="it-IT" dirty="0"/>
              <a:t> 00</a:t>
            </a:r>
          </a:p>
        </p:txBody>
      </p:sp>
      <p:pic>
        <p:nvPicPr>
          <p:cNvPr id="14" name="Immagine 13">
            <a:extLst>
              <a:ext uri="{FF2B5EF4-FFF2-40B4-BE49-F238E27FC236}">
                <a16:creationId xmlns:a16="http://schemas.microsoft.com/office/drawing/2014/main" id="{4BF5DDAD-15E7-4FA3-8844-316D62598C53}"/>
              </a:ext>
            </a:extLst>
          </p:cNvPr>
          <p:cNvPicPr>
            <a:picLocks noChangeAspect="1"/>
          </p:cNvPicPr>
          <p:nvPr userDrawn="1"/>
        </p:nvPicPr>
        <p:blipFill>
          <a:blip r:embed="rId3"/>
          <a:stretch>
            <a:fillRect/>
          </a:stretch>
        </p:blipFill>
        <p:spPr>
          <a:xfrm>
            <a:off x="11255189" y="6226123"/>
            <a:ext cx="444281" cy="360000"/>
          </a:xfrm>
          <a:prstGeom prst="rect">
            <a:avLst/>
          </a:prstGeom>
        </p:spPr>
      </p:pic>
    </p:spTree>
    <p:extLst>
      <p:ext uri="{BB962C8B-B14F-4D97-AF65-F5344CB8AC3E}">
        <p14:creationId xmlns:p14="http://schemas.microsoft.com/office/powerpoint/2010/main" val="26483212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lide Timeline">
    <p:spTree>
      <p:nvGrpSpPr>
        <p:cNvPr id="1" name=""/>
        <p:cNvGrpSpPr/>
        <p:nvPr/>
      </p:nvGrpSpPr>
      <p:grpSpPr>
        <a:xfrm>
          <a:off x="0" y="0"/>
          <a:ext cx="0" cy="0"/>
          <a:chOff x="0" y="0"/>
          <a:chExt cx="0" cy="0"/>
        </a:xfrm>
      </p:grpSpPr>
      <p:sp>
        <p:nvSpPr>
          <p:cNvPr id="6" name="Segnaposto numero diapositiva 5"/>
          <p:cNvSpPr>
            <a:spLocks noGrp="1"/>
          </p:cNvSpPr>
          <p:nvPr>
            <p:ph type="sldNum" sz="quarter" idx="12"/>
          </p:nvPr>
        </p:nvSpPr>
        <p:spPr>
          <a:xfrm>
            <a:off x="11385606" y="273559"/>
            <a:ext cx="266889" cy="178318"/>
          </a:xfrm>
        </p:spPr>
        <p:txBody>
          <a:bodyPr lIns="0" tIns="0" rIns="0" bIns="0" anchor="t" anchorCtr="0"/>
          <a:lstStyle>
            <a:lvl1pPr algn="r">
              <a:defRPr sz="700">
                <a:solidFill>
                  <a:schemeClr val="tx2"/>
                </a:solidFill>
              </a:defRPr>
            </a:lvl1pPr>
          </a:lstStyle>
          <a:p>
            <a:fld id="{C465A074-71B0-1C47-A455-7677837C124E}" type="slidenum">
              <a:rPr lang="it-IT" smtClean="0"/>
              <a:pPr/>
              <a:t>‹#›</a:t>
            </a:fld>
            <a:endParaRPr lang="it-IT" dirty="0"/>
          </a:p>
        </p:txBody>
      </p:sp>
      <p:sp>
        <p:nvSpPr>
          <p:cNvPr id="7" name="Segnaposto data 3"/>
          <p:cNvSpPr>
            <a:spLocks noGrp="1"/>
          </p:cNvSpPr>
          <p:nvPr>
            <p:ph type="dt" sz="half" idx="10"/>
          </p:nvPr>
        </p:nvSpPr>
        <p:spPr>
          <a:xfrm>
            <a:off x="4905601" y="6459984"/>
            <a:ext cx="1066420" cy="114300"/>
          </a:xfrm>
        </p:spPr>
        <p:txBody>
          <a:bodyPr lIns="0" tIns="0" rIns="0" bIns="0" anchor="t" anchorCtr="0"/>
          <a:lstStyle>
            <a:lvl1pPr>
              <a:defRPr sz="700">
                <a:solidFill>
                  <a:schemeClr val="tx2"/>
                </a:solidFill>
              </a:defRPr>
            </a:lvl1pPr>
          </a:lstStyle>
          <a:p>
            <a:r>
              <a:rPr lang="en-US"/>
              <a:t>25 giugno 2015</a:t>
            </a:r>
            <a:endParaRPr lang="it-IT" dirty="0"/>
          </a:p>
        </p:txBody>
      </p:sp>
      <p:sp>
        <p:nvSpPr>
          <p:cNvPr id="9" name="Segnaposto piè di pagina 4"/>
          <p:cNvSpPr>
            <a:spLocks noGrp="1"/>
          </p:cNvSpPr>
          <p:nvPr>
            <p:ph type="ftr" sz="quarter" idx="11"/>
          </p:nvPr>
        </p:nvSpPr>
        <p:spPr>
          <a:xfrm>
            <a:off x="6151067" y="6459985"/>
            <a:ext cx="3860800" cy="114300"/>
          </a:xfrm>
        </p:spPr>
        <p:txBody>
          <a:bodyPr lIns="0" tIns="0" rIns="0" bIns="0"/>
          <a:lstStyle>
            <a:lvl1pPr algn="l">
              <a:defRPr sz="700" baseline="0">
                <a:solidFill>
                  <a:schemeClr val="tx2"/>
                </a:solidFill>
              </a:defRPr>
            </a:lvl1pPr>
          </a:lstStyle>
          <a:p>
            <a:r>
              <a:rPr lang="it-IT"/>
              <a:t>Credit Risk: IMAP updates</a:t>
            </a:r>
            <a:endParaRPr lang="it-IT" dirty="0"/>
          </a:p>
        </p:txBody>
      </p:sp>
      <p:pic>
        <p:nvPicPr>
          <p:cNvPr id="20" name="Picture 19"/>
          <p:cNvPicPr>
            <a:picLocks noChangeAspect="1"/>
          </p:cNvPicPr>
          <p:nvPr userDrawn="1"/>
        </p:nvPicPr>
        <p:blipFill rotWithShape="1">
          <a:blip r:embed="rId2"/>
          <a:srcRect l="1" r="14959" b="85913"/>
          <a:stretch/>
        </p:blipFill>
        <p:spPr>
          <a:xfrm>
            <a:off x="0" y="0"/>
            <a:ext cx="288000" cy="966080"/>
          </a:xfrm>
          <a:prstGeom prst="rect">
            <a:avLst/>
          </a:prstGeom>
        </p:spPr>
      </p:pic>
      <p:sp>
        <p:nvSpPr>
          <p:cNvPr id="13" name="Titolo 1"/>
          <p:cNvSpPr>
            <a:spLocks noGrp="1"/>
          </p:cNvSpPr>
          <p:nvPr>
            <p:ph type="ctrTitle" hasCustomPrompt="1"/>
          </p:nvPr>
        </p:nvSpPr>
        <p:spPr>
          <a:xfrm>
            <a:off x="463067" y="451877"/>
            <a:ext cx="11182248" cy="557458"/>
          </a:xfrm>
        </p:spPr>
        <p:txBody>
          <a:bodyPr/>
          <a:lstStyle>
            <a:lvl1pPr>
              <a:lnSpc>
                <a:spcPts val="2200"/>
              </a:lnSpc>
              <a:defRPr sz="2000" b="0" i="0" baseline="0">
                <a:solidFill>
                  <a:schemeClr val="tx2"/>
                </a:solidFill>
              </a:defRPr>
            </a:lvl1pPr>
          </a:lstStyle>
          <a:p>
            <a:r>
              <a:rPr lang="it-IT" dirty="0"/>
              <a:t>Slide Title</a:t>
            </a:r>
            <a:br>
              <a:rPr lang="it-IT" dirty="0"/>
            </a:br>
            <a:r>
              <a:rPr lang="it-IT" dirty="0" err="1"/>
              <a:t>Arial</a:t>
            </a:r>
            <a:r>
              <a:rPr lang="it-IT" dirty="0"/>
              <a:t> Regular 20/22pt</a:t>
            </a:r>
          </a:p>
        </p:txBody>
      </p:sp>
      <p:sp>
        <p:nvSpPr>
          <p:cNvPr id="14" name="Sottotitolo 2"/>
          <p:cNvSpPr>
            <a:spLocks noGrp="1"/>
          </p:cNvSpPr>
          <p:nvPr>
            <p:ph type="subTitle" idx="1" hasCustomPrompt="1"/>
          </p:nvPr>
        </p:nvSpPr>
        <p:spPr>
          <a:xfrm>
            <a:off x="463067" y="1070623"/>
            <a:ext cx="11182248" cy="456408"/>
          </a:xfrm>
        </p:spPr>
        <p:txBody>
          <a:bodyPr lIns="0" tIns="0" rIns="0" bIns="0">
            <a:noAutofit/>
          </a:bodyPr>
          <a:lstStyle>
            <a:lvl1pPr marL="0" indent="0" algn="l">
              <a:lnSpc>
                <a:spcPts val="1700"/>
              </a:lnSpc>
              <a:spcBef>
                <a:spcPts val="0"/>
              </a:spcBef>
              <a:buNone/>
              <a:defRPr sz="1500" baseline="0">
                <a:solidFill>
                  <a:srgbClr val="7F7F7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dirty="0"/>
              <a:t>Slide </a:t>
            </a:r>
            <a:r>
              <a:rPr lang="it-IT" dirty="0" err="1"/>
              <a:t>Subtitle</a:t>
            </a:r>
            <a:br>
              <a:rPr lang="it-IT" dirty="0"/>
            </a:br>
            <a:r>
              <a:rPr lang="it-IT" dirty="0" err="1"/>
              <a:t>Arial</a:t>
            </a:r>
            <a:r>
              <a:rPr lang="it-IT" dirty="0"/>
              <a:t> Regular 15/17pt</a:t>
            </a:r>
          </a:p>
        </p:txBody>
      </p:sp>
      <p:sp>
        <p:nvSpPr>
          <p:cNvPr id="21" name="Segnaposto testo 15"/>
          <p:cNvSpPr>
            <a:spLocks noGrp="1"/>
          </p:cNvSpPr>
          <p:nvPr>
            <p:ph type="body" sz="quarter" idx="13" hasCustomPrompt="1"/>
          </p:nvPr>
        </p:nvSpPr>
        <p:spPr>
          <a:xfrm>
            <a:off x="463067" y="273559"/>
            <a:ext cx="2964165" cy="115990"/>
          </a:xfrm>
        </p:spPr>
        <p:txBody>
          <a:bodyPr>
            <a:normAutofit/>
          </a:bodyPr>
          <a:lstStyle>
            <a:lvl1pPr>
              <a:lnSpc>
                <a:spcPts val="700"/>
              </a:lnSpc>
              <a:defRPr sz="700" baseline="0">
                <a:solidFill>
                  <a:schemeClr val="tx2"/>
                </a:solidFill>
              </a:defRPr>
            </a:lvl1pPr>
          </a:lstStyle>
          <a:p>
            <a:pPr lvl="0"/>
            <a:r>
              <a:rPr lang="it-IT" dirty="0" err="1"/>
              <a:t>Section</a:t>
            </a:r>
            <a:r>
              <a:rPr lang="it-IT" dirty="0"/>
              <a:t> 00</a:t>
            </a:r>
          </a:p>
        </p:txBody>
      </p:sp>
      <p:sp>
        <p:nvSpPr>
          <p:cNvPr id="2" name="Freccia destra 1"/>
          <p:cNvSpPr/>
          <p:nvPr userDrawn="1"/>
        </p:nvSpPr>
        <p:spPr>
          <a:xfrm flipV="1">
            <a:off x="463068" y="3728136"/>
            <a:ext cx="11189427" cy="235526"/>
          </a:xfrm>
          <a:prstGeom prst="rightArrow">
            <a:avLst>
              <a:gd name="adj1" fmla="val 50000"/>
              <a:gd name="adj2" fmla="val 151308"/>
            </a:avLst>
          </a:prstGeom>
          <a:solidFill>
            <a:schemeClr val="tx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sz="1800"/>
          </a:p>
        </p:txBody>
      </p:sp>
      <p:sp>
        <p:nvSpPr>
          <p:cNvPr id="4" name="Segnaposto testo 3"/>
          <p:cNvSpPr>
            <a:spLocks noGrp="1"/>
          </p:cNvSpPr>
          <p:nvPr>
            <p:ph type="body" sz="quarter" idx="14" hasCustomPrompt="1"/>
          </p:nvPr>
        </p:nvSpPr>
        <p:spPr>
          <a:xfrm>
            <a:off x="924215" y="3543602"/>
            <a:ext cx="943584" cy="184535"/>
          </a:xfrm>
        </p:spPr>
        <p:txBody>
          <a:bodyPr/>
          <a:lstStyle>
            <a:lvl1pPr algn="ctr">
              <a:defRPr/>
            </a:lvl1pPr>
          </a:lstStyle>
          <a:p>
            <a:pPr lvl="0"/>
            <a:r>
              <a:rPr lang="it-IT" dirty="0"/>
              <a:t>Data</a:t>
            </a:r>
          </a:p>
        </p:txBody>
      </p:sp>
      <p:cxnSp>
        <p:nvCxnSpPr>
          <p:cNvPr id="10" name="Connettore 1 9"/>
          <p:cNvCxnSpPr/>
          <p:nvPr userDrawn="1"/>
        </p:nvCxnSpPr>
        <p:spPr>
          <a:xfrm>
            <a:off x="463068" y="3171153"/>
            <a:ext cx="1835761"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22" name="Connettore 1 21"/>
          <p:cNvCxnSpPr/>
          <p:nvPr userDrawn="1"/>
        </p:nvCxnSpPr>
        <p:spPr>
          <a:xfrm flipV="1">
            <a:off x="1396965" y="3171153"/>
            <a:ext cx="0" cy="292484"/>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27" name="Segnaposto testo 3"/>
          <p:cNvSpPr>
            <a:spLocks noGrp="1"/>
          </p:cNvSpPr>
          <p:nvPr>
            <p:ph type="body" sz="quarter" idx="15" hasCustomPrompt="1"/>
          </p:nvPr>
        </p:nvSpPr>
        <p:spPr>
          <a:xfrm>
            <a:off x="2021739" y="3963663"/>
            <a:ext cx="943584" cy="184535"/>
          </a:xfrm>
        </p:spPr>
        <p:txBody>
          <a:bodyPr/>
          <a:lstStyle>
            <a:lvl1pPr algn="ctr">
              <a:defRPr/>
            </a:lvl1pPr>
          </a:lstStyle>
          <a:p>
            <a:pPr lvl="0"/>
            <a:r>
              <a:rPr lang="it-IT" dirty="0"/>
              <a:t>Data</a:t>
            </a:r>
          </a:p>
        </p:txBody>
      </p:sp>
      <p:cxnSp>
        <p:nvCxnSpPr>
          <p:cNvPr id="32" name="Connettore 1 31"/>
          <p:cNvCxnSpPr/>
          <p:nvPr userDrawn="1"/>
        </p:nvCxnSpPr>
        <p:spPr>
          <a:xfrm>
            <a:off x="1560592" y="4510424"/>
            <a:ext cx="1835761"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33" name="Connettore 1 32"/>
          <p:cNvCxnSpPr/>
          <p:nvPr userDrawn="1"/>
        </p:nvCxnSpPr>
        <p:spPr>
          <a:xfrm flipV="1">
            <a:off x="2494489" y="4217940"/>
            <a:ext cx="0" cy="292484"/>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34" name="Segnaposto testo 3"/>
          <p:cNvSpPr>
            <a:spLocks noGrp="1"/>
          </p:cNvSpPr>
          <p:nvPr>
            <p:ph type="body" sz="quarter" idx="16" hasCustomPrompt="1"/>
          </p:nvPr>
        </p:nvSpPr>
        <p:spPr>
          <a:xfrm>
            <a:off x="3074859" y="3543602"/>
            <a:ext cx="943584" cy="184535"/>
          </a:xfrm>
        </p:spPr>
        <p:txBody>
          <a:bodyPr/>
          <a:lstStyle>
            <a:lvl1pPr algn="ctr">
              <a:defRPr/>
            </a:lvl1pPr>
          </a:lstStyle>
          <a:p>
            <a:pPr lvl="0"/>
            <a:r>
              <a:rPr lang="it-IT" dirty="0"/>
              <a:t>Data</a:t>
            </a:r>
          </a:p>
        </p:txBody>
      </p:sp>
      <p:cxnSp>
        <p:nvCxnSpPr>
          <p:cNvPr id="35" name="Connettore 1 34"/>
          <p:cNvCxnSpPr/>
          <p:nvPr userDrawn="1"/>
        </p:nvCxnSpPr>
        <p:spPr>
          <a:xfrm>
            <a:off x="2613712" y="3171153"/>
            <a:ext cx="1835761"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36" name="Connettore 1 35"/>
          <p:cNvCxnSpPr/>
          <p:nvPr userDrawn="1"/>
        </p:nvCxnSpPr>
        <p:spPr>
          <a:xfrm flipV="1">
            <a:off x="3547609" y="3171153"/>
            <a:ext cx="0" cy="292484"/>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40" name="Segnaposto testo 3"/>
          <p:cNvSpPr>
            <a:spLocks noGrp="1"/>
          </p:cNvSpPr>
          <p:nvPr>
            <p:ph type="body" sz="quarter" idx="17" hasCustomPrompt="1"/>
          </p:nvPr>
        </p:nvSpPr>
        <p:spPr>
          <a:xfrm>
            <a:off x="4187152" y="3963663"/>
            <a:ext cx="943584" cy="184535"/>
          </a:xfrm>
        </p:spPr>
        <p:txBody>
          <a:bodyPr/>
          <a:lstStyle>
            <a:lvl1pPr algn="ctr">
              <a:defRPr/>
            </a:lvl1pPr>
          </a:lstStyle>
          <a:p>
            <a:pPr lvl="0"/>
            <a:r>
              <a:rPr lang="it-IT" dirty="0"/>
              <a:t>Data</a:t>
            </a:r>
          </a:p>
        </p:txBody>
      </p:sp>
      <p:cxnSp>
        <p:nvCxnSpPr>
          <p:cNvPr id="41" name="Connettore 1 40"/>
          <p:cNvCxnSpPr/>
          <p:nvPr userDrawn="1"/>
        </p:nvCxnSpPr>
        <p:spPr>
          <a:xfrm>
            <a:off x="3726005" y="4510424"/>
            <a:ext cx="1835761"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42" name="Connettore 1 41"/>
          <p:cNvCxnSpPr/>
          <p:nvPr userDrawn="1"/>
        </p:nvCxnSpPr>
        <p:spPr>
          <a:xfrm flipV="1">
            <a:off x="4659903" y="4217940"/>
            <a:ext cx="0" cy="292484"/>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43" name="Segnaposto testo 3"/>
          <p:cNvSpPr>
            <a:spLocks noGrp="1"/>
          </p:cNvSpPr>
          <p:nvPr>
            <p:ph type="body" sz="quarter" idx="18" hasCustomPrompt="1"/>
          </p:nvPr>
        </p:nvSpPr>
        <p:spPr>
          <a:xfrm>
            <a:off x="5228101" y="3543602"/>
            <a:ext cx="943584" cy="184535"/>
          </a:xfrm>
        </p:spPr>
        <p:txBody>
          <a:bodyPr/>
          <a:lstStyle>
            <a:lvl1pPr algn="ctr">
              <a:defRPr/>
            </a:lvl1pPr>
          </a:lstStyle>
          <a:p>
            <a:pPr lvl="0"/>
            <a:r>
              <a:rPr lang="it-IT" dirty="0"/>
              <a:t>Data</a:t>
            </a:r>
          </a:p>
        </p:txBody>
      </p:sp>
      <p:cxnSp>
        <p:nvCxnSpPr>
          <p:cNvPr id="44" name="Connettore 1 43"/>
          <p:cNvCxnSpPr/>
          <p:nvPr userDrawn="1"/>
        </p:nvCxnSpPr>
        <p:spPr>
          <a:xfrm>
            <a:off x="4766954" y="3171153"/>
            <a:ext cx="1835761"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45" name="Connettore 1 44"/>
          <p:cNvCxnSpPr/>
          <p:nvPr userDrawn="1"/>
        </p:nvCxnSpPr>
        <p:spPr>
          <a:xfrm flipV="1">
            <a:off x="5700852" y="3171153"/>
            <a:ext cx="0" cy="292484"/>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46" name="Segnaposto testo 3"/>
          <p:cNvSpPr>
            <a:spLocks noGrp="1"/>
          </p:cNvSpPr>
          <p:nvPr>
            <p:ph type="body" sz="quarter" idx="19" hasCustomPrompt="1"/>
          </p:nvPr>
        </p:nvSpPr>
        <p:spPr>
          <a:xfrm>
            <a:off x="6352565" y="3963663"/>
            <a:ext cx="943584" cy="184535"/>
          </a:xfrm>
        </p:spPr>
        <p:txBody>
          <a:bodyPr/>
          <a:lstStyle>
            <a:lvl1pPr algn="ctr">
              <a:defRPr/>
            </a:lvl1pPr>
          </a:lstStyle>
          <a:p>
            <a:pPr lvl="0"/>
            <a:r>
              <a:rPr lang="it-IT" dirty="0"/>
              <a:t>Data</a:t>
            </a:r>
          </a:p>
        </p:txBody>
      </p:sp>
      <p:cxnSp>
        <p:nvCxnSpPr>
          <p:cNvPr id="47" name="Connettore 1 46"/>
          <p:cNvCxnSpPr/>
          <p:nvPr userDrawn="1"/>
        </p:nvCxnSpPr>
        <p:spPr>
          <a:xfrm>
            <a:off x="5891418" y="4510424"/>
            <a:ext cx="1835761"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48" name="Connettore 1 47"/>
          <p:cNvCxnSpPr/>
          <p:nvPr userDrawn="1"/>
        </p:nvCxnSpPr>
        <p:spPr>
          <a:xfrm flipV="1">
            <a:off x="6825316" y="4217940"/>
            <a:ext cx="0" cy="292484"/>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49" name="Segnaposto testo 3"/>
          <p:cNvSpPr>
            <a:spLocks noGrp="1"/>
          </p:cNvSpPr>
          <p:nvPr>
            <p:ph type="body" sz="quarter" idx="20" hasCustomPrompt="1"/>
          </p:nvPr>
        </p:nvSpPr>
        <p:spPr>
          <a:xfrm>
            <a:off x="8497455" y="3963663"/>
            <a:ext cx="943584" cy="184535"/>
          </a:xfrm>
        </p:spPr>
        <p:txBody>
          <a:bodyPr/>
          <a:lstStyle>
            <a:lvl1pPr algn="ctr">
              <a:defRPr/>
            </a:lvl1pPr>
          </a:lstStyle>
          <a:p>
            <a:pPr lvl="0"/>
            <a:r>
              <a:rPr lang="it-IT" dirty="0"/>
              <a:t>Data</a:t>
            </a:r>
          </a:p>
        </p:txBody>
      </p:sp>
      <p:cxnSp>
        <p:nvCxnSpPr>
          <p:cNvPr id="50" name="Connettore 1 49"/>
          <p:cNvCxnSpPr/>
          <p:nvPr userDrawn="1"/>
        </p:nvCxnSpPr>
        <p:spPr>
          <a:xfrm>
            <a:off x="8036308" y="4510424"/>
            <a:ext cx="1835761"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51" name="Connettore 1 50"/>
          <p:cNvCxnSpPr/>
          <p:nvPr userDrawn="1"/>
        </p:nvCxnSpPr>
        <p:spPr>
          <a:xfrm flipV="1">
            <a:off x="8970205" y="4217940"/>
            <a:ext cx="0" cy="292484"/>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2" name="Segnaposto testo 3"/>
          <p:cNvSpPr>
            <a:spLocks noGrp="1"/>
          </p:cNvSpPr>
          <p:nvPr>
            <p:ph type="body" sz="quarter" idx="21" hasCustomPrompt="1"/>
          </p:nvPr>
        </p:nvSpPr>
        <p:spPr>
          <a:xfrm>
            <a:off x="7410287" y="3543602"/>
            <a:ext cx="943584" cy="184535"/>
          </a:xfrm>
        </p:spPr>
        <p:txBody>
          <a:bodyPr/>
          <a:lstStyle>
            <a:lvl1pPr algn="ctr">
              <a:defRPr/>
            </a:lvl1pPr>
          </a:lstStyle>
          <a:p>
            <a:pPr lvl="0"/>
            <a:r>
              <a:rPr lang="it-IT" dirty="0"/>
              <a:t>Data</a:t>
            </a:r>
          </a:p>
        </p:txBody>
      </p:sp>
      <p:cxnSp>
        <p:nvCxnSpPr>
          <p:cNvPr id="53" name="Connettore 1 52"/>
          <p:cNvCxnSpPr/>
          <p:nvPr userDrawn="1"/>
        </p:nvCxnSpPr>
        <p:spPr>
          <a:xfrm>
            <a:off x="6949140" y="3171153"/>
            <a:ext cx="1835761"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54" name="Connettore 1 53"/>
          <p:cNvCxnSpPr/>
          <p:nvPr userDrawn="1"/>
        </p:nvCxnSpPr>
        <p:spPr>
          <a:xfrm flipV="1">
            <a:off x="7883037" y="3171153"/>
            <a:ext cx="0" cy="292484"/>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5" name="Segnaposto testo 3"/>
          <p:cNvSpPr>
            <a:spLocks noGrp="1"/>
          </p:cNvSpPr>
          <p:nvPr>
            <p:ph type="body" sz="quarter" idx="22" hasCustomPrompt="1"/>
          </p:nvPr>
        </p:nvSpPr>
        <p:spPr>
          <a:xfrm>
            <a:off x="9555133" y="3543602"/>
            <a:ext cx="943584" cy="184535"/>
          </a:xfrm>
        </p:spPr>
        <p:txBody>
          <a:bodyPr/>
          <a:lstStyle>
            <a:lvl1pPr algn="ctr">
              <a:defRPr/>
            </a:lvl1pPr>
          </a:lstStyle>
          <a:p>
            <a:pPr lvl="0"/>
            <a:r>
              <a:rPr lang="it-IT" dirty="0"/>
              <a:t>Data</a:t>
            </a:r>
          </a:p>
        </p:txBody>
      </p:sp>
      <p:cxnSp>
        <p:nvCxnSpPr>
          <p:cNvPr id="56" name="Connettore 1 55"/>
          <p:cNvCxnSpPr/>
          <p:nvPr userDrawn="1"/>
        </p:nvCxnSpPr>
        <p:spPr>
          <a:xfrm>
            <a:off x="9093986" y="3171153"/>
            <a:ext cx="1835761"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57" name="Connettore 1 56"/>
          <p:cNvCxnSpPr/>
          <p:nvPr userDrawn="1"/>
        </p:nvCxnSpPr>
        <p:spPr>
          <a:xfrm flipV="1">
            <a:off x="10027884" y="3171153"/>
            <a:ext cx="0" cy="292484"/>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60" name="Segnaposto testo 59"/>
          <p:cNvSpPr>
            <a:spLocks noGrp="1"/>
          </p:cNvSpPr>
          <p:nvPr>
            <p:ph type="body" sz="quarter" idx="23"/>
          </p:nvPr>
        </p:nvSpPr>
        <p:spPr>
          <a:xfrm>
            <a:off x="463551" y="1662546"/>
            <a:ext cx="1835149" cy="1385455"/>
          </a:xfrm>
        </p:spPr>
        <p:txBody>
          <a:body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61" name="Segnaposto testo 59"/>
          <p:cNvSpPr>
            <a:spLocks noGrp="1"/>
          </p:cNvSpPr>
          <p:nvPr>
            <p:ph type="body" sz="quarter" idx="24"/>
          </p:nvPr>
        </p:nvSpPr>
        <p:spPr>
          <a:xfrm>
            <a:off x="2630035" y="1662546"/>
            <a:ext cx="1835149" cy="1385455"/>
          </a:xfrm>
        </p:spPr>
        <p:txBody>
          <a:body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62" name="Segnaposto testo 59"/>
          <p:cNvSpPr>
            <a:spLocks noGrp="1"/>
          </p:cNvSpPr>
          <p:nvPr>
            <p:ph type="body" sz="quarter" idx="25"/>
          </p:nvPr>
        </p:nvSpPr>
        <p:spPr>
          <a:xfrm>
            <a:off x="4766954" y="1662546"/>
            <a:ext cx="1835149" cy="1385455"/>
          </a:xfrm>
        </p:spPr>
        <p:txBody>
          <a:body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63" name="Segnaposto testo 59"/>
          <p:cNvSpPr>
            <a:spLocks noGrp="1"/>
          </p:cNvSpPr>
          <p:nvPr>
            <p:ph type="body" sz="quarter" idx="26"/>
          </p:nvPr>
        </p:nvSpPr>
        <p:spPr>
          <a:xfrm>
            <a:off x="6963826" y="1662546"/>
            <a:ext cx="1835149" cy="1385455"/>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4" name="Segnaposto testo 59"/>
          <p:cNvSpPr>
            <a:spLocks noGrp="1"/>
          </p:cNvSpPr>
          <p:nvPr>
            <p:ph type="body" sz="quarter" idx="27"/>
          </p:nvPr>
        </p:nvSpPr>
        <p:spPr>
          <a:xfrm>
            <a:off x="9126056" y="1662546"/>
            <a:ext cx="1835149" cy="1385455"/>
          </a:xfrm>
        </p:spPr>
        <p:txBody>
          <a:body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70" name="Segnaposto testo 59"/>
          <p:cNvSpPr>
            <a:spLocks noGrp="1"/>
          </p:cNvSpPr>
          <p:nvPr>
            <p:ph type="body" sz="quarter" idx="29"/>
          </p:nvPr>
        </p:nvSpPr>
        <p:spPr>
          <a:xfrm>
            <a:off x="1563091" y="4633576"/>
            <a:ext cx="1835149" cy="1385455"/>
          </a:xfrm>
        </p:spPr>
        <p:txBody>
          <a:body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71" name="Segnaposto testo 59"/>
          <p:cNvSpPr>
            <a:spLocks noGrp="1"/>
          </p:cNvSpPr>
          <p:nvPr>
            <p:ph type="body" sz="quarter" idx="30"/>
          </p:nvPr>
        </p:nvSpPr>
        <p:spPr>
          <a:xfrm>
            <a:off x="3726616" y="4633576"/>
            <a:ext cx="1835149" cy="1385455"/>
          </a:xfrm>
        </p:spPr>
        <p:txBody>
          <a:body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72" name="Segnaposto testo 59"/>
          <p:cNvSpPr>
            <a:spLocks noGrp="1"/>
          </p:cNvSpPr>
          <p:nvPr>
            <p:ph type="body" sz="quarter" idx="31"/>
          </p:nvPr>
        </p:nvSpPr>
        <p:spPr>
          <a:xfrm>
            <a:off x="5907742" y="4633576"/>
            <a:ext cx="1835149" cy="1385455"/>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3" name="Segnaposto testo 59"/>
          <p:cNvSpPr>
            <a:spLocks noGrp="1"/>
          </p:cNvSpPr>
          <p:nvPr>
            <p:ph type="body" sz="quarter" idx="32"/>
          </p:nvPr>
        </p:nvSpPr>
        <p:spPr>
          <a:xfrm>
            <a:off x="8036919" y="4633576"/>
            <a:ext cx="1835149" cy="1385455"/>
          </a:xfrm>
        </p:spPr>
        <p:txBody>
          <a:body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pic>
        <p:nvPicPr>
          <p:cNvPr id="58" name="Immagine 57">
            <a:extLst>
              <a:ext uri="{FF2B5EF4-FFF2-40B4-BE49-F238E27FC236}">
                <a16:creationId xmlns:a16="http://schemas.microsoft.com/office/drawing/2014/main" id="{7A9B8E07-D377-46E0-82D6-A3073AAB71B5}"/>
              </a:ext>
            </a:extLst>
          </p:cNvPr>
          <p:cNvPicPr>
            <a:picLocks noChangeAspect="1"/>
          </p:cNvPicPr>
          <p:nvPr userDrawn="1"/>
        </p:nvPicPr>
        <p:blipFill>
          <a:blip r:embed="rId3"/>
          <a:stretch>
            <a:fillRect/>
          </a:stretch>
        </p:blipFill>
        <p:spPr>
          <a:xfrm>
            <a:off x="11255189" y="6226123"/>
            <a:ext cx="444281" cy="360000"/>
          </a:xfrm>
          <a:prstGeom prst="rect">
            <a:avLst/>
          </a:prstGeom>
        </p:spPr>
      </p:pic>
    </p:spTree>
    <p:extLst>
      <p:ext uri="{BB962C8B-B14F-4D97-AF65-F5344CB8AC3E}">
        <p14:creationId xmlns:p14="http://schemas.microsoft.com/office/powerpoint/2010/main" val="2543199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lide Blank">
    <p:spTree>
      <p:nvGrpSpPr>
        <p:cNvPr id="1" name=""/>
        <p:cNvGrpSpPr/>
        <p:nvPr/>
      </p:nvGrpSpPr>
      <p:grpSpPr>
        <a:xfrm>
          <a:off x="0" y="0"/>
          <a:ext cx="0" cy="0"/>
          <a:chOff x="0" y="0"/>
          <a:chExt cx="0" cy="0"/>
        </a:xfrm>
      </p:grpSpPr>
      <p:sp>
        <p:nvSpPr>
          <p:cNvPr id="6" name="Segnaposto numero diapositiva 5"/>
          <p:cNvSpPr>
            <a:spLocks noGrp="1"/>
          </p:cNvSpPr>
          <p:nvPr>
            <p:ph type="sldNum" sz="quarter" idx="12"/>
          </p:nvPr>
        </p:nvSpPr>
        <p:spPr>
          <a:xfrm>
            <a:off x="11385606" y="273559"/>
            <a:ext cx="266889" cy="178318"/>
          </a:xfrm>
        </p:spPr>
        <p:txBody>
          <a:bodyPr lIns="0" tIns="0" rIns="0" bIns="0" anchor="t" anchorCtr="0"/>
          <a:lstStyle>
            <a:lvl1pPr algn="r">
              <a:defRPr sz="700">
                <a:solidFill>
                  <a:schemeClr val="tx2"/>
                </a:solidFill>
              </a:defRPr>
            </a:lvl1pPr>
          </a:lstStyle>
          <a:p>
            <a:fld id="{C465A074-71B0-1C47-A455-7677837C124E}" type="slidenum">
              <a:rPr lang="it-IT" smtClean="0"/>
              <a:pPr/>
              <a:t>‹#›</a:t>
            </a:fld>
            <a:endParaRPr lang="it-IT" dirty="0"/>
          </a:p>
        </p:txBody>
      </p:sp>
      <p:sp>
        <p:nvSpPr>
          <p:cNvPr id="7" name="Segnaposto data 3"/>
          <p:cNvSpPr>
            <a:spLocks noGrp="1"/>
          </p:cNvSpPr>
          <p:nvPr>
            <p:ph type="dt" sz="half" idx="10"/>
          </p:nvPr>
        </p:nvSpPr>
        <p:spPr>
          <a:xfrm>
            <a:off x="4905601" y="6459984"/>
            <a:ext cx="1066420" cy="114300"/>
          </a:xfrm>
        </p:spPr>
        <p:txBody>
          <a:bodyPr lIns="0" tIns="0" rIns="0" bIns="0" anchor="t" anchorCtr="0"/>
          <a:lstStyle>
            <a:lvl1pPr>
              <a:defRPr sz="700">
                <a:solidFill>
                  <a:schemeClr val="tx2"/>
                </a:solidFill>
              </a:defRPr>
            </a:lvl1pPr>
          </a:lstStyle>
          <a:p>
            <a:r>
              <a:rPr lang="en-US"/>
              <a:t>25 giugno 2015</a:t>
            </a:r>
            <a:endParaRPr lang="it-IT" dirty="0"/>
          </a:p>
        </p:txBody>
      </p:sp>
      <p:sp>
        <p:nvSpPr>
          <p:cNvPr id="9" name="Segnaposto piè di pagina 4"/>
          <p:cNvSpPr>
            <a:spLocks noGrp="1"/>
          </p:cNvSpPr>
          <p:nvPr>
            <p:ph type="ftr" sz="quarter" idx="11"/>
          </p:nvPr>
        </p:nvSpPr>
        <p:spPr>
          <a:xfrm>
            <a:off x="6151067" y="6459985"/>
            <a:ext cx="3860800" cy="114300"/>
          </a:xfrm>
        </p:spPr>
        <p:txBody>
          <a:bodyPr lIns="0" tIns="0" rIns="0" bIns="0"/>
          <a:lstStyle>
            <a:lvl1pPr algn="l">
              <a:defRPr sz="700" baseline="0">
                <a:solidFill>
                  <a:schemeClr val="tx2"/>
                </a:solidFill>
              </a:defRPr>
            </a:lvl1pPr>
          </a:lstStyle>
          <a:p>
            <a:r>
              <a:rPr lang="it-IT"/>
              <a:t>Credit Risk: IMAP updates</a:t>
            </a:r>
            <a:endParaRPr lang="it-IT" dirty="0"/>
          </a:p>
        </p:txBody>
      </p:sp>
      <p:pic>
        <p:nvPicPr>
          <p:cNvPr id="20" name="Picture 19"/>
          <p:cNvPicPr>
            <a:picLocks noChangeAspect="1"/>
          </p:cNvPicPr>
          <p:nvPr userDrawn="1"/>
        </p:nvPicPr>
        <p:blipFill rotWithShape="1">
          <a:blip r:embed="rId2"/>
          <a:srcRect l="1" r="14959" b="85913"/>
          <a:stretch/>
        </p:blipFill>
        <p:spPr>
          <a:xfrm>
            <a:off x="0" y="0"/>
            <a:ext cx="288000" cy="966080"/>
          </a:xfrm>
          <a:prstGeom prst="rect">
            <a:avLst/>
          </a:prstGeom>
        </p:spPr>
      </p:pic>
      <p:sp>
        <p:nvSpPr>
          <p:cNvPr id="13" name="Titolo 1"/>
          <p:cNvSpPr>
            <a:spLocks noGrp="1"/>
          </p:cNvSpPr>
          <p:nvPr>
            <p:ph type="ctrTitle" hasCustomPrompt="1"/>
          </p:nvPr>
        </p:nvSpPr>
        <p:spPr>
          <a:xfrm>
            <a:off x="463067" y="451877"/>
            <a:ext cx="11182248" cy="557458"/>
          </a:xfrm>
        </p:spPr>
        <p:txBody>
          <a:bodyPr/>
          <a:lstStyle>
            <a:lvl1pPr>
              <a:lnSpc>
                <a:spcPts val="2200"/>
              </a:lnSpc>
              <a:defRPr sz="2000" b="0" i="0" baseline="0">
                <a:solidFill>
                  <a:schemeClr val="tx2"/>
                </a:solidFill>
              </a:defRPr>
            </a:lvl1pPr>
          </a:lstStyle>
          <a:p>
            <a:r>
              <a:rPr lang="it-IT" dirty="0"/>
              <a:t>Slide Title</a:t>
            </a:r>
            <a:br>
              <a:rPr lang="it-IT" dirty="0"/>
            </a:br>
            <a:r>
              <a:rPr lang="it-IT" dirty="0" err="1"/>
              <a:t>Arial</a:t>
            </a:r>
            <a:r>
              <a:rPr lang="it-IT" dirty="0"/>
              <a:t> Regular 20/22pt</a:t>
            </a:r>
          </a:p>
        </p:txBody>
      </p:sp>
      <p:sp>
        <p:nvSpPr>
          <p:cNvPr id="14" name="Sottotitolo 2"/>
          <p:cNvSpPr>
            <a:spLocks noGrp="1"/>
          </p:cNvSpPr>
          <p:nvPr>
            <p:ph type="subTitle" idx="1" hasCustomPrompt="1"/>
          </p:nvPr>
        </p:nvSpPr>
        <p:spPr>
          <a:xfrm>
            <a:off x="463067" y="1070623"/>
            <a:ext cx="11182248" cy="456408"/>
          </a:xfrm>
        </p:spPr>
        <p:txBody>
          <a:bodyPr lIns="0" tIns="0" rIns="0" bIns="0">
            <a:noAutofit/>
          </a:bodyPr>
          <a:lstStyle>
            <a:lvl1pPr marL="0" indent="0" algn="l">
              <a:lnSpc>
                <a:spcPts val="1700"/>
              </a:lnSpc>
              <a:spcBef>
                <a:spcPts val="0"/>
              </a:spcBef>
              <a:buNone/>
              <a:defRPr sz="1500" baseline="0">
                <a:solidFill>
                  <a:srgbClr val="7F7F7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dirty="0"/>
              <a:t>Slide </a:t>
            </a:r>
            <a:r>
              <a:rPr lang="it-IT" dirty="0" err="1"/>
              <a:t>Subtitle</a:t>
            </a:r>
            <a:br>
              <a:rPr lang="it-IT" dirty="0"/>
            </a:br>
            <a:r>
              <a:rPr lang="it-IT" dirty="0" err="1"/>
              <a:t>Arial</a:t>
            </a:r>
            <a:r>
              <a:rPr lang="it-IT" dirty="0"/>
              <a:t> Regular 15/17pt</a:t>
            </a:r>
          </a:p>
        </p:txBody>
      </p:sp>
      <p:sp>
        <p:nvSpPr>
          <p:cNvPr id="21" name="Segnaposto testo 15"/>
          <p:cNvSpPr>
            <a:spLocks noGrp="1"/>
          </p:cNvSpPr>
          <p:nvPr>
            <p:ph type="body" sz="quarter" idx="13" hasCustomPrompt="1"/>
          </p:nvPr>
        </p:nvSpPr>
        <p:spPr>
          <a:xfrm>
            <a:off x="463067" y="273559"/>
            <a:ext cx="2964165" cy="115990"/>
          </a:xfrm>
        </p:spPr>
        <p:txBody>
          <a:bodyPr>
            <a:normAutofit/>
          </a:bodyPr>
          <a:lstStyle>
            <a:lvl1pPr>
              <a:lnSpc>
                <a:spcPts val="700"/>
              </a:lnSpc>
              <a:defRPr sz="700" baseline="0">
                <a:solidFill>
                  <a:schemeClr val="tx2"/>
                </a:solidFill>
              </a:defRPr>
            </a:lvl1pPr>
          </a:lstStyle>
          <a:p>
            <a:pPr lvl="0"/>
            <a:r>
              <a:rPr lang="it-IT" dirty="0" err="1"/>
              <a:t>Section</a:t>
            </a:r>
            <a:r>
              <a:rPr lang="it-IT" dirty="0"/>
              <a:t> 00</a:t>
            </a:r>
          </a:p>
        </p:txBody>
      </p:sp>
      <p:pic>
        <p:nvPicPr>
          <p:cNvPr id="10" name="Immagine 9">
            <a:extLst>
              <a:ext uri="{FF2B5EF4-FFF2-40B4-BE49-F238E27FC236}">
                <a16:creationId xmlns:a16="http://schemas.microsoft.com/office/drawing/2014/main" id="{9AAA0CDC-EEB5-407F-AFEF-E7116BEFACD6}"/>
              </a:ext>
            </a:extLst>
          </p:cNvPr>
          <p:cNvPicPr>
            <a:picLocks noChangeAspect="1"/>
          </p:cNvPicPr>
          <p:nvPr userDrawn="1"/>
        </p:nvPicPr>
        <p:blipFill>
          <a:blip r:embed="rId3"/>
          <a:stretch>
            <a:fillRect/>
          </a:stretch>
        </p:blipFill>
        <p:spPr>
          <a:xfrm>
            <a:off x="11255189" y="6226123"/>
            <a:ext cx="444281" cy="360000"/>
          </a:xfrm>
          <a:prstGeom prst="rect">
            <a:avLst/>
          </a:prstGeom>
        </p:spPr>
      </p:pic>
    </p:spTree>
    <p:extLst>
      <p:ext uri="{BB962C8B-B14F-4D97-AF65-F5344CB8AC3E}">
        <p14:creationId xmlns:p14="http://schemas.microsoft.com/office/powerpoint/2010/main" val="10219437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lide Highlights">
    <p:spTree>
      <p:nvGrpSpPr>
        <p:cNvPr id="1" name=""/>
        <p:cNvGrpSpPr/>
        <p:nvPr/>
      </p:nvGrpSpPr>
      <p:grpSpPr>
        <a:xfrm>
          <a:off x="0" y="0"/>
          <a:ext cx="0" cy="0"/>
          <a:chOff x="0" y="0"/>
          <a:chExt cx="0" cy="0"/>
        </a:xfrm>
      </p:grpSpPr>
      <p:sp>
        <p:nvSpPr>
          <p:cNvPr id="6" name="Segnaposto numero diapositiva 5"/>
          <p:cNvSpPr>
            <a:spLocks noGrp="1"/>
          </p:cNvSpPr>
          <p:nvPr>
            <p:ph type="sldNum" sz="quarter" idx="12"/>
          </p:nvPr>
        </p:nvSpPr>
        <p:spPr>
          <a:xfrm>
            <a:off x="11385606" y="273559"/>
            <a:ext cx="266889" cy="178318"/>
          </a:xfrm>
        </p:spPr>
        <p:txBody>
          <a:bodyPr lIns="0" tIns="0" rIns="0" bIns="0" anchor="t" anchorCtr="0"/>
          <a:lstStyle>
            <a:lvl1pPr algn="r">
              <a:defRPr sz="700">
                <a:solidFill>
                  <a:schemeClr val="tx2"/>
                </a:solidFill>
              </a:defRPr>
            </a:lvl1pPr>
          </a:lstStyle>
          <a:p>
            <a:fld id="{C465A074-71B0-1C47-A455-7677837C124E}" type="slidenum">
              <a:rPr lang="it-IT" smtClean="0"/>
              <a:pPr/>
              <a:t>‹#›</a:t>
            </a:fld>
            <a:endParaRPr lang="it-IT" dirty="0"/>
          </a:p>
        </p:txBody>
      </p:sp>
      <p:sp>
        <p:nvSpPr>
          <p:cNvPr id="7" name="Segnaposto data 3"/>
          <p:cNvSpPr>
            <a:spLocks noGrp="1"/>
          </p:cNvSpPr>
          <p:nvPr>
            <p:ph type="dt" sz="half" idx="10"/>
          </p:nvPr>
        </p:nvSpPr>
        <p:spPr>
          <a:xfrm>
            <a:off x="4905601" y="6459984"/>
            <a:ext cx="1066420" cy="114300"/>
          </a:xfrm>
        </p:spPr>
        <p:txBody>
          <a:bodyPr lIns="0" tIns="0" rIns="0" bIns="0" anchor="t" anchorCtr="0"/>
          <a:lstStyle>
            <a:lvl1pPr>
              <a:defRPr sz="700">
                <a:solidFill>
                  <a:schemeClr val="tx2"/>
                </a:solidFill>
              </a:defRPr>
            </a:lvl1pPr>
          </a:lstStyle>
          <a:p>
            <a:r>
              <a:rPr lang="en-US"/>
              <a:t>25 giugno 2015</a:t>
            </a:r>
            <a:endParaRPr lang="it-IT" dirty="0"/>
          </a:p>
        </p:txBody>
      </p:sp>
      <p:sp>
        <p:nvSpPr>
          <p:cNvPr id="9" name="Segnaposto piè di pagina 4"/>
          <p:cNvSpPr>
            <a:spLocks noGrp="1"/>
          </p:cNvSpPr>
          <p:nvPr>
            <p:ph type="ftr" sz="quarter" idx="11"/>
          </p:nvPr>
        </p:nvSpPr>
        <p:spPr>
          <a:xfrm>
            <a:off x="6151067" y="6459985"/>
            <a:ext cx="3860800" cy="114300"/>
          </a:xfrm>
        </p:spPr>
        <p:txBody>
          <a:bodyPr lIns="0" tIns="0" rIns="0" bIns="0"/>
          <a:lstStyle>
            <a:lvl1pPr algn="l">
              <a:defRPr sz="700" baseline="0">
                <a:solidFill>
                  <a:schemeClr val="tx2"/>
                </a:solidFill>
              </a:defRPr>
            </a:lvl1pPr>
          </a:lstStyle>
          <a:p>
            <a:r>
              <a:rPr lang="it-IT"/>
              <a:t>Credit Risk: IMAP updates</a:t>
            </a:r>
            <a:endParaRPr lang="it-IT" dirty="0"/>
          </a:p>
        </p:txBody>
      </p:sp>
      <p:pic>
        <p:nvPicPr>
          <p:cNvPr id="20" name="Picture 19"/>
          <p:cNvPicPr>
            <a:picLocks noChangeAspect="1"/>
          </p:cNvPicPr>
          <p:nvPr userDrawn="1"/>
        </p:nvPicPr>
        <p:blipFill rotWithShape="1">
          <a:blip r:embed="rId2"/>
          <a:srcRect l="1" r="14959" b="85913"/>
          <a:stretch/>
        </p:blipFill>
        <p:spPr>
          <a:xfrm>
            <a:off x="0" y="0"/>
            <a:ext cx="288000" cy="966080"/>
          </a:xfrm>
          <a:prstGeom prst="rect">
            <a:avLst/>
          </a:prstGeom>
        </p:spPr>
      </p:pic>
      <p:sp>
        <p:nvSpPr>
          <p:cNvPr id="13" name="Titolo 1"/>
          <p:cNvSpPr>
            <a:spLocks noGrp="1"/>
          </p:cNvSpPr>
          <p:nvPr>
            <p:ph type="ctrTitle" hasCustomPrompt="1"/>
          </p:nvPr>
        </p:nvSpPr>
        <p:spPr>
          <a:xfrm>
            <a:off x="463067" y="451877"/>
            <a:ext cx="11182248" cy="557458"/>
          </a:xfrm>
        </p:spPr>
        <p:txBody>
          <a:bodyPr/>
          <a:lstStyle>
            <a:lvl1pPr>
              <a:lnSpc>
                <a:spcPts val="2200"/>
              </a:lnSpc>
              <a:defRPr sz="2000" b="0" i="0" baseline="0">
                <a:solidFill>
                  <a:schemeClr val="tx2"/>
                </a:solidFill>
              </a:defRPr>
            </a:lvl1pPr>
          </a:lstStyle>
          <a:p>
            <a:r>
              <a:rPr lang="it-IT" dirty="0"/>
              <a:t>Slide Title</a:t>
            </a:r>
            <a:br>
              <a:rPr lang="it-IT" dirty="0"/>
            </a:br>
            <a:r>
              <a:rPr lang="it-IT" dirty="0" err="1"/>
              <a:t>Arial</a:t>
            </a:r>
            <a:r>
              <a:rPr lang="it-IT" dirty="0"/>
              <a:t> Regular 20/22pt</a:t>
            </a:r>
          </a:p>
        </p:txBody>
      </p:sp>
      <p:sp>
        <p:nvSpPr>
          <p:cNvPr id="14" name="Sottotitolo 2"/>
          <p:cNvSpPr>
            <a:spLocks noGrp="1"/>
          </p:cNvSpPr>
          <p:nvPr>
            <p:ph type="subTitle" idx="1" hasCustomPrompt="1"/>
          </p:nvPr>
        </p:nvSpPr>
        <p:spPr>
          <a:xfrm>
            <a:off x="463067" y="1070623"/>
            <a:ext cx="11182248" cy="456408"/>
          </a:xfrm>
        </p:spPr>
        <p:txBody>
          <a:bodyPr lIns="0" tIns="0" rIns="0" bIns="0">
            <a:noAutofit/>
          </a:bodyPr>
          <a:lstStyle>
            <a:lvl1pPr marL="0" indent="0" algn="l">
              <a:lnSpc>
                <a:spcPts val="1700"/>
              </a:lnSpc>
              <a:spcBef>
                <a:spcPts val="0"/>
              </a:spcBef>
              <a:buNone/>
              <a:defRPr sz="1500" baseline="0">
                <a:solidFill>
                  <a:srgbClr val="7F7F7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dirty="0"/>
              <a:t>Slide </a:t>
            </a:r>
            <a:r>
              <a:rPr lang="it-IT" dirty="0" err="1"/>
              <a:t>Subtitle</a:t>
            </a:r>
            <a:br>
              <a:rPr lang="it-IT" dirty="0"/>
            </a:br>
            <a:r>
              <a:rPr lang="it-IT" dirty="0" err="1"/>
              <a:t>Arial</a:t>
            </a:r>
            <a:r>
              <a:rPr lang="it-IT" dirty="0"/>
              <a:t> Regular 15/17pt</a:t>
            </a:r>
          </a:p>
        </p:txBody>
      </p:sp>
      <p:sp>
        <p:nvSpPr>
          <p:cNvPr id="21" name="Segnaposto testo 15"/>
          <p:cNvSpPr>
            <a:spLocks noGrp="1"/>
          </p:cNvSpPr>
          <p:nvPr>
            <p:ph type="body" sz="quarter" idx="13" hasCustomPrompt="1"/>
          </p:nvPr>
        </p:nvSpPr>
        <p:spPr>
          <a:xfrm>
            <a:off x="463067" y="273559"/>
            <a:ext cx="2964165" cy="115990"/>
          </a:xfrm>
        </p:spPr>
        <p:txBody>
          <a:bodyPr>
            <a:normAutofit/>
          </a:bodyPr>
          <a:lstStyle>
            <a:lvl1pPr>
              <a:lnSpc>
                <a:spcPts val="700"/>
              </a:lnSpc>
              <a:defRPr sz="700" baseline="0">
                <a:solidFill>
                  <a:schemeClr val="tx2"/>
                </a:solidFill>
              </a:defRPr>
            </a:lvl1pPr>
          </a:lstStyle>
          <a:p>
            <a:pPr lvl="0"/>
            <a:r>
              <a:rPr lang="it-IT" dirty="0" err="1"/>
              <a:t>Section</a:t>
            </a:r>
            <a:r>
              <a:rPr lang="it-IT" dirty="0"/>
              <a:t> 00</a:t>
            </a:r>
          </a:p>
        </p:txBody>
      </p:sp>
      <p:sp>
        <p:nvSpPr>
          <p:cNvPr id="10" name="Segnaposto testo 18"/>
          <p:cNvSpPr>
            <a:spLocks noGrp="1"/>
          </p:cNvSpPr>
          <p:nvPr>
            <p:ph type="body" sz="quarter" idx="14" hasCustomPrompt="1"/>
          </p:nvPr>
        </p:nvSpPr>
        <p:spPr>
          <a:xfrm>
            <a:off x="6135578" y="1682751"/>
            <a:ext cx="5509737" cy="4378325"/>
          </a:xfrm>
        </p:spPr>
        <p:txBody>
          <a:bodyPr tIns="46800"/>
          <a:lstStyle>
            <a:lvl1pPr>
              <a:lnSpc>
                <a:spcPts val="2600"/>
              </a:lnSpc>
              <a:spcBef>
                <a:spcPts val="0"/>
              </a:spcBef>
              <a:defRPr sz="2400" baseline="0">
                <a:solidFill>
                  <a:schemeClr val="tx1"/>
                </a:solidFill>
              </a:defRPr>
            </a:lvl1pPr>
          </a:lstStyle>
          <a:p>
            <a:pPr lvl="0"/>
            <a:r>
              <a:rPr lang="it-IT" dirty="0" err="1"/>
              <a:t>Lorem</a:t>
            </a:r>
            <a:r>
              <a:rPr lang="it-IT" dirty="0"/>
              <a:t> </a:t>
            </a:r>
            <a:r>
              <a:rPr lang="it-IT" dirty="0" err="1"/>
              <a:t>Ipsum</a:t>
            </a:r>
            <a:r>
              <a:rPr lang="it-IT" dirty="0"/>
              <a:t> </a:t>
            </a:r>
            <a:r>
              <a:rPr lang="it-IT" dirty="0" err="1"/>
              <a:t>sit</a:t>
            </a:r>
            <a:r>
              <a:rPr lang="it-IT" dirty="0"/>
              <a:t> </a:t>
            </a:r>
            <a:r>
              <a:rPr lang="it-IT" dirty="0" err="1"/>
              <a:t>amet</a:t>
            </a:r>
            <a:r>
              <a:rPr lang="it-IT" dirty="0"/>
              <a:t> bla bla bla bla bla bla bla bla </a:t>
            </a:r>
          </a:p>
        </p:txBody>
      </p:sp>
      <p:sp>
        <p:nvSpPr>
          <p:cNvPr id="11" name="Segnaposto testo 18"/>
          <p:cNvSpPr>
            <a:spLocks noGrp="1"/>
          </p:cNvSpPr>
          <p:nvPr>
            <p:ph type="body" sz="quarter" idx="15" hasCustomPrompt="1"/>
          </p:nvPr>
        </p:nvSpPr>
        <p:spPr>
          <a:xfrm>
            <a:off x="463068" y="1682751"/>
            <a:ext cx="5509737" cy="4378325"/>
          </a:xfrm>
        </p:spPr>
        <p:txBody>
          <a:bodyPr tIns="50400"/>
          <a:lstStyle>
            <a:lvl1pPr>
              <a:lnSpc>
                <a:spcPts val="3800"/>
              </a:lnSpc>
              <a:defRPr sz="3600" b="1" i="0" baseline="0">
                <a:solidFill>
                  <a:schemeClr val="tx2"/>
                </a:solidFill>
              </a:defRPr>
            </a:lvl1pPr>
          </a:lstStyle>
          <a:p>
            <a:pPr lvl="0"/>
            <a:r>
              <a:rPr lang="it-IT" dirty="0" err="1"/>
              <a:t>Lorem</a:t>
            </a:r>
            <a:r>
              <a:rPr lang="it-IT" dirty="0"/>
              <a:t> </a:t>
            </a:r>
            <a:r>
              <a:rPr lang="it-IT" dirty="0" err="1"/>
              <a:t>Ipsum</a:t>
            </a:r>
            <a:r>
              <a:rPr lang="it-IT" dirty="0"/>
              <a:t> </a:t>
            </a:r>
            <a:r>
              <a:rPr lang="it-IT" dirty="0" err="1"/>
              <a:t>Sit</a:t>
            </a:r>
            <a:r>
              <a:rPr lang="it-IT" dirty="0"/>
              <a:t> 79% </a:t>
            </a:r>
            <a:r>
              <a:rPr lang="it-IT" dirty="0" err="1"/>
              <a:t>Sit</a:t>
            </a:r>
            <a:r>
              <a:rPr lang="it-IT" dirty="0"/>
              <a:t> </a:t>
            </a:r>
            <a:r>
              <a:rPr lang="it-IT" dirty="0" err="1"/>
              <a:t>Amet</a:t>
            </a:r>
            <a:endParaRPr lang="it-IT" dirty="0"/>
          </a:p>
        </p:txBody>
      </p:sp>
      <p:pic>
        <p:nvPicPr>
          <p:cNvPr id="12" name="Immagine 11">
            <a:extLst>
              <a:ext uri="{FF2B5EF4-FFF2-40B4-BE49-F238E27FC236}">
                <a16:creationId xmlns:a16="http://schemas.microsoft.com/office/drawing/2014/main" id="{184DF264-F648-458B-B99B-E25F0E0E7CCF}"/>
              </a:ext>
            </a:extLst>
          </p:cNvPr>
          <p:cNvPicPr>
            <a:picLocks noChangeAspect="1"/>
          </p:cNvPicPr>
          <p:nvPr userDrawn="1"/>
        </p:nvPicPr>
        <p:blipFill>
          <a:blip r:embed="rId3"/>
          <a:stretch>
            <a:fillRect/>
          </a:stretch>
        </p:blipFill>
        <p:spPr>
          <a:xfrm>
            <a:off x="11255189" y="6226123"/>
            <a:ext cx="444281" cy="360000"/>
          </a:xfrm>
          <a:prstGeom prst="rect">
            <a:avLst/>
          </a:prstGeom>
        </p:spPr>
      </p:pic>
    </p:spTree>
    <p:extLst>
      <p:ext uri="{BB962C8B-B14F-4D97-AF65-F5344CB8AC3E}">
        <p14:creationId xmlns:p14="http://schemas.microsoft.com/office/powerpoint/2010/main" val="33320017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lide Team contacts">
    <p:spTree>
      <p:nvGrpSpPr>
        <p:cNvPr id="1" name=""/>
        <p:cNvGrpSpPr/>
        <p:nvPr/>
      </p:nvGrpSpPr>
      <p:grpSpPr>
        <a:xfrm>
          <a:off x="0" y="0"/>
          <a:ext cx="0" cy="0"/>
          <a:chOff x="0" y="0"/>
          <a:chExt cx="0" cy="0"/>
        </a:xfrm>
      </p:grpSpPr>
      <p:sp>
        <p:nvSpPr>
          <p:cNvPr id="7" name="Segnaposto numero diapositiva 5"/>
          <p:cNvSpPr>
            <a:spLocks noGrp="1"/>
          </p:cNvSpPr>
          <p:nvPr>
            <p:ph type="sldNum" sz="quarter" idx="12"/>
          </p:nvPr>
        </p:nvSpPr>
        <p:spPr>
          <a:xfrm>
            <a:off x="11385606" y="273559"/>
            <a:ext cx="266889" cy="178318"/>
          </a:xfrm>
        </p:spPr>
        <p:txBody>
          <a:bodyPr lIns="0" tIns="0" rIns="0" bIns="0" anchor="t" anchorCtr="0"/>
          <a:lstStyle>
            <a:lvl1pPr algn="r">
              <a:defRPr sz="700">
                <a:solidFill>
                  <a:schemeClr val="tx2"/>
                </a:solidFill>
              </a:defRPr>
            </a:lvl1pPr>
          </a:lstStyle>
          <a:p>
            <a:fld id="{C465A074-71B0-1C47-A455-7677837C124E}" type="slidenum">
              <a:rPr lang="it-IT" smtClean="0"/>
              <a:pPr/>
              <a:t>‹#›</a:t>
            </a:fld>
            <a:endParaRPr lang="it-IT" dirty="0"/>
          </a:p>
        </p:txBody>
      </p:sp>
      <p:sp>
        <p:nvSpPr>
          <p:cNvPr id="9" name="Segnaposto data 3"/>
          <p:cNvSpPr>
            <a:spLocks noGrp="1"/>
          </p:cNvSpPr>
          <p:nvPr>
            <p:ph type="dt" sz="half" idx="10"/>
          </p:nvPr>
        </p:nvSpPr>
        <p:spPr>
          <a:xfrm>
            <a:off x="4905601" y="6459984"/>
            <a:ext cx="1066420" cy="114300"/>
          </a:xfrm>
        </p:spPr>
        <p:txBody>
          <a:bodyPr lIns="0" tIns="0" rIns="0" bIns="0" anchor="t" anchorCtr="0"/>
          <a:lstStyle>
            <a:lvl1pPr>
              <a:defRPr sz="700">
                <a:solidFill>
                  <a:schemeClr val="tx2"/>
                </a:solidFill>
              </a:defRPr>
            </a:lvl1pPr>
          </a:lstStyle>
          <a:p>
            <a:r>
              <a:rPr lang="en-US"/>
              <a:t>25 giugno 2015</a:t>
            </a:r>
            <a:endParaRPr lang="it-IT" dirty="0"/>
          </a:p>
        </p:txBody>
      </p:sp>
      <p:sp>
        <p:nvSpPr>
          <p:cNvPr id="11" name="Segnaposto piè di pagina 4"/>
          <p:cNvSpPr>
            <a:spLocks noGrp="1"/>
          </p:cNvSpPr>
          <p:nvPr>
            <p:ph type="ftr" sz="quarter" idx="11"/>
          </p:nvPr>
        </p:nvSpPr>
        <p:spPr>
          <a:xfrm>
            <a:off x="6151067" y="6459985"/>
            <a:ext cx="3860800" cy="114300"/>
          </a:xfrm>
        </p:spPr>
        <p:txBody>
          <a:bodyPr lIns="0" tIns="0" rIns="0" bIns="0"/>
          <a:lstStyle>
            <a:lvl1pPr algn="l">
              <a:defRPr sz="700" baseline="0">
                <a:solidFill>
                  <a:schemeClr val="tx2"/>
                </a:solidFill>
              </a:defRPr>
            </a:lvl1pPr>
          </a:lstStyle>
          <a:p>
            <a:r>
              <a:rPr lang="it-IT"/>
              <a:t>Credit Risk: IMAP updates</a:t>
            </a:r>
            <a:endParaRPr lang="it-IT" dirty="0"/>
          </a:p>
        </p:txBody>
      </p:sp>
      <p:sp>
        <p:nvSpPr>
          <p:cNvPr id="14" name="object 3"/>
          <p:cNvSpPr txBox="1"/>
          <p:nvPr userDrawn="1"/>
        </p:nvSpPr>
        <p:spPr>
          <a:xfrm>
            <a:off x="477032" y="716295"/>
            <a:ext cx="1780813" cy="318159"/>
          </a:xfrm>
          <a:prstGeom prst="rect">
            <a:avLst/>
          </a:prstGeom>
        </p:spPr>
        <p:txBody>
          <a:bodyPr wrap="square" lIns="0" tIns="0" rIns="0" bIns="0" rtlCol="0">
            <a:noAutofit/>
          </a:bodyPr>
          <a:lstStyle/>
          <a:p>
            <a:pPr marL="12700">
              <a:lnSpc>
                <a:spcPct val="95825"/>
              </a:lnSpc>
              <a:spcBef>
                <a:spcPts val="10"/>
              </a:spcBef>
            </a:pPr>
            <a:r>
              <a:rPr lang="it-IT" sz="2000" spc="0" dirty="0">
                <a:solidFill>
                  <a:schemeClr val="tx2"/>
                </a:solidFill>
                <a:latin typeface="Arial"/>
                <a:cs typeface="Arial"/>
              </a:rPr>
              <a:t>Team</a:t>
            </a:r>
            <a:endParaRPr sz="2000" dirty="0">
              <a:solidFill>
                <a:schemeClr val="tx2"/>
              </a:solidFill>
              <a:latin typeface="Arial"/>
              <a:cs typeface="Arial"/>
            </a:endParaRPr>
          </a:p>
        </p:txBody>
      </p:sp>
      <p:pic>
        <p:nvPicPr>
          <p:cNvPr id="17" name="Picture 16"/>
          <p:cNvPicPr>
            <a:picLocks noChangeAspect="1"/>
          </p:cNvPicPr>
          <p:nvPr userDrawn="1"/>
        </p:nvPicPr>
        <p:blipFill rotWithShape="1">
          <a:blip r:embed="rId2"/>
          <a:srcRect l="1" r="14959" b="85913"/>
          <a:stretch/>
        </p:blipFill>
        <p:spPr>
          <a:xfrm>
            <a:off x="0" y="0"/>
            <a:ext cx="288000" cy="966080"/>
          </a:xfrm>
          <a:prstGeom prst="rect">
            <a:avLst/>
          </a:prstGeom>
        </p:spPr>
      </p:pic>
      <p:sp>
        <p:nvSpPr>
          <p:cNvPr id="15" name="Segnaposto testo 5"/>
          <p:cNvSpPr>
            <a:spLocks noGrp="1"/>
          </p:cNvSpPr>
          <p:nvPr>
            <p:ph type="body" sz="quarter" idx="14" hasCustomPrompt="1"/>
          </p:nvPr>
        </p:nvSpPr>
        <p:spPr>
          <a:xfrm>
            <a:off x="463067" y="1223964"/>
            <a:ext cx="5499035" cy="161492"/>
          </a:xfrm>
        </p:spPr>
        <p:txBody>
          <a:bodyPr/>
          <a:lstStyle>
            <a:lvl1pPr>
              <a:defRPr sz="1200" b="1" i="0"/>
            </a:lvl1pPr>
          </a:lstStyle>
          <a:p>
            <a:pPr lvl="0"/>
            <a:r>
              <a:rPr lang="it-IT" dirty="0" err="1"/>
              <a:t>Name</a:t>
            </a:r>
            <a:r>
              <a:rPr lang="it-IT" dirty="0"/>
              <a:t> </a:t>
            </a:r>
            <a:r>
              <a:rPr lang="it-IT" dirty="0" err="1"/>
              <a:t>Surname</a:t>
            </a:r>
            <a:endParaRPr lang="it-IT" dirty="0"/>
          </a:p>
        </p:txBody>
      </p:sp>
      <p:sp>
        <p:nvSpPr>
          <p:cNvPr id="18" name="Segnaposto testo 5"/>
          <p:cNvSpPr>
            <a:spLocks noGrp="1"/>
          </p:cNvSpPr>
          <p:nvPr>
            <p:ph type="body" sz="quarter" idx="16" hasCustomPrompt="1"/>
          </p:nvPr>
        </p:nvSpPr>
        <p:spPr>
          <a:xfrm>
            <a:off x="463067" y="1462570"/>
            <a:ext cx="5499035" cy="161492"/>
          </a:xfrm>
        </p:spPr>
        <p:txBody>
          <a:bodyPr/>
          <a:lstStyle>
            <a:lvl1pPr>
              <a:defRPr sz="1000" b="0" i="0"/>
            </a:lvl1pPr>
          </a:lstStyle>
          <a:p>
            <a:pPr lvl="0"/>
            <a:r>
              <a:rPr lang="it-IT" dirty="0"/>
              <a:t>Job</a:t>
            </a:r>
          </a:p>
        </p:txBody>
      </p:sp>
      <p:sp>
        <p:nvSpPr>
          <p:cNvPr id="19" name="Segnaposto testo 5"/>
          <p:cNvSpPr>
            <a:spLocks noGrp="1"/>
          </p:cNvSpPr>
          <p:nvPr>
            <p:ph type="body" sz="quarter" idx="17" hasCustomPrompt="1"/>
          </p:nvPr>
        </p:nvSpPr>
        <p:spPr>
          <a:xfrm>
            <a:off x="463551" y="1678085"/>
            <a:ext cx="5499035" cy="161492"/>
          </a:xfrm>
        </p:spPr>
        <p:txBody>
          <a:bodyPr/>
          <a:lstStyle>
            <a:lvl1pPr>
              <a:defRPr sz="1000" b="0" i="0"/>
            </a:lvl1pPr>
          </a:lstStyle>
          <a:p>
            <a:pPr lvl="0"/>
            <a:r>
              <a:rPr lang="it-IT" dirty="0"/>
              <a:t>E-mail</a:t>
            </a:r>
          </a:p>
        </p:txBody>
      </p:sp>
      <p:sp>
        <p:nvSpPr>
          <p:cNvPr id="20" name="Segnaposto testo 5"/>
          <p:cNvSpPr>
            <a:spLocks noGrp="1"/>
          </p:cNvSpPr>
          <p:nvPr>
            <p:ph type="body" sz="quarter" idx="18" hasCustomPrompt="1"/>
          </p:nvPr>
        </p:nvSpPr>
        <p:spPr>
          <a:xfrm>
            <a:off x="463067" y="1893601"/>
            <a:ext cx="5499035" cy="161492"/>
          </a:xfrm>
        </p:spPr>
        <p:txBody>
          <a:bodyPr/>
          <a:lstStyle>
            <a:lvl1pPr>
              <a:defRPr sz="1000" b="0" i="0" baseline="0"/>
            </a:lvl1pPr>
          </a:lstStyle>
          <a:p>
            <a:pPr lvl="0"/>
            <a:r>
              <a:rPr lang="it-IT" dirty="0"/>
              <a:t>Phone </a:t>
            </a:r>
            <a:r>
              <a:rPr lang="it-IT" dirty="0" err="1"/>
              <a:t>Number</a:t>
            </a:r>
            <a:endParaRPr lang="it-IT" dirty="0"/>
          </a:p>
        </p:txBody>
      </p:sp>
      <p:sp>
        <p:nvSpPr>
          <p:cNvPr id="21" name="Segnaposto testo 5"/>
          <p:cNvSpPr>
            <a:spLocks noGrp="1"/>
          </p:cNvSpPr>
          <p:nvPr>
            <p:ph type="body" sz="quarter" idx="19" hasCustomPrompt="1"/>
          </p:nvPr>
        </p:nvSpPr>
        <p:spPr>
          <a:xfrm>
            <a:off x="463067" y="2216873"/>
            <a:ext cx="5499035" cy="161492"/>
          </a:xfrm>
        </p:spPr>
        <p:txBody>
          <a:bodyPr/>
          <a:lstStyle>
            <a:lvl1pPr>
              <a:defRPr sz="1200" b="1" i="0"/>
            </a:lvl1pPr>
          </a:lstStyle>
          <a:p>
            <a:pPr lvl="0"/>
            <a:r>
              <a:rPr lang="it-IT" dirty="0" err="1"/>
              <a:t>Name</a:t>
            </a:r>
            <a:r>
              <a:rPr lang="it-IT" dirty="0"/>
              <a:t> </a:t>
            </a:r>
            <a:r>
              <a:rPr lang="it-IT" dirty="0" err="1"/>
              <a:t>Surname</a:t>
            </a:r>
            <a:endParaRPr lang="it-IT" dirty="0"/>
          </a:p>
        </p:txBody>
      </p:sp>
      <p:sp>
        <p:nvSpPr>
          <p:cNvPr id="22" name="Segnaposto testo 5"/>
          <p:cNvSpPr>
            <a:spLocks noGrp="1"/>
          </p:cNvSpPr>
          <p:nvPr>
            <p:ph type="body" sz="quarter" idx="20" hasCustomPrompt="1"/>
          </p:nvPr>
        </p:nvSpPr>
        <p:spPr>
          <a:xfrm>
            <a:off x="463067" y="2455479"/>
            <a:ext cx="5499035" cy="161492"/>
          </a:xfrm>
        </p:spPr>
        <p:txBody>
          <a:bodyPr/>
          <a:lstStyle>
            <a:lvl1pPr>
              <a:defRPr sz="1000" b="0" i="0"/>
            </a:lvl1pPr>
          </a:lstStyle>
          <a:p>
            <a:pPr lvl="0"/>
            <a:r>
              <a:rPr lang="it-IT" dirty="0"/>
              <a:t>Job</a:t>
            </a:r>
          </a:p>
        </p:txBody>
      </p:sp>
      <p:sp>
        <p:nvSpPr>
          <p:cNvPr id="23" name="Segnaposto testo 5"/>
          <p:cNvSpPr>
            <a:spLocks noGrp="1"/>
          </p:cNvSpPr>
          <p:nvPr>
            <p:ph type="body" sz="quarter" idx="21" hasCustomPrompt="1"/>
          </p:nvPr>
        </p:nvSpPr>
        <p:spPr>
          <a:xfrm>
            <a:off x="463551" y="2670994"/>
            <a:ext cx="5499035" cy="161492"/>
          </a:xfrm>
        </p:spPr>
        <p:txBody>
          <a:bodyPr/>
          <a:lstStyle>
            <a:lvl1pPr>
              <a:defRPr sz="1000" b="0" i="0"/>
            </a:lvl1pPr>
          </a:lstStyle>
          <a:p>
            <a:pPr lvl="0"/>
            <a:r>
              <a:rPr lang="it-IT" dirty="0"/>
              <a:t>E-mail</a:t>
            </a:r>
          </a:p>
        </p:txBody>
      </p:sp>
      <p:sp>
        <p:nvSpPr>
          <p:cNvPr id="24" name="Segnaposto testo 5"/>
          <p:cNvSpPr>
            <a:spLocks noGrp="1"/>
          </p:cNvSpPr>
          <p:nvPr>
            <p:ph type="body" sz="quarter" idx="22" hasCustomPrompt="1"/>
          </p:nvPr>
        </p:nvSpPr>
        <p:spPr>
          <a:xfrm>
            <a:off x="463067" y="2886510"/>
            <a:ext cx="5499035" cy="161492"/>
          </a:xfrm>
        </p:spPr>
        <p:txBody>
          <a:bodyPr/>
          <a:lstStyle>
            <a:lvl1pPr>
              <a:defRPr sz="1000" b="0" i="0" baseline="0"/>
            </a:lvl1pPr>
          </a:lstStyle>
          <a:p>
            <a:pPr lvl="0"/>
            <a:r>
              <a:rPr lang="it-IT" dirty="0"/>
              <a:t>Phone </a:t>
            </a:r>
            <a:r>
              <a:rPr lang="it-IT" dirty="0" err="1"/>
              <a:t>Number</a:t>
            </a:r>
            <a:endParaRPr lang="it-IT" dirty="0"/>
          </a:p>
        </p:txBody>
      </p:sp>
      <p:sp>
        <p:nvSpPr>
          <p:cNvPr id="25" name="Segnaposto testo 5"/>
          <p:cNvSpPr>
            <a:spLocks noGrp="1"/>
          </p:cNvSpPr>
          <p:nvPr>
            <p:ph type="body" sz="quarter" idx="23" hasCustomPrompt="1"/>
          </p:nvPr>
        </p:nvSpPr>
        <p:spPr>
          <a:xfrm>
            <a:off x="463067" y="3217479"/>
            <a:ext cx="5499035" cy="161492"/>
          </a:xfrm>
        </p:spPr>
        <p:txBody>
          <a:bodyPr/>
          <a:lstStyle>
            <a:lvl1pPr>
              <a:defRPr sz="1200" b="1" i="0"/>
            </a:lvl1pPr>
          </a:lstStyle>
          <a:p>
            <a:pPr lvl="0"/>
            <a:r>
              <a:rPr lang="it-IT" dirty="0" err="1"/>
              <a:t>Name</a:t>
            </a:r>
            <a:r>
              <a:rPr lang="it-IT" dirty="0"/>
              <a:t> </a:t>
            </a:r>
            <a:r>
              <a:rPr lang="it-IT" dirty="0" err="1"/>
              <a:t>Surname</a:t>
            </a:r>
            <a:endParaRPr lang="it-IT" dirty="0"/>
          </a:p>
        </p:txBody>
      </p:sp>
      <p:sp>
        <p:nvSpPr>
          <p:cNvPr id="26" name="Segnaposto testo 5"/>
          <p:cNvSpPr>
            <a:spLocks noGrp="1"/>
          </p:cNvSpPr>
          <p:nvPr>
            <p:ph type="body" sz="quarter" idx="24" hasCustomPrompt="1"/>
          </p:nvPr>
        </p:nvSpPr>
        <p:spPr>
          <a:xfrm>
            <a:off x="463067" y="3456085"/>
            <a:ext cx="5499035" cy="161492"/>
          </a:xfrm>
        </p:spPr>
        <p:txBody>
          <a:bodyPr/>
          <a:lstStyle>
            <a:lvl1pPr>
              <a:defRPr sz="1000" b="0" i="0"/>
            </a:lvl1pPr>
          </a:lstStyle>
          <a:p>
            <a:pPr lvl="0"/>
            <a:r>
              <a:rPr lang="it-IT" dirty="0"/>
              <a:t>Job</a:t>
            </a:r>
          </a:p>
        </p:txBody>
      </p:sp>
      <p:sp>
        <p:nvSpPr>
          <p:cNvPr id="27" name="Segnaposto testo 5"/>
          <p:cNvSpPr>
            <a:spLocks noGrp="1"/>
          </p:cNvSpPr>
          <p:nvPr>
            <p:ph type="body" sz="quarter" idx="25" hasCustomPrompt="1"/>
          </p:nvPr>
        </p:nvSpPr>
        <p:spPr>
          <a:xfrm>
            <a:off x="463551" y="3671600"/>
            <a:ext cx="5499035" cy="161492"/>
          </a:xfrm>
        </p:spPr>
        <p:txBody>
          <a:bodyPr/>
          <a:lstStyle>
            <a:lvl1pPr>
              <a:defRPr sz="1000" b="0" i="0"/>
            </a:lvl1pPr>
          </a:lstStyle>
          <a:p>
            <a:pPr lvl="0"/>
            <a:r>
              <a:rPr lang="it-IT" dirty="0"/>
              <a:t>E-mail</a:t>
            </a:r>
          </a:p>
        </p:txBody>
      </p:sp>
      <p:sp>
        <p:nvSpPr>
          <p:cNvPr id="28" name="Segnaposto testo 5"/>
          <p:cNvSpPr>
            <a:spLocks noGrp="1"/>
          </p:cNvSpPr>
          <p:nvPr>
            <p:ph type="body" sz="quarter" idx="26" hasCustomPrompt="1"/>
          </p:nvPr>
        </p:nvSpPr>
        <p:spPr>
          <a:xfrm>
            <a:off x="463067" y="3887116"/>
            <a:ext cx="5499035" cy="161492"/>
          </a:xfrm>
        </p:spPr>
        <p:txBody>
          <a:bodyPr/>
          <a:lstStyle>
            <a:lvl1pPr>
              <a:defRPr sz="1000" b="0" i="0" baseline="0"/>
            </a:lvl1pPr>
          </a:lstStyle>
          <a:p>
            <a:pPr lvl="0"/>
            <a:r>
              <a:rPr lang="it-IT" dirty="0"/>
              <a:t>Phone </a:t>
            </a:r>
            <a:r>
              <a:rPr lang="it-IT" dirty="0" err="1"/>
              <a:t>Number</a:t>
            </a:r>
            <a:endParaRPr lang="it-IT" dirty="0"/>
          </a:p>
        </p:txBody>
      </p:sp>
      <p:sp>
        <p:nvSpPr>
          <p:cNvPr id="29" name="Segnaposto testo 5"/>
          <p:cNvSpPr>
            <a:spLocks noGrp="1"/>
          </p:cNvSpPr>
          <p:nvPr>
            <p:ph type="body" sz="quarter" idx="27" hasCustomPrompt="1"/>
          </p:nvPr>
        </p:nvSpPr>
        <p:spPr>
          <a:xfrm>
            <a:off x="463067" y="4210388"/>
            <a:ext cx="5499035" cy="161492"/>
          </a:xfrm>
        </p:spPr>
        <p:txBody>
          <a:bodyPr/>
          <a:lstStyle>
            <a:lvl1pPr>
              <a:defRPr sz="1200" b="1" i="0"/>
            </a:lvl1pPr>
          </a:lstStyle>
          <a:p>
            <a:pPr lvl="0"/>
            <a:r>
              <a:rPr lang="it-IT" dirty="0" err="1"/>
              <a:t>Name</a:t>
            </a:r>
            <a:r>
              <a:rPr lang="it-IT" dirty="0"/>
              <a:t> </a:t>
            </a:r>
            <a:r>
              <a:rPr lang="it-IT" dirty="0" err="1"/>
              <a:t>Surname</a:t>
            </a:r>
            <a:endParaRPr lang="it-IT" dirty="0"/>
          </a:p>
        </p:txBody>
      </p:sp>
      <p:sp>
        <p:nvSpPr>
          <p:cNvPr id="30" name="Segnaposto testo 5"/>
          <p:cNvSpPr>
            <a:spLocks noGrp="1"/>
          </p:cNvSpPr>
          <p:nvPr>
            <p:ph type="body" sz="quarter" idx="28" hasCustomPrompt="1"/>
          </p:nvPr>
        </p:nvSpPr>
        <p:spPr>
          <a:xfrm>
            <a:off x="463067" y="4448994"/>
            <a:ext cx="5499035" cy="161492"/>
          </a:xfrm>
        </p:spPr>
        <p:txBody>
          <a:bodyPr/>
          <a:lstStyle>
            <a:lvl1pPr>
              <a:defRPr sz="1000" b="0" i="0"/>
            </a:lvl1pPr>
          </a:lstStyle>
          <a:p>
            <a:pPr lvl="0"/>
            <a:r>
              <a:rPr lang="it-IT" dirty="0"/>
              <a:t>Job</a:t>
            </a:r>
          </a:p>
        </p:txBody>
      </p:sp>
      <p:sp>
        <p:nvSpPr>
          <p:cNvPr id="31" name="Segnaposto testo 5"/>
          <p:cNvSpPr>
            <a:spLocks noGrp="1"/>
          </p:cNvSpPr>
          <p:nvPr>
            <p:ph type="body" sz="quarter" idx="29" hasCustomPrompt="1"/>
          </p:nvPr>
        </p:nvSpPr>
        <p:spPr>
          <a:xfrm>
            <a:off x="463551" y="4664509"/>
            <a:ext cx="5499035" cy="161492"/>
          </a:xfrm>
        </p:spPr>
        <p:txBody>
          <a:bodyPr/>
          <a:lstStyle>
            <a:lvl1pPr>
              <a:defRPr sz="1000" b="0" i="0"/>
            </a:lvl1pPr>
          </a:lstStyle>
          <a:p>
            <a:pPr lvl="0"/>
            <a:r>
              <a:rPr lang="it-IT" dirty="0"/>
              <a:t>E-mail</a:t>
            </a:r>
          </a:p>
        </p:txBody>
      </p:sp>
      <p:sp>
        <p:nvSpPr>
          <p:cNvPr id="32" name="Segnaposto testo 5"/>
          <p:cNvSpPr>
            <a:spLocks noGrp="1"/>
          </p:cNvSpPr>
          <p:nvPr>
            <p:ph type="body" sz="quarter" idx="30" hasCustomPrompt="1"/>
          </p:nvPr>
        </p:nvSpPr>
        <p:spPr>
          <a:xfrm>
            <a:off x="463067" y="4880025"/>
            <a:ext cx="5499035" cy="161492"/>
          </a:xfrm>
        </p:spPr>
        <p:txBody>
          <a:bodyPr/>
          <a:lstStyle>
            <a:lvl1pPr>
              <a:defRPr sz="1000" b="0" i="0" baseline="0"/>
            </a:lvl1pPr>
          </a:lstStyle>
          <a:p>
            <a:pPr lvl="0"/>
            <a:r>
              <a:rPr lang="it-IT" dirty="0"/>
              <a:t>Phone </a:t>
            </a:r>
            <a:r>
              <a:rPr lang="it-IT" dirty="0" err="1"/>
              <a:t>Number</a:t>
            </a:r>
            <a:endParaRPr lang="it-IT" dirty="0"/>
          </a:p>
        </p:txBody>
      </p:sp>
      <p:sp>
        <p:nvSpPr>
          <p:cNvPr id="33" name="Segnaposto testo 5"/>
          <p:cNvSpPr>
            <a:spLocks noGrp="1"/>
          </p:cNvSpPr>
          <p:nvPr>
            <p:ph type="body" sz="quarter" idx="31" hasCustomPrompt="1"/>
          </p:nvPr>
        </p:nvSpPr>
        <p:spPr>
          <a:xfrm>
            <a:off x="463067" y="5203298"/>
            <a:ext cx="5499035" cy="161492"/>
          </a:xfrm>
        </p:spPr>
        <p:txBody>
          <a:bodyPr/>
          <a:lstStyle>
            <a:lvl1pPr>
              <a:defRPr sz="1200" b="1" i="0"/>
            </a:lvl1pPr>
          </a:lstStyle>
          <a:p>
            <a:pPr lvl="0"/>
            <a:r>
              <a:rPr lang="it-IT" dirty="0" err="1"/>
              <a:t>Name</a:t>
            </a:r>
            <a:r>
              <a:rPr lang="it-IT" dirty="0"/>
              <a:t> </a:t>
            </a:r>
            <a:r>
              <a:rPr lang="it-IT" dirty="0" err="1"/>
              <a:t>Surname</a:t>
            </a:r>
            <a:endParaRPr lang="it-IT" dirty="0"/>
          </a:p>
        </p:txBody>
      </p:sp>
      <p:sp>
        <p:nvSpPr>
          <p:cNvPr id="34" name="Segnaposto testo 5"/>
          <p:cNvSpPr>
            <a:spLocks noGrp="1"/>
          </p:cNvSpPr>
          <p:nvPr>
            <p:ph type="body" sz="quarter" idx="32" hasCustomPrompt="1"/>
          </p:nvPr>
        </p:nvSpPr>
        <p:spPr>
          <a:xfrm>
            <a:off x="463067" y="5441904"/>
            <a:ext cx="5499035" cy="161492"/>
          </a:xfrm>
        </p:spPr>
        <p:txBody>
          <a:bodyPr/>
          <a:lstStyle>
            <a:lvl1pPr>
              <a:defRPr sz="1000" b="0" i="0"/>
            </a:lvl1pPr>
          </a:lstStyle>
          <a:p>
            <a:pPr lvl="0"/>
            <a:r>
              <a:rPr lang="it-IT" dirty="0"/>
              <a:t>Job</a:t>
            </a:r>
          </a:p>
        </p:txBody>
      </p:sp>
      <p:sp>
        <p:nvSpPr>
          <p:cNvPr id="35" name="Segnaposto testo 5"/>
          <p:cNvSpPr>
            <a:spLocks noGrp="1"/>
          </p:cNvSpPr>
          <p:nvPr>
            <p:ph type="body" sz="quarter" idx="33" hasCustomPrompt="1"/>
          </p:nvPr>
        </p:nvSpPr>
        <p:spPr>
          <a:xfrm>
            <a:off x="463551" y="5657419"/>
            <a:ext cx="5499035" cy="161492"/>
          </a:xfrm>
        </p:spPr>
        <p:txBody>
          <a:bodyPr/>
          <a:lstStyle>
            <a:lvl1pPr>
              <a:defRPr sz="1000" b="0" i="0"/>
            </a:lvl1pPr>
          </a:lstStyle>
          <a:p>
            <a:pPr lvl="0"/>
            <a:r>
              <a:rPr lang="it-IT" dirty="0"/>
              <a:t>E-mail</a:t>
            </a:r>
          </a:p>
        </p:txBody>
      </p:sp>
      <p:sp>
        <p:nvSpPr>
          <p:cNvPr id="36" name="Segnaposto testo 5"/>
          <p:cNvSpPr>
            <a:spLocks noGrp="1"/>
          </p:cNvSpPr>
          <p:nvPr>
            <p:ph type="body" sz="quarter" idx="34" hasCustomPrompt="1"/>
          </p:nvPr>
        </p:nvSpPr>
        <p:spPr>
          <a:xfrm>
            <a:off x="463067" y="5872935"/>
            <a:ext cx="5499035" cy="161492"/>
          </a:xfrm>
        </p:spPr>
        <p:txBody>
          <a:bodyPr/>
          <a:lstStyle>
            <a:lvl1pPr>
              <a:defRPr sz="1000" b="0" i="0" baseline="0"/>
            </a:lvl1pPr>
          </a:lstStyle>
          <a:p>
            <a:pPr lvl="0"/>
            <a:r>
              <a:rPr lang="it-IT" dirty="0"/>
              <a:t>Phone </a:t>
            </a:r>
            <a:r>
              <a:rPr lang="it-IT" dirty="0" err="1"/>
              <a:t>Number</a:t>
            </a:r>
            <a:endParaRPr lang="it-IT" dirty="0"/>
          </a:p>
        </p:txBody>
      </p:sp>
      <p:sp>
        <p:nvSpPr>
          <p:cNvPr id="37" name="Segnaposto testo 5"/>
          <p:cNvSpPr>
            <a:spLocks noGrp="1"/>
          </p:cNvSpPr>
          <p:nvPr>
            <p:ph type="body" sz="quarter" idx="35" hasCustomPrompt="1"/>
          </p:nvPr>
        </p:nvSpPr>
        <p:spPr>
          <a:xfrm>
            <a:off x="6153460" y="1223964"/>
            <a:ext cx="5499035" cy="161492"/>
          </a:xfrm>
        </p:spPr>
        <p:txBody>
          <a:bodyPr/>
          <a:lstStyle>
            <a:lvl1pPr>
              <a:defRPr sz="1200" b="1" i="0"/>
            </a:lvl1pPr>
          </a:lstStyle>
          <a:p>
            <a:pPr lvl="0"/>
            <a:r>
              <a:rPr lang="it-IT" dirty="0" err="1"/>
              <a:t>Name</a:t>
            </a:r>
            <a:r>
              <a:rPr lang="it-IT" dirty="0"/>
              <a:t> </a:t>
            </a:r>
            <a:r>
              <a:rPr lang="it-IT" dirty="0" err="1"/>
              <a:t>Surname</a:t>
            </a:r>
            <a:endParaRPr lang="it-IT" dirty="0"/>
          </a:p>
        </p:txBody>
      </p:sp>
      <p:sp>
        <p:nvSpPr>
          <p:cNvPr id="38" name="Segnaposto testo 5"/>
          <p:cNvSpPr>
            <a:spLocks noGrp="1"/>
          </p:cNvSpPr>
          <p:nvPr>
            <p:ph type="body" sz="quarter" idx="36" hasCustomPrompt="1"/>
          </p:nvPr>
        </p:nvSpPr>
        <p:spPr>
          <a:xfrm>
            <a:off x="6153460" y="1462570"/>
            <a:ext cx="5499035" cy="161492"/>
          </a:xfrm>
        </p:spPr>
        <p:txBody>
          <a:bodyPr/>
          <a:lstStyle>
            <a:lvl1pPr>
              <a:defRPr sz="1000" b="0" i="0"/>
            </a:lvl1pPr>
          </a:lstStyle>
          <a:p>
            <a:pPr lvl="0"/>
            <a:r>
              <a:rPr lang="it-IT" dirty="0"/>
              <a:t>Job</a:t>
            </a:r>
          </a:p>
        </p:txBody>
      </p:sp>
      <p:sp>
        <p:nvSpPr>
          <p:cNvPr id="39" name="Segnaposto testo 5"/>
          <p:cNvSpPr>
            <a:spLocks noGrp="1"/>
          </p:cNvSpPr>
          <p:nvPr>
            <p:ph type="body" sz="quarter" idx="37" hasCustomPrompt="1"/>
          </p:nvPr>
        </p:nvSpPr>
        <p:spPr>
          <a:xfrm>
            <a:off x="6153944" y="1678085"/>
            <a:ext cx="5499035" cy="161492"/>
          </a:xfrm>
        </p:spPr>
        <p:txBody>
          <a:bodyPr/>
          <a:lstStyle>
            <a:lvl1pPr>
              <a:defRPr sz="1000" b="0" i="0"/>
            </a:lvl1pPr>
          </a:lstStyle>
          <a:p>
            <a:pPr lvl="0"/>
            <a:r>
              <a:rPr lang="it-IT" dirty="0"/>
              <a:t>E-mail</a:t>
            </a:r>
          </a:p>
        </p:txBody>
      </p:sp>
      <p:sp>
        <p:nvSpPr>
          <p:cNvPr id="40" name="Segnaposto testo 5"/>
          <p:cNvSpPr>
            <a:spLocks noGrp="1"/>
          </p:cNvSpPr>
          <p:nvPr>
            <p:ph type="body" sz="quarter" idx="38" hasCustomPrompt="1"/>
          </p:nvPr>
        </p:nvSpPr>
        <p:spPr>
          <a:xfrm>
            <a:off x="6153460" y="1893601"/>
            <a:ext cx="5499035" cy="161492"/>
          </a:xfrm>
        </p:spPr>
        <p:txBody>
          <a:bodyPr/>
          <a:lstStyle>
            <a:lvl1pPr>
              <a:defRPr sz="1000" b="0" i="0" baseline="0"/>
            </a:lvl1pPr>
          </a:lstStyle>
          <a:p>
            <a:pPr lvl="0"/>
            <a:r>
              <a:rPr lang="it-IT" dirty="0"/>
              <a:t>Phone </a:t>
            </a:r>
            <a:r>
              <a:rPr lang="it-IT" dirty="0" err="1"/>
              <a:t>Number</a:t>
            </a:r>
            <a:endParaRPr lang="it-IT" dirty="0"/>
          </a:p>
        </p:txBody>
      </p:sp>
      <p:sp>
        <p:nvSpPr>
          <p:cNvPr id="41" name="Segnaposto testo 5"/>
          <p:cNvSpPr>
            <a:spLocks noGrp="1"/>
          </p:cNvSpPr>
          <p:nvPr>
            <p:ph type="body" sz="quarter" idx="39" hasCustomPrompt="1"/>
          </p:nvPr>
        </p:nvSpPr>
        <p:spPr>
          <a:xfrm>
            <a:off x="6153460" y="2216873"/>
            <a:ext cx="5499035" cy="161492"/>
          </a:xfrm>
        </p:spPr>
        <p:txBody>
          <a:bodyPr/>
          <a:lstStyle>
            <a:lvl1pPr>
              <a:defRPr sz="1200" b="1" i="0"/>
            </a:lvl1pPr>
          </a:lstStyle>
          <a:p>
            <a:pPr lvl="0"/>
            <a:r>
              <a:rPr lang="it-IT" dirty="0" err="1"/>
              <a:t>Name</a:t>
            </a:r>
            <a:r>
              <a:rPr lang="it-IT" dirty="0"/>
              <a:t> </a:t>
            </a:r>
            <a:r>
              <a:rPr lang="it-IT" dirty="0" err="1"/>
              <a:t>Surname</a:t>
            </a:r>
            <a:endParaRPr lang="it-IT" dirty="0"/>
          </a:p>
        </p:txBody>
      </p:sp>
      <p:sp>
        <p:nvSpPr>
          <p:cNvPr id="42" name="Segnaposto testo 5"/>
          <p:cNvSpPr>
            <a:spLocks noGrp="1"/>
          </p:cNvSpPr>
          <p:nvPr>
            <p:ph type="body" sz="quarter" idx="40" hasCustomPrompt="1"/>
          </p:nvPr>
        </p:nvSpPr>
        <p:spPr>
          <a:xfrm>
            <a:off x="6153460" y="2455479"/>
            <a:ext cx="5499035" cy="161492"/>
          </a:xfrm>
        </p:spPr>
        <p:txBody>
          <a:bodyPr/>
          <a:lstStyle>
            <a:lvl1pPr>
              <a:defRPr sz="1000" b="0" i="0"/>
            </a:lvl1pPr>
          </a:lstStyle>
          <a:p>
            <a:pPr lvl="0"/>
            <a:r>
              <a:rPr lang="it-IT" dirty="0"/>
              <a:t>Job</a:t>
            </a:r>
          </a:p>
        </p:txBody>
      </p:sp>
      <p:sp>
        <p:nvSpPr>
          <p:cNvPr id="43" name="Segnaposto testo 5"/>
          <p:cNvSpPr>
            <a:spLocks noGrp="1"/>
          </p:cNvSpPr>
          <p:nvPr>
            <p:ph type="body" sz="quarter" idx="41" hasCustomPrompt="1"/>
          </p:nvPr>
        </p:nvSpPr>
        <p:spPr>
          <a:xfrm>
            <a:off x="6153944" y="2670994"/>
            <a:ext cx="5499035" cy="161492"/>
          </a:xfrm>
        </p:spPr>
        <p:txBody>
          <a:bodyPr/>
          <a:lstStyle>
            <a:lvl1pPr>
              <a:defRPr sz="1000" b="0" i="0"/>
            </a:lvl1pPr>
          </a:lstStyle>
          <a:p>
            <a:pPr lvl="0"/>
            <a:r>
              <a:rPr lang="it-IT" dirty="0"/>
              <a:t>E-mail</a:t>
            </a:r>
          </a:p>
        </p:txBody>
      </p:sp>
      <p:sp>
        <p:nvSpPr>
          <p:cNvPr id="44" name="Segnaposto testo 5"/>
          <p:cNvSpPr>
            <a:spLocks noGrp="1"/>
          </p:cNvSpPr>
          <p:nvPr>
            <p:ph type="body" sz="quarter" idx="42" hasCustomPrompt="1"/>
          </p:nvPr>
        </p:nvSpPr>
        <p:spPr>
          <a:xfrm>
            <a:off x="6153460" y="2886510"/>
            <a:ext cx="5499035" cy="161492"/>
          </a:xfrm>
        </p:spPr>
        <p:txBody>
          <a:bodyPr/>
          <a:lstStyle>
            <a:lvl1pPr>
              <a:defRPr sz="1000" b="0" i="0" baseline="0"/>
            </a:lvl1pPr>
          </a:lstStyle>
          <a:p>
            <a:pPr lvl="0"/>
            <a:r>
              <a:rPr lang="it-IT" dirty="0"/>
              <a:t>Phone </a:t>
            </a:r>
            <a:r>
              <a:rPr lang="it-IT" dirty="0" err="1"/>
              <a:t>Number</a:t>
            </a:r>
            <a:endParaRPr lang="it-IT" dirty="0"/>
          </a:p>
        </p:txBody>
      </p:sp>
      <p:sp>
        <p:nvSpPr>
          <p:cNvPr id="45" name="Segnaposto testo 5"/>
          <p:cNvSpPr>
            <a:spLocks noGrp="1"/>
          </p:cNvSpPr>
          <p:nvPr>
            <p:ph type="body" sz="quarter" idx="43" hasCustomPrompt="1"/>
          </p:nvPr>
        </p:nvSpPr>
        <p:spPr>
          <a:xfrm>
            <a:off x="6153460" y="3217479"/>
            <a:ext cx="5499035" cy="161492"/>
          </a:xfrm>
        </p:spPr>
        <p:txBody>
          <a:bodyPr/>
          <a:lstStyle>
            <a:lvl1pPr>
              <a:defRPr sz="1200" b="1" i="0"/>
            </a:lvl1pPr>
          </a:lstStyle>
          <a:p>
            <a:pPr lvl="0"/>
            <a:r>
              <a:rPr lang="it-IT" dirty="0" err="1"/>
              <a:t>Name</a:t>
            </a:r>
            <a:r>
              <a:rPr lang="it-IT" dirty="0"/>
              <a:t> </a:t>
            </a:r>
            <a:r>
              <a:rPr lang="it-IT" dirty="0" err="1"/>
              <a:t>Surname</a:t>
            </a:r>
            <a:endParaRPr lang="it-IT" dirty="0"/>
          </a:p>
        </p:txBody>
      </p:sp>
      <p:sp>
        <p:nvSpPr>
          <p:cNvPr id="46" name="Segnaposto testo 5"/>
          <p:cNvSpPr>
            <a:spLocks noGrp="1"/>
          </p:cNvSpPr>
          <p:nvPr>
            <p:ph type="body" sz="quarter" idx="44" hasCustomPrompt="1"/>
          </p:nvPr>
        </p:nvSpPr>
        <p:spPr>
          <a:xfrm>
            <a:off x="6153460" y="3456085"/>
            <a:ext cx="5499035" cy="161492"/>
          </a:xfrm>
        </p:spPr>
        <p:txBody>
          <a:bodyPr/>
          <a:lstStyle>
            <a:lvl1pPr>
              <a:defRPr sz="1000" b="0" i="0"/>
            </a:lvl1pPr>
          </a:lstStyle>
          <a:p>
            <a:pPr lvl="0"/>
            <a:r>
              <a:rPr lang="it-IT" dirty="0"/>
              <a:t>Job</a:t>
            </a:r>
          </a:p>
        </p:txBody>
      </p:sp>
      <p:sp>
        <p:nvSpPr>
          <p:cNvPr id="47" name="Segnaposto testo 5"/>
          <p:cNvSpPr>
            <a:spLocks noGrp="1"/>
          </p:cNvSpPr>
          <p:nvPr>
            <p:ph type="body" sz="quarter" idx="45" hasCustomPrompt="1"/>
          </p:nvPr>
        </p:nvSpPr>
        <p:spPr>
          <a:xfrm>
            <a:off x="6153944" y="3671600"/>
            <a:ext cx="5499035" cy="161492"/>
          </a:xfrm>
        </p:spPr>
        <p:txBody>
          <a:bodyPr/>
          <a:lstStyle>
            <a:lvl1pPr>
              <a:defRPr sz="1000" b="0" i="0"/>
            </a:lvl1pPr>
          </a:lstStyle>
          <a:p>
            <a:pPr lvl="0"/>
            <a:r>
              <a:rPr lang="it-IT" dirty="0"/>
              <a:t>E-mail</a:t>
            </a:r>
          </a:p>
        </p:txBody>
      </p:sp>
      <p:sp>
        <p:nvSpPr>
          <p:cNvPr id="48" name="Segnaposto testo 5"/>
          <p:cNvSpPr>
            <a:spLocks noGrp="1"/>
          </p:cNvSpPr>
          <p:nvPr>
            <p:ph type="body" sz="quarter" idx="46" hasCustomPrompt="1"/>
          </p:nvPr>
        </p:nvSpPr>
        <p:spPr>
          <a:xfrm>
            <a:off x="6153460" y="3887116"/>
            <a:ext cx="5499035" cy="161492"/>
          </a:xfrm>
        </p:spPr>
        <p:txBody>
          <a:bodyPr/>
          <a:lstStyle>
            <a:lvl1pPr>
              <a:defRPr sz="1000" b="0" i="0" baseline="0"/>
            </a:lvl1pPr>
          </a:lstStyle>
          <a:p>
            <a:pPr lvl="0"/>
            <a:r>
              <a:rPr lang="it-IT" dirty="0"/>
              <a:t>Phone </a:t>
            </a:r>
            <a:r>
              <a:rPr lang="it-IT" dirty="0" err="1"/>
              <a:t>Number</a:t>
            </a:r>
            <a:endParaRPr lang="it-IT" dirty="0"/>
          </a:p>
        </p:txBody>
      </p:sp>
      <p:sp>
        <p:nvSpPr>
          <p:cNvPr id="49" name="Segnaposto testo 5"/>
          <p:cNvSpPr>
            <a:spLocks noGrp="1"/>
          </p:cNvSpPr>
          <p:nvPr>
            <p:ph type="body" sz="quarter" idx="47" hasCustomPrompt="1"/>
          </p:nvPr>
        </p:nvSpPr>
        <p:spPr>
          <a:xfrm>
            <a:off x="6153460" y="4210388"/>
            <a:ext cx="5499035" cy="161492"/>
          </a:xfrm>
        </p:spPr>
        <p:txBody>
          <a:bodyPr/>
          <a:lstStyle>
            <a:lvl1pPr>
              <a:defRPr sz="1200" b="1" i="0"/>
            </a:lvl1pPr>
          </a:lstStyle>
          <a:p>
            <a:pPr lvl="0"/>
            <a:r>
              <a:rPr lang="it-IT" dirty="0" err="1"/>
              <a:t>Name</a:t>
            </a:r>
            <a:r>
              <a:rPr lang="it-IT" dirty="0"/>
              <a:t> </a:t>
            </a:r>
            <a:r>
              <a:rPr lang="it-IT" dirty="0" err="1"/>
              <a:t>Surname</a:t>
            </a:r>
            <a:endParaRPr lang="it-IT" dirty="0"/>
          </a:p>
        </p:txBody>
      </p:sp>
      <p:sp>
        <p:nvSpPr>
          <p:cNvPr id="50" name="Segnaposto testo 5"/>
          <p:cNvSpPr>
            <a:spLocks noGrp="1"/>
          </p:cNvSpPr>
          <p:nvPr>
            <p:ph type="body" sz="quarter" idx="48" hasCustomPrompt="1"/>
          </p:nvPr>
        </p:nvSpPr>
        <p:spPr>
          <a:xfrm>
            <a:off x="6153460" y="4448994"/>
            <a:ext cx="5499035" cy="161492"/>
          </a:xfrm>
        </p:spPr>
        <p:txBody>
          <a:bodyPr/>
          <a:lstStyle>
            <a:lvl1pPr>
              <a:defRPr sz="1000" b="0" i="0"/>
            </a:lvl1pPr>
          </a:lstStyle>
          <a:p>
            <a:pPr lvl="0"/>
            <a:r>
              <a:rPr lang="it-IT" dirty="0"/>
              <a:t>Job</a:t>
            </a:r>
          </a:p>
        </p:txBody>
      </p:sp>
      <p:sp>
        <p:nvSpPr>
          <p:cNvPr id="51" name="Segnaposto testo 5"/>
          <p:cNvSpPr>
            <a:spLocks noGrp="1"/>
          </p:cNvSpPr>
          <p:nvPr>
            <p:ph type="body" sz="quarter" idx="49" hasCustomPrompt="1"/>
          </p:nvPr>
        </p:nvSpPr>
        <p:spPr>
          <a:xfrm>
            <a:off x="6153944" y="4664509"/>
            <a:ext cx="5499035" cy="161492"/>
          </a:xfrm>
        </p:spPr>
        <p:txBody>
          <a:bodyPr/>
          <a:lstStyle>
            <a:lvl1pPr>
              <a:defRPr sz="1000" b="0" i="0"/>
            </a:lvl1pPr>
          </a:lstStyle>
          <a:p>
            <a:pPr lvl="0"/>
            <a:r>
              <a:rPr lang="it-IT" dirty="0"/>
              <a:t>E-mail</a:t>
            </a:r>
          </a:p>
        </p:txBody>
      </p:sp>
      <p:sp>
        <p:nvSpPr>
          <p:cNvPr id="52" name="Segnaposto testo 5"/>
          <p:cNvSpPr>
            <a:spLocks noGrp="1"/>
          </p:cNvSpPr>
          <p:nvPr>
            <p:ph type="body" sz="quarter" idx="50" hasCustomPrompt="1"/>
          </p:nvPr>
        </p:nvSpPr>
        <p:spPr>
          <a:xfrm>
            <a:off x="6153460" y="4880025"/>
            <a:ext cx="5499035" cy="161492"/>
          </a:xfrm>
        </p:spPr>
        <p:txBody>
          <a:bodyPr/>
          <a:lstStyle>
            <a:lvl1pPr>
              <a:defRPr sz="1000" b="0" i="0" baseline="0"/>
            </a:lvl1pPr>
          </a:lstStyle>
          <a:p>
            <a:pPr lvl="0"/>
            <a:r>
              <a:rPr lang="it-IT" dirty="0"/>
              <a:t>Phone </a:t>
            </a:r>
            <a:r>
              <a:rPr lang="it-IT" dirty="0" err="1"/>
              <a:t>Number</a:t>
            </a:r>
            <a:endParaRPr lang="it-IT" dirty="0"/>
          </a:p>
        </p:txBody>
      </p:sp>
      <p:sp>
        <p:nvSpPr>
          <p:cNvPr id="53" name="Segnaposto testo 5"/>
          <p:cNvSpPr>
            <a:spLocks noGrp="1"/>
          </p:cNvSpPr>
          <p:nvPr>
            <p:ph type="body" sz="quarter" idx="51" hasCustomPrompt="1"/>
          </p:nvPr>
        </p:nvSpPr>
        <p:spPr>
          <a:xfrm>
            <a:off x="6153460" y="5203298"/>
            <a:ext cx="5499035" cy="161492"/>
          </a:xfrm>
        </p:spPr>
        <p:txBody>
          <a:bodyPr/>
          <a:lstStyle>
            <a:lvl1pPr>
              <a:defRPr sz="1200" b="1" i="0"/>
            </a:lvl1pPr>
          </a:lstStyle>
          <a:p>
            <a:pPr lvl="0"/>
            <a:r>
              <a:rPr lang="it-IT" dirty="0" err="1"/>
              <a:t>Name</a:t>
            </a:r>
            <a:r>
              <a:rPr lang="it-IT" dirty="0"/>
              <a:t> </a:t>
            </a:r>
            <a:r>
              <a:rPr lang="it-IT" dirty="0" err="1"/>
              <a:t>Surname</a:t>
            </a:r>
            <a:endParaRPr lang="it-IT" dirty="0"/>
          </a:p>
        </p:txBody>
      </p:sp>
      <p:sp>
        <p:nvSpPr>
          <p:cNvPr id="54" name="Segnaposto testo 5"/>
          <p:cNvSpPr>
            <a:spLocks noGrp="1"/>
          </p:cNvSpPr>
          <p:nvPr>
            <p:ph type="body" sz="quarter" idx="52" hasCustomPrompt="1"/>
          </p:nvPr>
        </p:nvSpPr>
        <p:spPr>
          <a:xfrm>
            <a:off x="6153460" y="5441904"/>
            <a:ext cx="5499035" cy="161492"/>
          </a:xfrm>
        </p:spPr>
        <p:txBody>
          <a:bodyPr/>
          <a:lstStyle>
            <a:lvl1pPr>
              <a:defRPr sz="1000" b="0" i="0"/>
            </a:lvl1pPr>
          </a:lstStyle>
          <a:p>
            <a:pPr lvl="0"/>
            <a:r>
              <a:rPr lang="it-IT" dirty="0"/>
              <a:t>Job</a:t>
            </a:r>
          </a:p>
        </p:txBody>
      </p:sp>
      <p:sp>
        <p:nvSpPr>
          <p:cNvPr id="55" name="Segnaposto testo 5"/>
          <p:cNvSpPr>
            <a:spLocks noGrp="1"/>
          </p:cNvSpPr>
          <p:nvPr>
            <p:ph type="body" sz="quarter" idx="53" hasCustomPrompt="1"/>
          </p:nvPr>
        </p:nvSpPr>
        <p:spPr>
          <a:xfrm>
            <a:off x="6153944" y="5657419"/>
            <a:ext cx="5499035" cy="161492"/>
          </a:xfrm>
        </p:spPr>
        <p:txBody>
          <a:bodyPr/>
          <a:lstStyle>
            <a:lvl1pPr>
              <a:defRPr sz="1000" b="0" i="0"/>
            </a:lvl1pPr>
          </a:lstStyle>
          <a:p>
            <a:pPr lvl="0"/>
            <a:r>
              <a:rPr lang="it-IT" dirty="0"/>
              <a:t>E-mail</a:t>
            </a:r>
          </a:p>
        </p:txBody>
      </p:sp>
      <p:sp>
        <p:nvSpPr>
          <p:cNvPr id="56" name="Segnaposto testo 5"/>
          <p:cNvSpPr>
            <a:spLocks noGrp="1"/>
          </p:cNvSpPr>
          <p:nvPr>
            <p:ph type="body" sz="quarter" idx="54" hasCustomPrompt="1"/>
          </p:nvPr>
        </p:nvSpPr>
        <p:spPr>
          <a:xfrm>
            <a:off x="6153460" y="5872935"/>
            <a:ext cx="5499035" cy="161492"/>
          </a:xfrm>
        </p:spPr>
        <p:txBody>
          <a:bodyPr/>
          <a:lstStyle>
            <a:lvl1pPr>
              <a:defRPr sz="1000" b="0" i="0" baseline="0"/>
            </a:lvl1pPr>
          </a:lstStyle>
          <a:p>
            <a:pPr lvl="0"/>
            <a:r>
              <a:rPr lang="it-IT" dirty="0"/>
              <a:t>Phone </a:t>
            </a:r>
            <a:r>
              <a:rPr lang="it-IT" dirty="0" err="1"/>
              <a:t>Number</a:t>
            </a:r>
            <a:endParaRPr lang="it-IT" dirty="0"/>
          </a:p>
        </p:txBody>
      </p:sp>
      <p:pic>
        <p:nvPicPr>
          <p:cNvPr id="57" name="Immagine 56">
            <a:extLst>
              <a:ext uri="{FF2B5EF4-FFF2-40B4-BE49-F238E27FC236}">
                <a16:creationId xmlns:a16="http://schemas.microsoft.com/office/drawing/2014/main" id="{40E1F9C2-0B45-443B-B042-4059D18CA689}"/>
              </a:ext>
            </a:extLst>
          </p:cNvPr>
          <p:cNvPicPr>
            <a:picLocks noChangeAspect="1"/>
          </p:cNvPicPr>
          <p:nvPr userDrawn="1"/>
        </p:nvPicPr>
        <p:blipFill>
          <a:blip r:embed="rId3"/>
          <a:stretch>
            <a:fillRect/>
          </a:stretch>
        </p:blipFill>
        <p:spPr>
          <a:xfrm>
            <a:off x="11255189" y="6226123"/>
            <a:ext cx="444281" cy="360000"/>
          </a:xfrm>
          <a:prstGeom prst="rect">
            <a:avLst/>
          </a:prstGeom>
        </p:spPr>
      </p:pic>
    </p:spTree>
    <p:extLst>
      <p:ext uri="{BB962C8B-B14F-4D97-AF65-F5344CB8AC3E}">
        <p14:creationId xmlns:p14="http://schemas.microsoft.com/office/powerpoint/2010/main" val="42769315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lide Next Steps">
    <p:spTree>
      <p:nvGrpSpPr>
        <p:cNvPr id="1" name=""/>
        <p:cNvGrpSpPr/>
        <p:nvPr/>
      </p:nvGrpSpPr>
      <p:grpSpPr>
        <a:xfrm>
          <a:off x="0" y="0"/>
          <a:ext cx="0" cy="0"/>
          <a:chOff x="0" y="0"/>
          <a:chExt cx="0" cy="0"/>
        </a:xfrm>
      </p:grpSpPr>
      <p:sp>
        <p:nvSpPr>
          <p:cNvPr id="6" name="Segnaposto numero diapositiva 5"/>
          <p:cNvSpPr>
            <a:spLocks noGrp="1"/>
          </p:cNvSpPr>
          <p:nvPr>
            <p:ph type="sldNum" sz="quarter" idx="12"/>
          </p:nvPr>
        </p:nvSpPr>
        <p:spPr>
          <a:xfrm>
            <a:off x="11385606" y="273559"/>
            <a:ext cx="266889" cy="178318"/>
          </a:xfrm>
        </p:spPr>
        <p:txBody>
          <a:bodyPr lIns="0" tIns="0" rIns="0" bIns="0" anchor="t" anchorCtr="0"/>
          <a:lstStyle>
            <a:lvl1pPr algn="r">
              <a:defRPr sz="700">
                <a:solidFill>
                  <a:schemeClr val="tx2"/>
                </a:solidFill>
              </a:defRPr>
            </a:lvl1pPr>
          </a:lstStyle>
          <a:p>
            <a:fld id="{C465A074-71B0-1C47-A455-7677837C124E}" type="slidenum">
              <a:rPr lang="it-IT" smtClean="0"/>
              <a:pPr/>
              <a:t>‹#›</a:t>
            </a:fld>
            <a:endParaRPr lang="it-IT" dirty="0"/>
          </a:p>
        </p:txBody>
      </p:sp>
      <p:sp>
        <p:nvSpPr>
          <p:cNvPr id="7" name="Segnaposto data 3"/>
          <p:cNvSpPr>
            <a:spLocks noGrp="1"/>
          </p:cNvSpPr>
          <p:nvPr>
            <p:ph type="dt" sz="half" idx="10"/>
          </p:nvPr>
        </p:nvSpPr>
        <p:spPr>
          <a:xfrm>
            <a:off x="4905601" y="6459984"/>
            <a:ext cx="1066420" cy="114300"/>
          </a:xfrm>
        </p:spPr>
        <p:txBody>
          <a:bodyPr lIns="0" tIns="0" rIns="0" bIns="0" anchor="t" anchorCtr="0"/>
          <a:lstStyle>
            <a:lvl1pPr>
              <a:defRPr sz="700">
                <a:solidFill>
                  <a:schemeClr val="tx2"/>
                </a:solidFill>
              </a:defRPr>
            </a:lvl1pPr>
          </a:lstStyle>
          <a:p>
            <a:r>
              <a:rPr lang="en-US"/>
              <a:t>25 giugno 2015</a:t>
            </a:r>
            <a:endParaRPr lang="it-IT" dirty="0"/>
          </a:p>
        </p:txBody>
      </p:sp>
      <p:sp>
        <p:nvSpPr>
          <p:cNvPr id="8" name="Segnaposto piè di pagina 4"/>
          <p:cNvSpPr>
            <a:spLocks noGrp="1"/>
          </p:cNvSpPr>
          <p:nvPr>
            <p:ph type="ftr" sz="quarter" idx="11"/>
          </p:nvPr>
        </p:nvSpPr>
        <p:spPr>
          <a:xfrm>
            <a:off x="6151067" y="6459985"/>
            <a:ext cx="3860800" cy="114300"/>
          </a:xfrm>
        </p:spPr>
        <p:txBody>
          <a:bodyPr lIns="0" tIns="0" rIns="0" bIns="0"/>
          <a:lstStyle>
            <a:lvl1pPr algn="l">
              <a:defRPr sz="700" baseline="0">
                <a:solidFill>
                  <a:schemeClr val="tx2"/>
                </a:solidFill>
              </a:defRPr>
            </a:lvl1pPr>
          </a:lstStyle>
          <a:p>
            <a:r>
              <a:rPr lang="it-IT"/>
              <a:t>Credit Risk: IMAP updates</a:t>
            </a:r>
            <a:endParaRPr lang="it-IT" dirty="0"/>
          </a:p>
        </p:txBody>
      </p:sp>
      <p:sp>
        <p:nvSpPr>
          <p:cNvPr id="9" name="object 3"/>
          <p:cNvSpPr txBox="1"/>
          <p:nvPr userDrawn="1"/>
        </p:nvSpPr>
        <p:spPr>
          <a:xfrm>
            <a:off x="477032" y="716295"/>
            <a:ext cx="3484341" cy="318159"/>
          </a:xfrm>
          <a:prstGeom prst="rect">
            <a:avLst/>
          </a:prstGeom>
        </p:spPr>
        <p:txBody>
          <a:bodyPr wrap="square" lIns="0" tIns="0" rIns="0" bIns="0" rtlCol="0">
            <a:noAutofit/>
          </a:bodyPr>
          <a:lstStyle/>
          <a:p>
            <a:pPr marL="12700">
              <a:lnSpc>
                <a:spcPct val="95825"/>
              </a:lnSpc>
              <a:spcBef>
                <a:spcPts val="10"/>
              </a:spcBef>
            </a:pPr>
            <a:r>
              <a:rPr lang="it-IT" sz="2000" spc="0" dirty="0" err="1">
                <a:solidFill>
                  <a:schemeClr val="tx2"/>
                </a:solidFill>
                <a:latin typeface="Arial"/>
                <a:cs typeface="Arial"/>
              </a:rPr>
              <a:t>Next</a:t>
            </a:r>
            <a:r>
              <a:rPr lang="it-IT" sz="2000" spc="0" dirty="0">
                <a:solidFill>
                  <a:schemeClr val="tx2"/>
                </a:solidFill>
                <a:latin typeface="Arial"/>
                <a:cs typeface="Arial"/>
              </a:rPr>
              <a:t> </a:t>
            </a:r>
            <a:r>
              <a:rPr lang="it-IT" sz="2000" spc="0" dirty="0" err="1">
                <a:solidFill>
                  <a:schemeClr val="tx2"/>
                </a:solidFill>
                <a:latin typeface="Arial"/>
                <a:cs typeface="Arial"/>
              </a:rPr>
              <a:t>steps</a:t>
            </a:r>
            <a:endParaRPr sz="2000" dirty="0">
              <a:solidFill>
                <a:schemeClr val="tx2"/>
              </a:solidFill>
              <a:latin typeface="Arial"/>
              <a:cs typeface="Arial"/>
            </a:endParaRPr>
          </a:p>
        </p:txBody>
      </p:sp>
      <p:pic>
        <p:nvPicPr>
          <p:cNvPr id="11" name="Picture 16"/>
          <p:cNvPicPr>
            <a:picLocks noChangeAspect="1"/>
          </p:cNvPicPr>
          <p:nvPr userDrawn="1"/>
        </p:nvPicPr>
        <p:blipFill rotWithShape="1">
          <a:blip r:embed="rId2"/>
          <a:srcRect l="1" r="14959" b="85913"/>
          <a:stretch/>
        </p:blipFill>
        <p:spPr>
          <a:xfrm>
            <a:off x="0" y="0"/>
            <a:ext cx="288000" cy="966080"/>
          </a:xfrm>
          <a:prstGeom prst="rect">
            <a:avLst/>
          </a:prstGeom>
        </p:spPr>
      </p:pic>
      <p:sp>
        <p:nvSpPr>
          <p:cNvPr id="89" name="Segnaposto testo 54"/>
          <p:cNvSpPr>
            <a:spLocks noGrp="1"/>
          </p:cNvSpPr>
          <p:nvPr>
            <p:ph type="body" sz="quarter" idx="43" hasCustomPrompt="1"/>
          </p:nvPr>
        </p:nvSpPr>
        <p:spPr>
          <a:xfrm>
            <a:off x="477524" y="1223964"/>
            <a:ext cx="5490147" cy="169334"/>
          </a:xfrm>
        </p:spPr>
        <p:txBody>
          <a:bodyPr/>
          <a:lstStyle>
            <a:lvl1pPr>
              <a:defRPr baseline="0"/>
            </a:lvl1pPr>
            <a:lvl4pPr marL="733425" indent="-179388">
              <a:tabLst>
                <a:tab pos="361950" algn="l"/>
                <a:tab pos="538163" algn="l"/>
                <a:tab pos="808038" algn="l"/>
              </a:tabLst>
              <a:defRPr/>
            </a:lvl4pPr>
          </a:lstStyle>
          <a:p>
            <a:pPr lvl="0"/>
            <a:r>
              <a:rPr lang="it-IT" dirty="0"/>
              <a:t>Data </a:t>
            </a:r>
            <a:r>
              <a:rPr lang="it-IT" dirty="0" err="1"/>
              <a:t>Arial</a:t>
            </a:r>
            <a:r>
              <a:rPr lang="it-IT" dirty="0"/>
              <a:t> Regular 10pt</a:t>
            </a:r>
          </a:p>
        </p:txBody>
      </p:sp>
      <p:sp>
        <p:nvSpPr>
          <p:cNvPr id="90" name="Segnaposto testo 54"/>
          <p:cNvSpPr>
            <a:spLocks noGrp="1"/>
          </p:cNvSpPr>
          <p:nvPr>
            <p:ph type="body" sz="quarter" idx="44" hasCustomPrompt="1"/>
          </p:nvPr>
        </p:nvSpPr>
        <p:spPr>
          <a:xfrm>
            <a:off x="477526" y="1400995"/>
            <a:ext cx="5490143" cy="415490"/>
          </a:xfrm>
        </p:spPr>
        <p:txBody>
          <a:bodyPr/>
          <a:lstStyle>
            <a:lvl1pPr>
              <a:lnSpc>
                <a:spcPts val="1700"/>
              </a:lnSpc>
              <a:defRPr sz="1500" b="1" i="0" baseline="0"/>
            </a:lvl1pPr>
            <a:lvl4pPr marL="733425" indent="-179388">
              <a:tabLst>
                <a:tab pos="361950" algn="l"/>
                <a:tab pos="538163" algn="l"/>
                <a:tab pos="808038" algn="l"/>
              </a:tabLst>
              <a:defRPr/>
            </a:lvl4pPr>
          </a:lstStyle>
          <a:p>
            <a:pPr lvl="0"/>
            <a:r>
              <a:rPr lang="it-IT" dirty="0"/>
              <a:t>Nome Evento </a:t>
            </a:r>
            <a:br>
              <a:rPr lang="it-IT" dirty="0"/>
            </a:br>
            <a:r>
              <a:rPr lang="it-IT" dirty="0" err="1"/>
              <a:t>Arial</a:t>
            </a:r>
            <a:r>
              <a:rPr lang="it-IT" dirty="0"/>
              <a:t> </a:t>
            </a:r>
            <a:r>
              <a:rPr lang="it-IT" dirty="0" err="1"/>
              <a:t>Bold</a:t>
            </a:r>
            <a:r>
              <a:rPr lang="it-IT" dirty="0"/>
              <a:t> 15/17pt </a:t>
            </a:r>
          </a:p>
        </p:txBody>
      </p:sp>
      <p:sp>
        <p:nvSpPr>
          <p:cNvPr id="91" name="Segnaposto testo 54"/>
          <p:cNvSpPr>
            <a:spLocks noGrp="1"/>
          </p:cNvSpPr>
          <p:nvPr>
            <p:ph type="body" sz="quarter" idx="45" hasCustomPrompt="1"/>
          </p:nvPr>
        </p:nvSpPr>
        <p:spPr>
          <a:xfrm>
            <a:off x="477475" y="1939783"/>
            <a:ext cx="5493805" cy="146097"/>
          </a:xfrm>
        </p:spPr>
        <p:txBody>
          <a:bodyPr/>
          <a:lstStyle>
            <a:lvl1pPr>
              <a:defRPr baseline="0"/>
            </a:lvl1pPr>
            <a:lvl4pPr marL="733425" indent="-179388">
              <a:tabLst>
                <a:tab pos="361950" algn="l"/>
                <a:tab pos="538163" algn="l"/>
                <a:tab pos="808038" algn="l"/>
              </a:tabLst>
              <a:defRPr/>
            </a:lvl4pPr>
          </a:lstStyle>
          <a:p>
            <a:pPr lvl="0"/>
            <a:r>
              <a:rPr lang="it-IT" dirty="0"/>
              <a:t>Data </a:t>
            </a:r>
            <a:r>
              <a:rPr lang="it-IT" dirty="0" err="1"/>
              <a:t>Arial</a:t>
            </a:r>
            <a:r>
              <a:rPr lang="it-IT" dirty="0"/>
              <a:t> Regular 10pt</a:t>
            </a:r>
          </a:p>
        </p:txBody>
      </p:sp>
      <p:sp>
        <p:nvSpPr>
          <p:cNvPr id="92" name="Segnaposto testo 54"/>
          <p:cNvSpPr>
            <a:spLocks noGrp="1"/>
          </p:cNvSpPr>
          <p:nvPr>
            <p:ph type="body" sz="quarter" idx="46" hasCustomPrompt="1"/>
          </p:nvPr>
        </p:nvSpPr>
        <p:spPr>
          <a:xfrm>
            <a:off x="477525" y="2093722"/>
            <a:ext cx="5493755" cy="415490"/>
          </a:xfrm>
        </p:spPr>
        <p:txBody>
          <a:bodyPr/>
          <a:lstStyle>
            <a:lvl1pPr>
              <a:lnSpc>
                <a:spcPts val="1700"/>
              </a:lnSpc>
              <a:defRPr sz="1500" b="1" i="0" baseline="0"/>
            </a:lvl1pPr>
            <a:lvl4pPr marL="733425" indent="-179388">
              <a:tabLst>
                <a:tab pos="361950" algn="l"/>
                <a:tab pos="538163" algn="l"/>
                <a:tab pos="808038" algn="l"/>
              </a:tabLst>
              <a:defRPr/>
            </a:lvl4pPr>
          </a:lstStyle>
          <a:p>
            <a:pPr lvl="0"/>
            <a:r>
              <a:rPr lang="it-IT" dirty="0"/>
              <a:t>Nome Evento </a:t>
            </a:r>
            <a:br>
              <a:rPr lang="it-IT" dirty="0"/>
            </a:br>
            <a:r>
              <a:rPr lang="it-IT" dirty="0" err="1"/>
              <a:t>Arial</a:t>
            </a:r>
            <a:r>
              <a:rPr lang="it-IT" dirty="0"/>
              <a:t> </a:t>
            </a:r>
            <a:r>
              <a:rPr lang="it-IT" dirty="0" err="1"/>
              <a:t>Bold</a:t>
            </a:r>
            <a:r>
              <a:rPr lang="it-IT" dirty="0"/>
              <a:t> 15/17pt </a:t>
            </a:r>
          </a:p>
        </p:txBody>
      </p:sp>
      <p:sp>
        <p:nvSpPr>
          <p:cNvPr id="103" name="Segnaposto testo 54"/>
          <p:cNvSpPr>
            <a:spLocks noGrp="1"/>
          </p:cNvSpPr>
          <p:nvPr>
            <p:ph type="body" sz="quarter" idx="47" hasCustomPrompt="1"/>
          </p:nvPr>
        </p:nvSpPr>
        <p:spPr>
          <a:xfrm>
            <a:off x="477475" y="2632511"/>
            <a:ext cx="5493805" cy="146097"/>
          </a:xfrm>
        </p:spPr>
        <p:txBody>
          <a:bodyPr/>
          <a:lstStyle>
            <a:lvl1pPr>
              <a:defRPr baseline="0"/>
            </a:lvl1pPr>
            <a:lvl4pPr marL="733425" indent="-179388">
              <a:tabLst>
                <a:tab pos="361950" algn="l"/>
                <a:tab pos="538163" algn="l"/>
                <a:tab pos="808038" algn="l"/>
              </a:tabLst>
              <a:defRPr/>
            </a:lvl4pPr>
          </a:lstStyle>
          <a:p>
            <a:pPr lvl="0"/>
            <a:r>
              <a:rPr lang="it-IT" dirty="0"/>
              <a:t>Data </a:t>
            </a:r>
            <a:r>
              <a:rPr lang="it-IT" dirty="0" err="1"/>
              <a:t>Arial</a:t>
            </a:r>
            <a:r>
              <a:rPr lang="it-IT" dirty="0"/>
              <a:t> Regular 10pt</a:t>
            </a:r>
          </a:p>
        </p:txBody>
      </p:sp>
      <p:sp>
        <p:nvSpPr>
          <p:cNvPr id="104" name="Segnaposto testo 54"/>
          <p:cNvSpPr>
            <a:spLocks noGrp="1"/>
          </p:cNvSpPr>
          <p:nvPr>
            <p:ph type="body" sz="quarter" idx="48" hasCustomPrompt="1"/>
          </p:nvPr>
        </p:nvSpPr>
        <p:spPr>
          <a:xfrm>
            <a:off x="477525" y="2786450"/>
            <a:ext cx="5493755" cy="415490"/>
          </a:xfrm>
        </p:spPr>
        <p:txBody>
          <a:bodyPr/>
          <a:lstStyle>
            <a:lvl1pPr>
              <a:lnSpc>
                <a:spcPts val="1700"/>
              </a:lnSpc>
              <a:defRPr sz="1500" b="1" i="0" baseline="0"/>
            </a:lvl1pPr>
            <a:lvl4pPr marL="733425" indent="-179388">
              <a:tabLst>
                <a:tab pos="361950" algn="l"/>
                <a:tab pos="538163" algn="l"/>
                <a:tab pos="808038" algn="l"/>
              </a:tabLst>
              <a:defRPr/>
            </a:lvl4pPr>
          </a:lstStyle>
          <a:p>
            <a:pPr lvl="0"/>
            <a:r>
              <a:rPr lang="it-IT" dirty="0"/>
              <a:t>Nome Evento </a:t>
            </a:r>
            <a:br>
              <a:rPr lang="it-IT" dirty="0"/>
            </a:br>
            <a:r>
              <a:rPr lang="it-IT" dirty="0" err="1"/>
              <a:t>Arial</a:t>
            </a:r>
            <a:r>
              <a:rPr lang="it-IT" dirty="0"/>
              <a:t> </a:t>
            </a:r>
            <a:r>
              <a:rPr lang="it-IT" dirty="0" err="1"/>
              <a:t>Bold</a:t>
            </a:r>
            <a:r>
              <a:rPr lang="it-IT" dirty="0"/>
              <a:t> 15/17pt </a:t>
            </a:r>
          </a:p>
        </p:txBody>
      </p:sp>
      <p:sp>
        <p:nvSpPr>
          <p:cNvPr id="105" name="Segnaposto testo 54"/>
          <p:cNvSpPr>
            <a:spLocks noGrp="1"/>
          </p:cNvSpPr>
          <p:nvPr>
            <p:ph type="body" sz="quarter" idx="49" hasCustomPrompt="1"/>
          </p:nvPr>
        </p:nvSpPr>
        <p:spPr>
          <a:xfrm>
            <a:off x="477475" y="3332935"/>
            <a:ext cx="5493805" cy="146097"/>
          </a:xfrm>
        </p:spPr>
        <p:txBody>
          <a:bodyPr/>
          <a:lstStyle>
            <a:lvl1pPr>
              <a:defRPr baseline="0"/>
            </a:lvl1pPr>
            <a:lvl4pPr marL="733425" indent="-179388">
              <a:tabLst>
                <a:tab pos="361950" algn="l"/>
                <a:tab pos="538163" algn="l"/>
                <a:tab pos="808038" algn="l"/>
              </a:tabLst>
              <a:defRPr/>
            </a:lvl4pPr>
          </a:lstStyle>
          <a:p>
            <a:pPr lvl="0"/>
            <a:r>
              <a:rPr lang="it-IT" dirty="0"/>
              <a:t>Data </a:t>
            </a:r>
            <a:r>
              <a:rPr lang="it-IT" dirty="0" err="1"/>
              <a:t>Arial</a:t>
            </a:r>
            <a:r>
              <a:rPr lang="it-IT" dirty="0"/>
              <a:t> Regular 10pt</a:t>
            </a:r>
          </a:p>
        </p:txBody>
      </p:sp>
      <p:sp>
        <p:nvSpPr>
          <p:cNvPr id="106" name="Segnaposto testo 54"/>
          <p:cNvSpPr>
            <a:spLocks noGrp="1"/>
          </p:cNvSpPr>
          <p:nvPr>
            <p:ph type="body" sz="quarter" idx="50" hasCustomPrompt="1"/>
          </p:nvPr>
        </p:nvSpPr>
        <p:spPr>
          <a:xfrm>
            <a:off x="477525" y="3486874"/>
            <a:ext cx="5493755" cy="415490"/>
          </a:xfrm>
        </p:spPr>
        <p:txBody>
          <a:bodyPr/>
          <a:lstStyle>
            <a:lvl1pPr>
              <a:lnSpc>
                <a:spcPts val="1700"/>
              </a:lnSpc>
              <a:defRPr sz="1500" b="1" i="0" baseline="0"/>
            </a:lvl1pPr>
            <a:lvl4pPr marL="733425" indent="-179388">
              <a:tabLst>
                <a:tab pos="361950" algn="l"/>
                <a:tab pos="538163" algn="l"/>
                <a:tab pos="808038" algn="l"/>
              </a:tabLst>
              <a:defRPr/>
            </a:lvl4pPr>
          </a:lstStyle>
          <a:p>
            <a:pPr lvl="0"/>
            <a:r>
              <a:rPr lang="it-IT" dirty="0"/>
              <a:t>Nome Evento </a:t>
            </a:r>
            <a:br>
              <a:rPr lang="it-IT" dirty="0"/>
            </a:br>
            <a:r>
              <a:rPr lang="it-IT" dirty="0" err="1"/>
              <a:t>Arial</a:t>
            </a:r>
            <a:r>
              <a:rPr lang="it-IT" dirty="0"/>
              <a:t> </a:t>
            </a:r>
            <a:r>
              <a:rPr lang="it-IT" dirty="0" err="1"/>
              <a:t>Bold</a:t>
            </a:r>
            <a:r>
              <a:rPr lang="it-IT" dirty="0"/>
              <a:t> 15/17pt </a:t>
            </a:r>
          </a:p>
        </p:txBody>
      </p:sp>
      <p:sp>
        <p:nvSpPr>
          <p:cNvPr id="107" name="Segnaposto testo 54"/>
          <p:cNvSpPr>
            <a:spLocks noGrp="1"/>
          </p:cNvSpPr>
          <p:nvPr>
            <p:ph type="body" sz="quarter" idx="51" hasCustomPrompt="1"/>
          </p:nvPr>
        </p:nvSpPr>
        <p:spPr>
          <a:xfrm>
            <a:off x="477475" y="4033359"/>
            <a:ext cx="5493805" cy="146097"/>
          </a:xfrm>
        </p:spPr>
        <p:txBody>
          <a:bodyPr/>
          <a:lstStyle>
            <a:lvl1pPr>
              <a:defRPr baseline="0"/>
            </a:lvl1pPr>
            <a:lvl4pPr marL="733425" indent="-179388">
              <a:tabLst>
                <a:tab pos="361950" algn="l"/>
                <a:tab pos="538163" algn="l"/>
                <a:tab pos="808038" algn="l"/>
              </a:tabLst>
              <a:defRPr/>
            </a:lvl4pPr>
          </a:lstStyle>
          <a:p>
            <a:pPr lvl="0"/>
            <a:r>
              <a:rPr lang="it-IT" dirty="0"/>
              <a:t>Data </a:t>
            </a:r>
            <a:r>
              <a:rPr lang="it-IT" dirty="0" err="1"/>
              <a:t>Arial</a:t>
            </a:r>
            <a:r>
              <a:rPr lang="it-IT" dirty="0"/>
              <a:t> Regular 10pt</a:t>
            </a:r>
          </a:p>
        </p:txBody>
      </p:sp>
      <p:sp>
        <p:nvSpPr>
          <p:cNvPr id="108" name="Segnaposto testo 54"/>
          <p:cNvSpPr>
            <a:spLocks noGrp="1"/>
          </p:cNvSpPr>
          <p:nvPr>
            <p:ph type="body" sz="quarter" idx="52" hasCustomPrompt="1"/>
          </p:nvPr>
        </p:nvSpPr>
        <p:spPr>
          <a:xfrm>
            <a:off x="477525" y="4187298"/>
            <a:ext cx="5493755" cy="415490"/>
          </a:xfrm>
        </p:spPr>
        <p:txBody>
          <a:bodyPr/>
          <a:lstStyle>
            <a:lvl1pPr>
              <a:lnSpc>
                <a:spcPts val="1700"/>
              </a:lnSpc>
              <a:defRPr sz="1500" b="1" i="0" baseline="0"/>
            </a:lvl1pPr>
            <a:lvl4pPr marL="733425" indent="-179388">
              <a:tabLst>
                <a:tab pos="361950" algn="l"/>
                <a:tab pos="538163" algn="l"/>
                <a:tab pos="808038" algn="l"/>
              </a:tabLst>
              <a:defRPr/>
            </a:lvl4pPr>
          </a:lstStyle>
          <a:p>
            <a:pPr lvl="0"/>
            <a:r>
              <a:rPr lang="it-IT" dirty="0"/>
              <a:t>Nome Evento </a:t>
            </a:r>
            <a:br>
              <a:rPr lang="it-IT" dirty="0"/>
            </a:br>
            <a:r>
              <a:rPr lang="it-IT" dirty="0" err="1"/>
              <a:t>Arial</a:t>
            </a:r>
            <a:r>
              <a:rPr lang="it-IT" dirty="0"/>
              <a:t> </a:t>
            </a:r>
            <a:r>
              <a:rPr lang="it-IT" dirty="0" err="1"/>
              <a:t>Bold</a:t>
            </a:r>
            <a:r>
              <a:rPr lang="it-IT" dirty="0"/>
              <a:t> 15/17pt </a:t>
            </a:r>
          </a:p>
        </p:txBody>
      </p:sp>
      <p:sp>
        <p:nvSpPr>
          <p:cNvPr id="109" name="Segnaposto testo 54"/>
          <p:cNvSpPr>
            <a:spLocks noGrp="1"/>
          </p:cNvSpPr>
          <p:nvPr>
            <p:ph type="body" sz="quarter" idx="53" hasCustomPrompt="1"/>
          </p:nvPr>
        </p:nvSpPr>
        <p:spPr>
          <a:xfrm>
            <a:off x="477475" y="4733783"/>
            <a:ext cx="5493805" cy="146097"/>
          </a:xfrm>
        </p:spPr>
        <p:txBody>
          <a:bodyPr/>
          <a:lstStyle>
            <a:lvl1pPr>
              <a:defRPr baseline="0"/>
            </a:lvl1pPr>
            <a:lvl4pPr marL="733425" indent="-179388">
              <a:tabLst>
                <a:tab pos="361950" algn="l"/>
                <a:tab pos="538163" algn="l"/>
                <a:tab pos="808038" algn="l"/>
              </a:tabLst>
              <a:defRPr/>
            </a:lvl4pPr>
          </a:lstStyle>
          <a:p>
            <a:pPr lvl="0"/>
            <a:r>
              <a:rPr lang="it-IT" dirty="0"/>
              <a:t>Data </a:t>
            </a:r>
            <a:r>
              <a:rPr lang="it-IT" dirty="0" err="1"/>
              <a:t>Arial</a:t>
            </a:r>
            <a:r>
              <a:rPr lang="it-IT" dirty="0"/>
              <a:t> Regular 10pt</a:t>
            </a:r>
          </a:p>
        </p:txBody>
      </p:sp>
      <p:sp>
        <p:nvSpPr>
          <p:cNvPr id="110" name="Segnaposto testo 54"/>
          <p:cNvSpPr>
            <a:spLocks noGrp="1"/>
          </p:cNvSpPr>
          <p:nvPr>
            <p:ph type="body" sz="quarter" idx="54" hasCustomPrompt="1"/>
          </p:nvPr>
        </p:nvSpPr>
        <p:spPr>
          <a:xfrm>
            <a:off x="477525" y="4887722"/>
            <a:ext cx="5493755" cy="415490"/>
          </a:xfrm>
        </p:spPr>
        <p:txBody>
          <a:bodyPr/>
          <a:lstStyle>
            <a:lvl1pPr>
              <a:lnSpc>
                <a:spcPts val="1700"/>
              </a:lnSpc>
              <a:defRPr sz="1500" b="1" i="0" baseline="0"/>
            </a:lvl1pPr>
            <a:lvl4pPr marL="733425" indent="-179388">
              <a:tabLst>
                <a:tab pos="361950" algn="l"/>
                <a:tab pos="538163" algn="l"/>
                <a:tab pos="808038" algn="l"/>
              </a:tabLst>
              <a:defRPr/>
            </a:lvl4pPr>
          </a:lstStyle>
          <a:p>
            <a:pPr lvl="0"/>
            <a:r>
              <a:rPr lang="it-IT" dirty="0"/>
              <a:t>Nome Evento </a:t>
            </a:r>
            <a:br>
              <a:rPr lang="it-IT" dirty="0"/>
            </a:br>
            <a:r>
              <a:rPr lang="it-IT" dirty="0" err="1"/>
              <a:t>Arial</a:t>
            </a:r>
            <a:r>
              <a:rPr lang="it-IT" dirty="0"/>
              <a:t> </a:t>
            </a:r>
            <a:r>
              <a:rPr lang="it-IT" dirty="0" err="1"/>
              <a:t>Bold</a:t>
            </a:r>
            <a:r>
              <a:rPr lang="it-IT" dirty="0"/>
              <a:t> 15/17pt </a:t>
            </a:r>
          </a:p>
        </p:txBody>
      </p:sp>
      <p:sp>
        <p:nvSpPr>
          <p:cNvPr id="111" name="Segnaposto testo 54"/>
          <p:cNvSpPr>
            <a:spLocks noGrp="1"/>
          </p:cNvSpPr>
          <p:nvPr>
            <p:ph type="body" sz="quarter" idx="55" hasCustomPrompt="1"/>
          </p:nvPr>
        </p:nvSpPr>
        <p:spPr>
          <a:xfrm>
            <a:off x="477475" y="5418814"/>
            <a:ext cx="5493805" cy="146097"/>
          </a:xfrm>
        </p:spPr>
        <p:txBody>
          <a:bodyPr/>
          <a:lstStyle>
            <a:lvl1pPr>
              <a:defRPr baseline="0"/>
            </a:lvl1pPr>
            <a:lvl4pPr marL="733425" indent="-179388">
              <a:tabLst>
                <a:tab pos="361950" algn="l"/>
                <a:tab pos="538163" algn="l"/>
                <a:tab pos="808038" algn="l"/>
              </a:tabLst>
              <a:defRPr/>
            </a:lvl4pPr>
          </a:lstStyle>
          <a:p>
            <a:pPr lvl="0"/>
            <a:r>
              <a:rPr lang="it-IT" dirty="0"/>
              <a:t>Data </a:t>
            </a:r>
            <a:r>
              <a:rPr lang="it-IT" dirty="0" err="1"/>
              <a:t>Arial</a:t>
            </a:r>
            <a:r>
              <a:rPr lang="it-IT" dirty="0"/>
              <a:t> Regular 10pt</a:t>
            </a:r>
          </a:p>
        </p:txBody>
      </p:sp>
      <p:sp>
        <p:nvSpPr>
          <p:cNvPr id="112" name="Segnaposto testo 54"/>
          <p:cNvSpPr>
            <a:spLocks noGrp="1"/>
          </p:cNvSpPr>
          <p:nvPr>
            <p:ph type="body" sz="quarter" idx="56" hasCustomPrompt="1"/>
          </p:nvPr>
        </p:nvSpPr>
        <p:spPr>
          <a:xfrm>
            <a:off x="477525" y="5572753"/>
            <a:ext cx="5493755" cy="415490"/>
          </a:xfrm>
        </p:spPr>
        <p:txBody>
          <a:bodyPr/>
          <a:lstStyle>
            <a:lvl1pPr>
              <a:lnSpc>
                <a:spcPts val="1700"/>
              </a:lnSpc>
              <a:defRPr sz="1500" b="1" i="0" baseline="0"/>
            </a:lvl1pPr>
            <a:lvl4pPr marL="733425" indent="-179388">
              <a:tabLst>
                <a:tab pos="361950" algn="l"/>
                <a:tab pos="538163" algn="l"/>
                <a:tab pos="808038" algn="l"/>
              </a:tabLst>
              <a:defRPr/>
            </a:lvl4pPr>
          </a:lstStyle>
          <a:p>
            <a:pPr lvl="0"/>
            <a:r>
              <a:rPr lang="it-IT" dirty="0"/>
              <a:t>Nome Evento </a:t>
            </a:r>
            <a:br>
              <a:rPr lang="it-IT" dirty="0"/>
            </a:br>
            <a:r>
              <a:rPr lang="it-IT" dirty="0" err="1"/>
              <a:t>Arial</a:t>
            </a:r>
            <a:r>
              <a:rPr lang="it-IT" dirty="0"/>
              <a:t> </a:t>
            </a:r>
            <a:r>
              <a:rPr lang="it-IT" dirty="0" err="1"/>
              <a:t>Bold</a:t>
            </a:r>
            <a:r>
              <a:rPr lang="it-IT" dirty="0"/>
              <a:t> 15/17pt </a:t>
            </a:r>
          </a:p>
        </p:txBody>
      </p:sp>
      <p:sp>
        <p:nvSpPr>
          <p:cNvPr id="113" name="Segnaposto testo 54"/>
          <p:cNvSpPr>
            <a:spLocks noGrp="1"/>
          </p:cNvSpPr>
          <p:nvPr>
            <p:ph type="body" sz="quarter" idx="57" hasCustomPrompt="1"/>
          </p:nvPr>
        </p:nvSpPr>
        <p:spPr>
          <a:xfrm>
            <a:off x="6151065" y="1223964"/>
            <a:ext cx="5490147" cy="169334"/>
          </a:xfrm>
        </p:spPr>
        <p:txBody>
          <a:bodyPr/>
          <a:lstStyle>
            <a:lvl1pPr>
              <a:defRPr baseline="0"/>
            </a:lvl1pPr>
            <a:lvl4pPr marL="733425" indent="-179388">
              <a:tabLst>
                <a:tab pos="361950" algn="l"/>
                <a:tab pos="538163" algn="l"/>
                <a:tab pos="808038" algn="l"/>
              </a:tabLst>
              <a:defRPr/>
            </a:lvl4pPr>
          </a:lstStyle>
          <a:p>
            <a:pPr lvl="0"/>
            <a:r>
              <a:rPr lang="it-IT" dirty="0"/>
              <a:t>Data </a:t>
            </a:r>
            <a:r>
              <a:rPr lang="it-IT" dirty="0" err="1"/>
              <a:t>Arial</a:t>
            </a:r>
            <a:r>
              <a:rPr lang="it-IT" dirty="0"/>
              <a:t> Regular 10pt</a:t>
            </a:r>
          </a:p>
        </p:txBody>
      </p:sp>
      <p:sp>
        <p:nvSpPr>
          <p:cNvPr id="114" name="Segnaposto testo 54"/>
          <p:cNvSpPr>
            <a:spLocks noGrp="1"/>
          </p:cNvSpPr>
          <p:nvPr>
            <p:ph type="body" sz="quarter" idx="58" hasCustomPrompt="1"/>
          </p:nvPr>
        </p:nvSpPr>
        <p:spPr>
          <a:xfrm>
            <a:off x="6151067" y="1400995"/>
            <a:ext cx="5490143" cy="415490"/>
          </a:xfrm>
        </p:spPr>
        <p:txBody>
          <a:bodyPr/>
          <a:lstStyle>
            <a:lvl1pPr>
              <a:lnSpc>
                <a:spcPts val="1700"/>
              </a:lnSpc>
              <a:defRPr sz="1500" b="1" i="0" baseline="0"/>
            </a:lvl1pPr>
            <a:lvl4pPr marL="733425" indent="-179388">
              <a:tabLst>
                <a:tab pos="361950" algn="l"/>
                <a:tab pos="538163" algn="l"/>
                <a:tab pos="808038" algn="l"/>
              </a:tabLst>
              <a:defRPr/>
            </a:lvl4pPr>
          </a:lstStyle>
          <a:p>
            <a:pPr lvl="0"/>
            <a:r>
              <a:rPr lang="it-IT" dirty="0"/>
              <a:t>Nome Evento </a:t>
            </a:r>
            <a:br>
              <a:rPr lang="it-IT" dirty="0"/>
            </a:br>
            <a:r>
              <a:rPr lang="it-IT" dirty="0" err="1"/>
              <a:t>Arial</a:t>
            </a:r>
            <a:r>
              <a:rPr lang="it-IT" dirty="0"/>
              <a:t> </a:t>
            </a:r>
            <a:r>
              <a:rPr lang="it-IT" dirty="0" err="1"/>
              <a:t>Bold</a:t>
            </a:r>
            <a:r>
              <a:rPr lang="it-IT" dirty="0"/>
              <a:t> 15/17pt </a:t>
            </a:r>
          </a:p>
        </p:txBody>
      </p:sp>
      <p:sp>
        <p:nvSpPr>
          <p:cNvPr id="115" name="Segnaposto testo 54"/>
          <p:cNvSpPr>
            <a:spLocks noGrp="1"/>
          </p:cNvSpPr>
          <p:nvPr>
            <p:ph type="body" sz="quarter" idx="59" hasCustomPrompt="1"/>
          </p:nvPr>
        </p:nvSpPr>
        <p:spPr>
          <a:xfrm>
            <a:off x="6151016" y="1939783"/>
            <a:ext cx="5493805" cy="146097"/>
          </a:xfrm>
        </p:spPr>
        <p:txBody>
          <a:bodyPr/>
          <a:lstStyle>
            <a:lvl1pPr>
              <a:defRPr baseline="0"/>
            </a:lvl1pPr>
            <a:lvl4pPr marL="733425" indent="-179388">
              <a:tabLst>
                <a:tab pos="361950" algn="l"/>
                <a:tab pos="538163" algn="l"/>
                <a:tab pos="808038" algn="l"/>
              </a:tabLst>
              <a:defRPr/>
            </a:lvl4pPr>
          </a:lstStyle>
          <a:p>
            <a:pPr lvl="0"/>
            <a:r>
              <a:rPr lang="it-IT" dirty="0"/>
              <a:t>Data </a:t>
            </a:r>
            <a:r>
              <a:rPr lang="it-IT" dirty="0" err="1"/>
              <a:t>Arial</a:t>
            </a:r>
            <a:r>
              <a:rPr lang="it-IT" dirty="0"/>
              <a:t> Regular 10pt</a:t>
            </a:r>
          </a:p>
        </p:txBody>
      </p:sp>
      <p:sp>
        <p:nvSpPr>
          <p:cNvPr id="116" name="Segnaposto testo 54"/>
          <p:cNvSpPr>
            <a:spLocks noGrp="1"/>
          </p:cNvSpPr>
          <p:nvPr>
            <p:ph type="body" sz="quarter" idx="60" hasCustomPrompt="1"/>
          </p:nvPr>
        </p:nvSpPr>
        <p:spPr>
          <a:xfrm>
            <a:off x="6151067" y="2093722"/>
            <a:ext cx="5493755" cy="415490"/>
          </a:xfrm>
        </p:spPr>
        <p:txBody>
          <a:bodyPr/>
          <a:lstStyle>
            <a:lvl1pPr>
              <a:lnSpc>
                <a:spcPts val="1700"/>
              </a:lnSpc>
              <a:defRPr sz="1500" b="1" i="0" baseline="0"/>
            </a:lvl1pPr>
            <a:lvl4pPr marL="733425" indent="-179388">
              <a:tabLst>
                <a:tab pos="361950" algn="l"/>
                <a:tab pos="538163" algn="l"/>
                <a:tab pos="808038" algn="l"/>
              </a:tabLst>
              <a:defRPr/>
            </a:lvl4pPr>
          </a:lstStyle>
          <a:p>
            <a:pPr lvl="0"/>
            <a:r>
              <a:rPr lang="it-IT" dirty="0"/>
              <a:t>Nome Evento </a:t>
            </a:r>
            <a:br>
              <a:rPr lang="it-IT" dirty="0"/>
            </a:br>
            <a:r>
              <a:rPr lang="it-IT" dirty="0" err="1"/>
              <a:t>Arial</a:t>
            </a:r>
            <a:r>
              <a:rPr lang="it-IT" dirty="0"/>
              <a:t> </a:t>
            </a:r>
            <a:r>
              <a:rPr lang="it-IT" dirty="0" err="1"/>
              <a:t>Bold</a:t>
            </a:r>
            <a:r>
              <a:rPr lang="it-IT" dirty="0"/>
              <a:t> 15/17pt </a:t>
            </a:r>
          </a:p>
        </p:txBody>
      </p:sp>
      <p:sp>
        <p:nvSpPr>
          <p:cNvPr id="117" name="Segnaposto testo 54"/>
          <p:cNvSpPr>
            <a:spLocks noGrp="1"/>
          </p:cNvSpPr>
          <p:nvPr>
            <p:ph type="body" sz="quarter" idx="61" hasCustomPrompt="1"/>
          </p:nvPr>
        </p:nvSpPr>
        <p:spPr>
          <a:xfrm>
            <a:off x="6151016" y="2632511"/>
            <a:ext cx="5493805" cy="146097"/>
          </a:xfrm>
        </p:spPr>
        <p:txBody>
          <a:bodyPr/>
          <a:lstStyle>
            <a:lvl1pPr>
              <a:defRPr baseline="0"/>
            </a:lvl1pPr>
            <a:lvl4pPr marL="733425" indent="-179388">
              <a:tabLst>
                <a:tab pos="361950" algn="l"/>
                <a:tab pos="538163" algn="l"/>
                <a:tab pos="808038" algn="l"/>
              </a:tabLst>
              <a:defRPr/>
            </a:lvl4pPr>
          </a:lstStyle>
          <a:p>
            <a:pPr lvl="0"/>
            <a:r>
              <a:rPr lang="it-IT" dirty="0"/>
              <a:t>Data </a:t>
            </a:r>
            <a:r>
              <a:rPr lang="it-IT" dirty="0" err="1"/>
              <a:t>Arial</a:t>
            </a:r>
            <a:r>
              <a:rPr lang="it-IT" dirty="0"/>
              <a:t> Regular 10pt</a:t>
            </a:r>
          </a:p>
        </p:txBody>
      </p:sp>
      <p:sp>
        <p:nvSpPr>
          <p:cNvPr id="118" name="Segnaposto testo 54"/>
          <p:cNvSpPr>
            <a:spLocks noGrp="1"/>
          </p:cNvSpPr>
          <p:nvPr>
            <p:ph type="body" sz="quarter" idx="62" hasCustomPrompt="1"/>
          </p:nvPr>
        </p:nvSpPr>
        <p:spPr>
          <a:xfrm>
            <a:off x="6151067" y="2786450"/>
            <a:ext cx="5493755" cy="415490"/>
          </a:xfrm>
        </p:spPr>
        <p:txBody>
          <a:bodyPr/>
          <a:lstStyle>
            <a:lvl1pPr>
              <a:lnSpc>
                <a:spcPts val="1700"/>
              </a:lnSpc>
              <a:defRPr sz="1500" b="1" i="0" baseline="0"/>
            </a:lvl1pPr>
            <a:lvl4pPr marL="733425" indent="-179388">
              <a:tabLst>
                <a:tab pos="361950" algn="l"/>
                <a:tab pos="538163" algn="l"/>
                <a:tab pos="808038" algn="l"/>
              </a:tabLst>
              <a:defRPr/>
            </a:lvl4pPr>
          </a:lstStyle>
          <a:p>
            <a:pPr lvl="0"/>
            <a:r>
              <a:rPr lang="it-IT" dirty="0"/>
              <a:t>Nome Evento </a:t>
            </a:r>
            <a:br>
              <a:rPr lang="it-IT" dirty="0"/>
            </a:br>
            <a:r>
              <a:rPr lang="it-IT" dirty="0" err="1"/>
              <a:t>Arial</a:t>
            </a:r>
            <a:r>
              <a:rPr lang="it-IT" dirty="0"/>
              <a:t> </a:t>
            </a:r>
            <a:r>
              <a:rPr lang="it-IT" dirty="0" err="1"/>
              <a:t>Bold</a:t>
            </a:r>
            <a:r>
              <a:rPr lang="it-IT" dirty="0"/>
              <a:t> 15/17pt </a:t>
            </a:r>
          </a:p>
        </p:txBody>
      </p:sp>
      <p:sp>
        <p:nvSpPr>
          <p:cNvPr id="119" name="Segnaposto testo 54"/>
          <p:cNvSpPr>
            <a:spLocks noGrp="1"/>
          </p:cNvSpPr>
          <p:nvPr>
            <p:ph type="body" sz="quarter" idx="63" hasCustomPrompt="1"/>
          </p:nvPr>
        </p:nvSpPr>
        <p:spPr>
          <a:xfrm>
            <a:off x="6151016" y="3332935"/>
            <a:ext cx="5493805" cy="146097"/>
          </a:xfrm>
        </p:spPr>
        <p:txBody>
          <a:bodyPr/>
          <a:lstStyle>
            <a:lvl1pPr>
              <a:defRPr baseline="0"/>
            </a:lvl1pPr>
            <a:lvl4pPr marL="733425" indent="-179388">
              <a:tabLst>
                <a:tab pos="361950" algn="l"/>
                <a:tab pos="538163" algn="l"/>
                <a:tab pos="808038" algn="l"/>
              </a:tabLst>
              <a:defRPr/>
            </a:lvl4pPr>
          </a:lstStyle>
          <a:p>
            <a:pPr lvl="0"/>
            <a:r>
              <a:rPr lang="it-IT" dirty="0"/>
              <a:t>Data </a:t>
            </a:r>
            <a:r>
              <a:rPr lang="it-IT" dirty="0" err="1"/>
              <a:t>Arial</a:t>
            </a:r>
            <a:r>
              <a:rPr lang="it-IT" dirty="0"/>
              <a:t> Regular 10pt</a:t>
            </a:r>
          </a:p>
        </p:txBody>
      </p:sp>
      <p:sp>
        <p:nvSpPr>
          <p:cNvPr id="120" name="Segnaposto testo 54"/>
          <p:cNvSpPr>
            <a:spLocks noGrp="1"/>
          </p:cNvSpPr>
          <p:nvPr>
            <p:ph type="body" sz="quarter" idx="64" hasCustomPrompt="1"/>
          </p:nvPr>
        </p:nvSpPr>
        <p:spPr>
          <a:xfrm>
            <a:off x="6151067" y="3486874"/>
            <a:ext cx="5493755" cy="415490"/>
          </a:xfrm>
        </p:spPr>
        <p:txBody>
          <a:bodyPr/>
          <a:lstStyle>
            <a:lvl1pPr>
              <a:lnSpc>
                <a:spcPts val="1700"/>
              </a:lnSpc>
              <a:defRPr sz="1500" b="1" i="0" baseline="0"/>
            </a:lvl1pPr>
            <a:lvl4pPr marL="733425" indent="-179388">
              <a:tabLst>
                <a:tab pos="361950" algn="l"/>
                <a:tab pos="538163" algn="l"/>
                <a:tab pos="808038" algn="l"/>
              </a:tabLst>
              <a:defRPr/>
            </a:lvl4pPr>
          </a:lstStyle>
          <a:p>
            <a:pPr lvl="0"/>
            <a:r>
              <a:rPr lang="it-IT" dirty="0"/>
              <a:t>Nome Evento </a:t>
            </a:r>
            <a:br>
              <a:rPr lang="it-IT" dirty="0"/>
            </a:br>
            <a:r>
              <a:rPr lang="it-IT" dirty="0" err="1"/>
              <a:t>Arial</a:t>
            </a:r>
            <a:r>
              <a:rPr lang="it-IT" dirty="0"/>
              <a:t> </a:t>
            </a:r>
            <a:r>
              <a:rPr lang="it-IT" dirty="0" err="1"/>
              <a:t>Bold</a:t>
            </a:r>
            <a:r>
              <a:rPr lang="it-IT" dirty="0"/>
              <a:t> 15/17pt </a:t>
            </a:r>
          </a:p>
        </p:txBody>
      </p:sp>
      <p:sp>
        <p:nvSpPr>
          <p:cNvPr id="121" name="Segnaposto testo 54"/>
          <p:cNvSpPr>
            <a:spLocks noGrp="1"/>
          </p:cNvSpPr>
          <p:nvPr>
            <p:ph type="body" sz="quarter" idx="65" hasCustomPrompt="1"/>
          </p:nvPr>
        </p:nvSpPr>
        <p:spPr>
          <a:xfrm>
            <a:off x="6151016" y="4033359"/>
            <a:ext cx="5493805" cy="146097"/>
          </a:xfrm>
        </p:spPr>
        <p:txBody>
          <a:bodyPr/>
          <a:lstStyle>
            <a:lvl1pPr>
              <a:defRPr baseline="0"/>
            </a:lvl1pPr>
            <a:lvl4pPr marL="733425" indent="-179388">
              <a:tabLst>
                <a:tab pos="361950" algn="l"/>
                <a:tab pos="538163" algn="l"/>
                <a:tab pos="808038" algn="l"/>
              </a:tabLst>
              <a:defRPr/>
            </a:lvl4pPr>
          </a:lstStyle>
          <a:p>
            <a:pPr lvl="0"/>
            <a:r>
              <a:rPr lang="it-IT" dirty="0"/>
              <a:t>Data </a:t>
            </a:r>
            <a:r>
              <a:rPr lang="it-IT" dirty="0" err="1"/>
              <a:t>Arial</a:t>
            </a:r>
            <a:r>
              <a:rPr lang="it-IT" dirty="0"/>
              <a:t> Regular 10pt</a:t>
            </a:r>
          </a:p>
        </p:txBody>
      </p:sp>
      <p:sp>
        <p:nvSpPr>
          <p:cNvPr id="122" name="Segnaposto testo 54"/>
          <p:cNvSpPr>
            <a:spLocks noGrp="1"/>
          </p:cNvSpPr>
          <p:nvPr>
            <p:ph type="body" sz="quarter" idx="66" hasCustomPrompt="1"/>
          </p:nvPr>
        </p:nvSpPr>
        <p:spPr>
          <a:xfrm>
            <a:off x="6151067" y="4187298"/>
            <a:ext cx="5493755" cy="415490"/>
          </a:xfrm>
        </p:spPr>
        <p:txBody>
          <a:bodyPr/>
          <a:lstStyle>
            <a:lvl1pPr>
              <a:lnSpc>
                <a:spcPts val="1700"/>
              </a:lnSpc>
              <a:defRPr sz="1500" b="1" i="0" baseline="0"/>
            </a:lvl1pPr>
            <a:lvl4pPr marL="733425" indent="-179388">
              <a:tabLst>
                <a:tab pos="361950" algn="l"/>
                <a:tab pos="538163" algn="l"/>
                <a:tab pos="808038" algn="l"/>
              </a:tabLst>
              <a:defRPr/>
            </a:lvl4pPr>
          </a:lstStyle>
          <a:p>
            <a:pPr lvl="0"/>
            <a:r>
              <a:rPr lang="it-IT" dirty="0"/>
              <a:t>Nome Evento </a:t>
            </a:r>
            <a:br>
              <a:rPr lang="it-IT" dirty="0"/>
            </a:br>
            <a:r>
              <a:rPr lang="it-IT" dirty="0" err="1"/>
              <a:t>Arial</a:t>
            </a:r>
            <a:r>
              <a:rPr lang="it-IT" dirty="0"/>
              <a:t> </a:t>
            </a:r>
            <a:r>
              <a:rPr lang="it-IT" dirty="0" err="1"/>
              <a:t>Bold</a:t>
            </a:r>
            <a:r>
              <a:rPr lang="it-IT" dirty="0"/>
              <a:t> 15/17pt </a:t>
            </a:r>
          </a:p>
        </p:txBody>
      </p:sp>
      <p:sp>
        <p:nvSpPr>
          <p:cNvPr id="123" name="Segnaposto testo 54"/>
          <p:cNvSpPr>
            <a:spLocks noGrp="1"/>
          </p:cNvSpPr>
          <p:nvPr>
            <p:ph type="body" sz="quarter" idx="67" hasCustomPrompt="1"/>
          </p:nvPr>
        </p:nvSpPr>
        <p:spPr>
          <a:xfrm>
            <a:off x="6151016" y="4733783"/>
            <a:ext cx="5493805" cy="146097"/>
          </a:xfrm>
        </p:spPr>
        <p:txBody>
          <a:bodyPr/>
          <a:lstStyle>
            <a:lvl1pPr>
              <a:defRPr baseline="0"/>
            </a:lvl1pPr>
            <a:lvl4pPr marL="733425" indent="-179388">
              <a:tabLst>
                <a:tab pos="361950" algn="l"/>
                <a:tab pos="538163" algn="l"/>
                <a:tab pos="808038" algn="l"/>
              </a:tabLst>
              <a:defRPr/>
            </a:lvl4pPr>
          </a:lstStyle>
          <a:p>
            <a:pPr lvl="0"/>
            <a:r>
              <a:rPr lang="it-IT" dirty="0"/>
              <a:t>Data </a:t>
            </a:r>
            <a:r>
              <a:rPr lang="it-IT" dirty="0" err="1"/>
              <a:t>Arial</a:t>
            </a:r>
            <a:r>
              <a:rPr lang="it-IT" dirty="0"/>
              <a:t> Regular 10pt</a:t>
            </a:r>
          </a:p>
        </p:txBody>
      </p:sp>
      <p:sp>
        <p:nvSpPr>
          <p:cNvPr id="124" name="Segnaposto testo 54"/>
          <p:cNvSpPr>
            <a:spLocks noGrp="1"/>
          </p:cNvSpPr>
          <p:nvPr>
            <p:ph type="body" sz="quarter" idx="68" hasCustomPrompt="1"/>
          </p:nvPr>
        </p:nvSpPr>
        <p:spPr>
          <a:xfrm>
            <a:off x="6151067" y="4887722"/>
            <a:ext cx="5493755" cy="415490"/>
          </a:xfrm>
        </p:spPr>
        <p:txBody>
          <a:bodyPr/>
          <a:lstStyle>
            <a:lvl1pPr>
              <a:lnSpc>
                <a:spcPts val="1700"/>
              </a:lnSpc>
              <a:defRPr sz="1500" b="1" i="0" baseline="0"/>
            </a:lvl1pPr>
            <a:lvl4pPr marL="733425" indent="-179388">
              <a:tabLst>
                <a:tab pos="361950" algn="l"/>
                <a:tab pos="538163" algn="l"/>
                <a:tab pos="808038" algn="l"/>
              </a:tabLst>
              <a:defRPr/>
            </a:lvl4pPr>
          </a:lstStyle>
          <a:p>
            <a:pPr lvl="0"/>
            <a:r>
              <a:rPr lang="it-IT" dirty="0"/>
              <a:t>Nome Evento </a:t>
            </a:r>
            <a:br>
              <a:rPr lang="it-IT" dirty="0"/>
            </a:br>
            <a:r>
              <a:rPr lang="it-IT" dirty="0" err="1"/>
              <a:t>Arial</a:t>
            </a:r>
            <a:r>
              <a:rPr lang="it-IT" dirty="0"/>
              <a:t> </a:t>
            </a:r>
            <a:r>
              <a:rPr lang="it-IT" dirty="0" err="1"/>
              <a:t>Bold</a:t>
            </a:r>
            <a:r>
              <a:rPr lang="it-IT" dirty="0"/>
              <a:t> 15/17pt </a:t>
            </a:r>
          </a:p>
        </p:txBody>
      </p:sp>
      <p:sp>
        <p:nvSpPr>
          <p:cNvPr id="125" name="Segnaposto testo 54"/>
          <p:cNvSpPr>
            <a:spLocks noGrp="1"/>
          </p:cNvSpPr>
          <p:nvPr>
            <p:ph type="body" sz="quarter" idx="69" hasCustomPrompt="1"/>
          </p:nvPr>
        </p:nvSpPr>
        <p:spPr>
          <a:xfrm>
            <a:off x="6151016" y="5418814"/>
            <a:ext cx="5493805" cy="146097"/>
          </a:xfrm>
        </p:spPr>
        <p:txBody>
          <a:bodyPr/>
          <a:lstStyle>
            <a:lvl1pPr>
              <a:defRPr baseline="0"/>
            </a:lvl1pPr>
            <a:lvl4pPr marL="733425" indent="-179388">
              <a:tabLst>
                <a:tab pos="361950" algn="l"/>
                <a:tab pos="538163" algn="l"/>
                <a:tab pos="808038" algn="l"/>
              </a:tabLst>
              <a:defRPr/>
            </a:lvl4pPr>
          </a:lstStyle>
          <a:p>
            <a:pPr lvl="0"/>
            <a:r>
              <a:rPr lang="it-IT" dirty="0"/>
              <a:t>Data </a:t>
            </a:r>
            <a:r>
              <a:rPr lang="it-IT" dirty="0" err="1"/>
              <a:t>Arial</a:t>
            </a:r>
            <a:r>
              <a:rPr lang="it-IT" dirty="0"/>
              <a:t> Regular 10pt</a:t>
            </a:r>
          </a:p>
        </p:txBody>
      </p:sp>
      <p:sp>
        <p:nvSpPr>
          <p:cNvPr id="126" name="Segnaposto testo 54"/>
          <p:cNvSpPr>
            <a:spLocks noGrp="1"/>
          </p:cNvSpPr>
          <p:nvPr>
            <p:ph type="body" sz="quarter" idx="70" hasCustomPrompt="1"/>
          </p:nvPr>
        </p:nvSpPr>
        <p:spPr>
          <a:xfrm>
            <a:off x="6151067" y="5572753"/>
            <a:ext cx="5493755" cy="415490"/>
          </a:xfrm>
        </p:spPr>
        <p:txBody>
          <a:bodyPr/>
          <a:lstStyle>
            <a:lvl1pPr>
              <a:lnSpc>
                <a:spcPts val="1700"/>
              </a:lnSpc>
              <a:defRPr sz="1500" b="1" i="0" baseline="0"/>
            </a:lvl1pPr>
            <a:lvl4pPr marL="733425" indent="-179388">
              <a:tabLst>
                <a:tab pos="361950" algn="l"/>
                <a:tab pos="538163" algn="l"/>
                <a:tab pos="808038" algn="l"/>
              </a:tabLst>
              <a:defRPr/>
            </a:lvl4pPr>
          </a:lstStyle>
          <a:p>
            <a:pPr lvl="0"/>
            <a:r>
              <a:rPr lang="it-IT" dirty="0"/>
              <a:t>Nome Evento </a:t>
            </a:r>
            <a:br>
              <a:rPr lang="it-IT" dirty="0"/>
            </a:br>
            <a:r>
              <a:rPr lang="it-IT" dirty="0" err="1"/>
              <a:t>Arial</a:t>
            </a:r>
            <a:r>
              <a:rPr lang="it-IT" dirty="0"/>
              <a:t> </a:t>
            </a:r>
            <a:r>
              <a:rPr lang="it-IT" dirty="0" err="1"/>
              <a:t>Bold</a:t>
            </a:r>
            <a:r>
              <a:rPr lang="it-IT" dirty="0"/>
              <a:t> 15/17pt </a:t>
            </a:r>
          </a:p>
        </p:txBody>
      </p:sp>
      <p:pic>
        <p:nvPicPr>
          <p:cNvPr id="36" name="Immagine 35">
            <a:extLst>
              <a:ext uri="{FF2B5EF4-FFF2-40B4-BE49-F238E27FC236}">
                <a16:creationId xmlns:a16="http://schemas.microsoft.com/office/drawing/2014/main" id="{F95B9C14-6AFA-48B4-91AE-5E42EA065539}"/>
              </a:ext>
            </a:extLst>
          </p:cNvPr>
          <p:cNvPicPr>
            <a:picLocks noChangeAspect="1"/>
          </p:cNvPicPr>
          <p:nvPr userDrawn="1"/>
        </p:nvPicPr>
        <p:blipFill>
          <a:blip r:embed="rId3"/>
          <a:stretch>
            <a:fillRect/>
          </a:stretch>
        </p:blipFill>
        <p:spPr>
          <a:xfrm>
            <a:off x="11255189" y="6226123"/>
            <a:ext cx="444281" cy="360000"/>
          </a:xfrm>
          <a:prstGeom prst="rect">
            <a:avLst/>
          </a:prstGeom>
        </p:spPr>
      </p:pic>
    </p:spTree>
    <p:extLst>
      <p:ext uri="{BB962C8B-B14F-4D97-AF65-F5344CB8AC3E}">
        <p14:creationId xmlns:p14="http://schemas.microsoft.com/office/powerpoint/2010/main" val="41981714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lide Chart + Numeric Highlight: 2 columns ">
    <p:spTree>
      <p:nvGrpSpPr>
        <p:cNvPr id="1" name=""/>
        <p:cNvGrpSpPr/>
        <p:nvPr/>
      </p:nvGrpSpPr>
      <p:grpSpPr>
        <a:xfrm>
          <a:off x="0" y="0"/>
          <a:ext cx="0" cy="0"/>
          <a:chOff x="0" y="0"/>
          <a:chExt cx="0" cy="0"/>
        </a:xfrm>
      </p:grpSpPr>
      <p:sp>
        <p:nvSpPr>
          <p:cNvPr id="6" name="Segnaposto numero diapositiva 5"/>
          <p:cNvSpPr>
            <a:spLocks noGrp="1"/>
          </p:cNvSpPr>
          <p:nvPr>
            <p:ph type="sldNum" sz="quarter" idx="12"/>
          </p:nvPr>
        </p:nvSpPr>
        <p:spPr>
          <a:xfrm>
            <a:off x="11385606" y="273559"/>
            <a:ext cx="266889" cy="178318"/>
          </a:xfrm>
        </p:spPr>
        <p:txBody>
          <a:bodyPr lIns="0" tIns="0" rIns="0" bIns="0" anchor="t" anchorCtr="0"/>
          <a:lstStyle>
            <a:lvl1pPr algn="r">
              <a:defRPr sz="700">
                <a:solidFill>
                  <a:schemeClr val="tx2"/>
                </a:solidFill>
              </a:defRPr>
            </a:lvl1pPr>
          </a:lstStyle>
          <a:p>
            <a:fld id="{C465A074-71B0-1C47-A455-7677837C124E}" type="slidenum">
              <a:rPr lang="it-IT" smtClean="0"/>
              <a:pPr/>
              <a:t>‹#›</a:t>
            </a:fld>
            <a:endParaRPr lang="it-IT" dirty="0"/>
          </a:p>
        </p:txBody>
      </p:sp>
      <p:sp>
        <p:nvSpPr>
          <p:cNvPr id="8" name="Segnaposto data 3"/>
          <p:cNvSpPr>
            <a:spLocks noGrp="1"/>
          </p:cNvSpPr>
          <p:nvPr>
            <p:ph type="dt" sz="half" idx="10"/>
          </p:nvPr>
        </p:nvSpPr>
        <p:spPr>
          <a:xfrm>
            <a:off x="4905601" y="6459984"/>
            <a:ext cx="1066420" cy="114300"/>
          </a:xfrm>
        </p:spPr>
        <p:txBody>
          <a:bodyPr lIns="0" tIns="0" rIns="0" bIns="0" anchor="t" anchorCtr="0"/>
          <a:lstStyle>
            <a:lvl1pPr>
              <a:defRPr sz="700">
                <a:solidFill>
                  <a:schemeClr val="tx2"/>
                </a:solidFill>
              </a:defRPr>
            </a:lvl1pPr>
          </a:lstStyle>
          <a:p>
            <a:r>
              <a:rPr lang="en-US"/>
              <a:t>25 giugno 2015</a:t>
            </a:r>
            <a:endParaRPr lang="it-IT" dirty="0"/>
          </a:p>
        </p:txBody>
      </p:sp>
      <p:sp>
        <p:nvSpPr>
          <p:cNvPr id="10" name="Segnaposto piè di pagina 4"/>
          <p:cNvSpPr>
            <a:spLocks noGrp="1"/>
          </p:cNvSpPr>
          <p:nvPr>
            <p:ph type="ftr" sz="quarter" idx="11"/>
          </p:nvPr>
        </p:nvSpPr>
        <p:spPr>
          <a:xfrm>
            <a:off x="6151067" y="6459985"/>
            <a:ext cx="3860800" cy="114300"/>
          </a:xfrm>
        </p:spPr>
        <p:txBody>
          <a:bodyPr lIns="0" tIns="0" rIns="0" bIns="0"/>
          <a:lstStyle>
            <a:lvl1pPr algn="l">
              <a:defRPr sz="700" baseline="0">
                <a:solidFill>
                  <a:schemeClr val="tx2"/>
                </a:solidFill>
              </a:defRPr>
            </a:lvl1pPr>
          </a:lstStyle>
          <a:p>
            <a:r>
              <a:rPr lang="it-IT"/>
              <a:t>Credit Risk: IMAP updates</a:t>
            </a:r>
            <a:endParaRPr lang="it-IT" dirty="0"/>
          </a:p>
        </p:txBody>
      </p:sp>
      <p:sp>
        <p:nvSpPr>
          <p:cNvPr id="17" name="Segnaposto grafico 20"/>
          <p:cNvSpPr>
            <a:spLocks noGrp="1"/>
          </p:cNvSpPr>
          <p:nvPr>
            <p:ph type="chart" sz="quarter" idx="17"/>
          </p:nvPr>
        </p:nvSpPr>
        <p:spPr>
          <a:xfrm>
            <a:off x="463068" y="1682751"/>
            <a:ext cx="5501217" cy="4378325"/>
          </a:xfrm>
        </p:spPr>
        <p:txBody>
          <a:bodyPr/>
          <a:lstStyle/>
          <a:p>
            <a:r>
              <a:rPr lang="it-IT" dirty="0"/>
              <a:t>Fare clic sull'icona per inserire un grafico</a:t>
            </a:r>
          </a:p>
        </p:txBody>
      </p:sp>
      <p:sp>
        <p:nvSpPr>
          <p:cNvPr id="20" name="Segnaposto testo 2"/>
          <p:cNvSpPr>
            <a:spLocks noGrp="1"/>
          </p:cNvSpPr>
          <p:nvPr>
            <p:ph type="body" sz="quarter" idx="15" hasCustomPrompt="1"/>
          </p:nvPr>
        </p:nvSpPr>
        <p:spPr>
          <a:xfrm>
            <a:off x="6197600" y="1682750"/>
            <a:ext cx="5301779" cy="1525588"/>
          </a:xfrm>
        </p:spPr>
        <p:txBody>
          <a:bodyPr numCol="1" spcCol="144000"/>
          <a:lstStyle>
            <a:lvl1pPr>
              <a:lnSpc>
                <a:spcPts val="6300"/>
              </a:lnSpc>
              <a:spcAft>
                <a:spcPts val="1800"/>
              </a:spcAft>
              <a:defRPr sz="7200" b="1" i="0" baseline="0">
                <a:solidFill>
                  <a:srgbClr val="BD0D22"/>
                </a:solidFill>
              </a:defRPr>
            </a:lvl1pPr>
            <a:lvl2pPr marL="0" indent="0">
              <a:buFontTx/>
              <a:buNone/>
              <a:defRPr baseline="0"/>
            </a:lvl2pPr>
          </a:lstStyle>
          <a:p>
            <a:pPr lvl="0"/>
            <a:r>
              <a:rPr lang="it-IT" dirty="0"/>
              <a:t>000,1%</a:t>
            </a:r>
          </a:p>
        </p:txBody>
      </p:sp>
      <p:sp>
        <p:nvSpPr>
          <p:cNvPr id="21" name="Segnaposto testo 2"/>
          <p:cNvSpPr>
            <a:spLocks noGrp="1"/>
          </p:cNvSpPr>
          <p:nvPr>
            <p:ph type="body" sz="quarter" idx="18" hasCustomPrompt="1"/>
          </p:nvPr>
        </p:nvSpPr>
        <p:spPr>
          <a:xfrm>
            <a:off x="6197600" y="3367465"/>
            <a:ext cx="5283200" cy="2693610"/>
          </a:xfrm>
        </p:spPr>
        <p:txBody>
          <a:bodyPr/>
          <a:lstStyle>
            <a:lvl1pPr>
              <a:defRPr b="1" i="0">
                <a:solidFill>
                  <a:schemeClr val="accent4"/>
                </a:solidFill>
              </a:defRPr>
            </a:lvl1pPr>
          </a:lstStyle>
          <a:p>
            <a:pPr lvl="0"/>
            <a:r>
              <a:rPr lang="it-IT" dirty="0"/>
              <a:t>Testo</a:t>
            </a:r>
          </a:p>
        </p:txBody>
      </p:sp>
      <p:pic>
        <p:nvPicPr>
          <p:cNvPr id="24" name="Picture 23"/>
          <p:cNvPicPr>
            <a:picLocks noChangeAspect="1"/>
          </p:cNvPicPr>
          <p:nvPr userDrawn="1"/>
        </p:nvPicPr>
        <p:blipFill rotWithShape="1">
          <a:blip r:embed="rId2"/>
          <a:srcRect l="1" r="14959" b="85913"/>
          <a:stretch/>
        </p:blipFill>
        <p:spPr>
          <a:xfrm>
            <a:off x="0" y="0"/>
            <a:ext cx="288000" cy="966080"/>
          </a:xfrm>
          <a:prstGeom prst="rect">
            <a:avLst/>
          </a:prstGeom>
        </p:spPr>
      </p:pic>
      <p:sp>
        <p:nvSpPr>
          <p:cNvPr id="16" name="Titolo 1"/>
          <p:cNvSpPr>
            <a:spLocks noGrp="1"/>
          </p:cNvSpPr>
          <p:nvPr>
            <p:ph type="ctrTitle" hasCustomPrompt="1"/>
          </p:nvPr>
        </p:nvSpPr>
        <p:spPr>
          <a:xfrm>
            <a:off x="463067" y="451877"/>
            <a:ext cx="11182248" cy="557458"/>
          </a:xfrm>
        </p:spPr>
        <p:txBody>
          <a:bodyPr/>
          <a:lstStyle>
            <a:lvl1pPr>
              <a:lnSpc>
                <a:spcPts val="2200"/>
              </a:lnSpc>
              <a:defRPr sz="2000" b="0" i="0" baseline="0">
                <a:solidFill>
                  <a:schemeClr val="tx2"/>
                </a:solidFill>
              </a:defRPr>
            </a:lvl1pPr>
          </a:lstStyle>
          <a:p>
            <a:r>
              <a:rPr lang="it-IT" dirty="0"/>
              <a:t>Slide Title</a:t>
            </a:r>
            <a:br>
              <a:rPr lang="it-IT" dirty="0"/>
            </a:br>
            <a:r>
              <a:rPr lang="it-IT" dirty="0" err="1"/>
              <a:t>Arial</a:t>
            </a:r>
            <a:r>
              <a:rPr lang="it-IT" dirty="0"/>
              <a:t> Regular 20/22pt</a:t>
            </a:r>
          </a:p>
        </p:txBody>
      </p:sp>
      <p:sp>
        <p:nvSpPr>
          <p:cNvPr id="18" name="Sottotitolo 2"/>
          <p:cNvSpPr>
            <a:spLocks noGrp="1"/>
          </p:cNvSpPr>
          <p:nvPr>
            <p:ph type="subTitle" idx="1" hasCustomPrompt="1"/>
          </p:nvPr>
        </p:nvSpPr>
        <p:spPr>
          <a:xfrm>
            <a:off x="463067" y="1070623"/>
            <a:ext cx="11182248" cy="456408"/>
          </a:xfrm>
        </p:spPr>
        <p:txBody>
          <a:bodyPr lIns="0" tIns="0" rIns="0" bIns="0">
            <a:noAutofit/>
          </a:bodyPr>
          <a:lstStyle>
            <a:lvl1pPr marL="0" indent="0" algn="l">
              <a:lnSpc>
                <a:spcPts val="1700"/>
              </a:lnSpc>
              <a:spcBef>
                <a:spcPts val="0"/>
              </a:spcBef>
              <a:buNone/>
              <a:defRPr sz="1500" baseline="0">
                <a:solidFill>
                  <a:srgbClr val="7F7F7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dirty="0"/>
              <a:t>Slide </a:t>
            </a:r>
            <a:r>
              <a:rPr lang="it-IT" dirty="0" err="1"/>
              <a:t>Subtitle</a:t>
            </a:r>
            <a:br>
              <a:rPr lang="it-IT" dirty="0"/>
            </a:br>
            <a:r>
              <a:rPr lang="it-IT" dirty="0" err="1"/>
              <a:t>Arial</a:t>
            </a:r>
            <a:r>
              <a:rPr lang="it-IT" dirty="0"/>
              <a:t> Regular 15/17pt</a:t>
            </a:r>
          </a:p>
        </p:txBody>
      </p:sp>
      <p:sp>
        <p:nvSpPr>
          <p:cNvPr id="25" name="Segnaposto testo 15"/>
          <p:cNvSpPr>
            <a:spLocks noGrp="1"/>
          </p:cNvSpPr>
          <p:nvPr>
            <p:ph type="body" sz="quarter" idx="13" hasCustomPrompt="1"/>
          </p:nvPr>
        </p:nvSpPr>
        <p:spPr>
          <a:xfrm>
            <a:off x="463067" y="273559"/>
            <a:ext cx="2964165" cy="115990"/>
          </a:xfrm>
        </p:spPr>
        <p:txBody>
          <a:bodyPr>
            <a:normAutofit/>
          </a:bodyPr>
          <a:lstStyle>
            <a:lvl1pPr>
              <a:lnSpc>
                <a:spcPts val="700"/>
              </a:lnSpc>
              <a:defRPr sz="700" baseline="0">
                <a:solidFill>
                  <a:schemeClr val="tx2"/>
                </a:solidFill>
              </a:defRPr>
            </a:lvl1pPr>
          </a:lstStyle>
          <a:p>
            <a:pPr lvl="0"/>
            <a:r>
              <a:rPr lang="it-IT" dirty="0" err="1"/>
              <a:t>Section</a:t>
            </a:r>
            <a:r>
              <a:rPr lang="it-IT" dirty="0"/>
              <a:t> 00</a:t>
            </a:r>
          </a:p>
        </p:txBody>
      </p:sp>
      <p:pic>
        <p:nvPicPr>
          <p:cNvPr id="13" name="Immagine 12">
            <a:extLst>
              <a:ext uri="{FF2B5EF4-FFF2-40B4-BE49-F238E27FC236}">
                <a16:creationId xmlns:a16="http://schemas.microsoft.com/office/drawing/2014/main" id="{1CE185AC-17C1-45C3-A3B3-B41F2EA309C7}"/>
              </a:ext>
            </a:extLst>
          </p:cNvPr>
          <p:cNvPicPr>
            <a:picLocks noChangeAspect="1"/>
          </p:cNvPicPr>
          <p:nvPr userDrawn="1"/>
        </p:nvPicPr>
        <p:blipFill>
          <a:blip r:embed="rId3"/>
          <a:stretch>
            <a:fillRect/>
          </a:stretch>
        </p:blipFill>
        <p:spPr>
          <a:xfrm>
            <a:off x="11255189" y="6226123"/>
            <a:ext cx="444281" cy="360000"/>
          </a:xfrm>
          <a:prstGeom prst="rect">
            <a:avLst/>
          </a:prstGeom>
        </p:spPr>
      </p:pic>
    </p:spTree>
    <p:extLst>
      <p:ext uri="{BB962C8B-B14F-4D97-AF65-F5344CB8AC3E}">
        <p14:creationId xmlns:p14="http://schemas.microsoft.com/office/powerpoint/2010/main" val="32801646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lide Closure">
    <p:spTree>
      <p:nvGrpSpPr>
        <p:cNvPr id="1" name=""/>
        <p:cNvGrpSpPr/>
        <p:nvPr/>
      </p:nvGrpSpPr>
      <p:grpSpPr>
        <a:xfrm>
          <a:off x="0" y="0"/>
          <a:ext cx="0" cy="0"/>
          <a:chOff x="0" y="0"/>
          <a:chExt cx="0" cy="0"/>
        </a:xfrm>
      </p:grpSpPr>
      <p:sp>
        <p:nvSpPr>
          <p:cNvPr id="4" name="Segnaposto data 3"/>
          <p:cNvSpPr>
            <a:spLocks noGrp="1"/>
          </p:cNvSpPr>
          <p:nvPr>
            <p:ph type="dt" sz="half" idx="10"/>
          </p:nvPr>
        </p:nvSpPr>
        <p:spPr>
          <a:xfrm>
            <a:off x="4905600" y="6459984"/>
            <a:ext cx="1065600" cy="114300"/>
          </a:xfrm>
        </p:spPr>
        <p:txBody>
          <a:bodyPr lIns="0" tIns="0" rIns="0" bIns="0" anchor="t" anchorCtr="0"/>
          <a:lstStyle>
            <a:lvl1pPr>
              <a:defRPr sz="700">
                <a:solidFill>
                  <a:schemeClr val="tx2"/>
                </a:solidFill>
              </a:defRPr>
            </a:lvl1pPr>
          </a:lstStyle>
          <a:p>
            <a:r>
              <a:rPr lang="en-US"/>
              <a:t>25 giugno 2015</a:t>
            </a:r>
            <a:endParaRPr lang="it-IT" dirty="0"/>
          </a:p>
        </p:txBody>
      </p:sp>
      <p:pic>
        <p:nvPicPr>
          <p:cNvPr id="18" name="Picture 17"/>
          <p:cNvPicPr>
            <a:picLocks noChangeAspect="1"/>
          </p:cNvPicPr>
          <p:nvPr userDrawn="1"/>
        </p:nvPicPr>
        <p:blipFill rotWithShape="1">
          <a:blip r:embed="rId2"/>
          <a:srcRect r="21050"/>
          <a:stretch/>
        </p:blipFill>
        <p:spPr>
          <a:xfrm>
            <a:off x="1" y="0"/>
            <a:ext cx="267377" cy="6858000"/>
          </a:xfrm>
          <a:prstGeom prst="rect">
            <a:avLst/>
          </a:prstGeom>
        </p:spPr>
      </p:pic>
      <p:pic>
        <p:nvPicPr>
          <p:cNvPr id="19" name="Immagine 11"/>
          <p:cNvPicPr>
            <a:picLocks noChangeAspect="1"/>
          </p:cNvPicPr>
          <p:nvPr userDrawn="1"/>
        </p:nvPicPr>
        <p:blipFill>
          <a:blip r:embed="rId3"/>
          <a:stretch>
            <a:fillRect/>
          </a:stretch>
        </p:blipFill>
        <p:spPr>
          <a:xfrm>
            <a:off x="463067" y="287166"/>
            <a:ext cx="1152000" cy="703434"/>
          </a:xfrm>
          <a:prstGeom prst="rect">
            <a:avLst/>
          </a:prstGeom>
        </p:spPr>
      </p:pic>
      <p:sp>
        <p:nvSpPr>
          <p:cNvPr id="11" name="CasellaDiTesto 10"/>
          <p:cNvSpPr txBox="1"/>
          <p:nvPr userDrawn="1"/>
        </p:nvSpPr>
        <p:spPr>
          <a:xfrm>
            <a:off x="463068" y="3031068"/>
            <a:ext cx="11199776" cy="507831"/>
          </a:xfrm>
          <a:prstGeom prst="rect">
            <a:avLst/>
          </a:prstGeom>
          <a:noFill/>
        </p:spPr>
        <p:txBody>
          <a:bodyPr wrap="square" lIns="0" tIns="0" rIns="0" bIns="0" rtlCol="0">
            <a:noAutofit/>
          </a:bodyPr>
          <a:lstStyle/>
          <a:p>
            <a:r>
              <a:rPr lang="it-IT" sz="3300" b="1" baseline="0" dirty="0" err="1">
                <a:solidFill>
                  <a:schemeClr val="tx2"/>
                </a:solidFill>
              </a:rPr>
              <a:t>Thank</a:t>
            </a:r>
            <a:r>
              <a:rPr lang="it-IT" sz="3300" b="1" baseline="0" dirty="0">
                <a:solidFill>
                  <a:schemeClr val="tx2"/>
                </a:solidFill>
              </a:rPr>
              <a:t> </a:t>
            </a:r>
            <a:r>
              <a:rPr lang="it-IT" sz="3300" b="1" baseline="0" dirty="0" err="1">
                <a:solidFill>
                  <a:schemeClr val="tx2"/>
                </a:solidFill>
              </a:rPr>
              <a:t>You</a:t>
            </a:r>
            <a:r>
              <a:rPr lang="it-IT" sz="3300" b="1" baseline="0" dirty="0">
                <a:solidFill>
                  <a:schemeClr val="tx2"/>
                </a:solidFill>
              </a:rPr>
              <a:t>.</a:t>
            </a:r>
          </a:p>
        </p:txBody>
      </p:sp>
      <p:sp>
        <p:nvSpPr>
          <p:cNvPr id="12" name="Segnaposto testo 3"/>
          <p:cNvSpPr>
            <a:spLocks noGrp="1"/>
          </p:cNvSpPr>
          <p:nvPr>
            <p:ph type="body" sz="quarter" idx="11" hasCustomPrompt="1"/>
          </p:nvPr>
        </p:nvSpPr>
        <p:spPr>
          <a:xfrm>
            <a:off x="463068" y="5351463"/>
            <a:ext cx="6107289" cy="168804"/>
          </a:xfrm>
        </p:spPr>
        <p:txBody>
          <a:bodyPr/>
          <a:lstStyle>
            <a:lvl1pPr>
              <a:defRPr>
                <a:solidFill>
                  <a:schemeClr val="bg1">
                    <a:lumMod val="50000"/>
                  </a:schemeClr>
                </a:solidFill>
              </a:defRPr>
            </a:lvl1pPr>
          </a:lstStyle>
          <a:p>
            <a:pPr lvl="0"/>
            <a:r>
              <a:rPr lang="it-IT" dirty="0"/>
              <a:t>E-mail</a:t>
            </a:r>
          </a:p>
        </p:txBody>
      </p:sp>
      <p:sp>
        <p:nvSpPr>
          <p:cNvPr id="17" name="CasellaDiTesto 16"/>
          <p:cNvSpPr txBox="1"/>
          <p:nvPr userDrawn="1"/>
        </p:nvSpPr>
        <p:spPr>
          <a:xfrm>
            <a:off x="463069" y="4645123"/>
            <a:ext cx="6107287" cy="152400"/>
          </a:xfrm>
          <a:prstGeom prst="rect">
            <a:avLst/>
          </a:prstGeom>
          <a:noFill/>
        </p:spPr>
        <p:txBody>
          <a:bodyPr wrap="square" lIns="0" tIns="0" rIns="0" bIns="0" rtlCol="0">
            <a:noAutofit/>
          </a:bodyPr>
          <a:lstStyle/>
          <a:p>
            <a:r>
              <a:rPr lang="it-IT" sz="1000" b="1" baseline="0" dirty="0" err="1">
                <a:solidFill>
                  <a:schemeClr val="tx2"/>
                </a:solidFill>
              </a:rPr>
              <a:t>Contacts</a:t>
            </a:r>
            <a:r>
              <a:rPr lang="it-IT" sz="1000" b="1" baseline="0" dirty="0">
                <a:solidFill>
                  <a:schemeClr val="tx2"/>
                </a:solidFill>
              </a:rPr>
              <a:t>:</a:t>
            </a:r>
          </a:p>
        </p:txBody>
      </p:sp>
      <p:sp>
        <p:nvSpPr>
          <p:cNvPr id="20" name="Segnaposto testo 3"/>
          <p:cNvSpPr>
            <a:spLocks noGrp="1"/>
          </p:cNvSpPr>
          <p:nvPr>
            <p:ph type="body" sz="quarter" idx="12" hasCustomPrompt="1"/>
          </p:nvPr>
        </p:nvSpPr>
        <p:spPr>
          <a:xfrm>
            <a:off x="463068" y="5605463"/>
            <a:ext cx="6107289" cy="168804"/>
          </a:xfrm>
        </p:spPr>
        <p:txBody>
          <a:bodyPr/>
          <a:lstStyle>
            <a:lvl1pPr>
              <a:defRPr>
                <a:solidFill>
                  <a:schemeClr val="bg1">
                    <a:lumMod val="50000"/>
                  </a:schemeClr>
                </a:solidFill>
              </a:defRPr>
            </a:lvl1pPr>
          </a:lstStyle>
          <a:p>
            <a:pPr lvl="0"/>
            <a:r>
              <a:rPr lang="it-IT" dirty="0"/>
              <a:t>Phone </a:t>
            </a:r>
            <a:r>
              <a:rPr lang="it-IT" dirty="0" err="1"/>
              <a:t>Number</a:t>
            </a:r>
            <a:r>
              <a:rPr lang="it-IT" dirty="0"/>
              <a:t> +39 / Fax </a:t>
            </a:r>
            <a:r>
              <a:rPr lang="it-IT" dirty="0" err="1"/>
              <a:t>Number</a:t>
            </a:r>
            <a:r>
              <a:rPr lang="it-IT" dirty="0"/>
              <a:t> +39 </a:t>
            </a:r>
          </a:p>
        </p:txBody>
      </p:sp>
      <p:sp>
        <p:nvSpPr>
          <p:cNvPr id="21" name="Segnaposto testo 3"/>
          <p:cNvSpPr>
            <a:spLocks noGrp="1"/>
          </p:cNvSpPr>
          <p:nvPr>
            <p:ph type="body" sz="quarter" idx="13" hasCustomPrompt="1"/>
          </p:nvPr>
        </p:nvSpPr>
        <p:spPr>
          <a:xfrm>
            <a:off x="463068" y="5859463"/>
            <a:ext cx="6107289" cy="168804"/>
          </a:xfrm>
        </p:spPr>
        <p:txBody>
          <a:bodyPr/>
          <a:lstStyle>
            <a:lvl1pPr>
              <a:defRPr>
                <a:solidFill>
                  <a:schemeClr val="bg1">
                    <a:lumMod val="50000"/>
                  </a:schemeClr>
                </a:solidFill>
              </a:defRPr>
            </a:lvl1pPr>
          </a:lstStyle>
          <a:p>
            <a:pPr lvl="0"/>
            <a:r>
              <a:rPr lang="it-IT" dirty="0"/>
              <a:t>Website</a:t>
            </a:r>
          </a:p>
        </p:txBody>
      </p:sp>
      <p:sp>
        <p:nvSpPr>
          <p:cNvPr id="22" name="Segnaposto testo 3"/>
          <p:cNvSpPr>
            <a:spLocks noGrp="1"/>
          </p:cNvSpPr>
          <p:nvPr>
            <p:ph type="body" sz="quarter" idx="14" hasCustomPrompt="1"/>
          </p:nvPr>
        </p:nvSpPr>
        <p:spPr>
          <a:xfrm>
            <a:off x="463068" y="5097463"/>
            <a:ext cx="6107289" cy="168804"/>
          </a:xfrm>
        </p:spPr>
        <p:txBody>
          <a:bodyPr/>
          <a:lstStyle>
            <a:lvl1pPr>
              <a:defRPr>
                <a:solidFill>
                  <a:schemeClr val="bg1">
                    <a:lumMod val="50000"/>
                  </a:schemeClr>
                </a:solidFill>
              </a:defRPr>
            </a:lvl1pPr>
          </a:lstStyle>
          <a:p>
            <a:pPr lvl="0"/>
            <a:r>
              <a:rPr lang="it-IT" dirty="0" err="1"/>
              <a:t>Name</a:t>
            </a:r>
            <a:r>
              <a:rPr lang="it-IT" dirty="0"/>
              <a:t> </a:t>
            </a:r>
            <a:r>
              <a:rPr lang="it-IT" dirty="0" err="1"/>
              <a:t>Surname</a:t>
            </a:r>
            <a:endParaRPr lang="it-IT" dirty="0"/>
          </a:p>
        </p:txBody>
      </p:sp>
      <p:sp>
        <p:nvSpPr>
          <p:cNvPr id="23" name="Segnaposto testo 3"/>
          <p:cNvSpPr>
            <a:spLocks noGrp="1"/>
          </p:cNvSpPr>
          <p:nvPr>
            <p:ph type="body" sz="quarter" idx="15" hasCustomPrompt="1"/>
          </p:nvPr>
        </p:nvSpPr>
        <p:spPr>
          <a:xfrm>
            <a:off x="463068" y="4838077"/>
            <a:ext cx="6107289" cy="168804"/>
          </a:xfrm>
        </p:spPr>
        <p:txBody>
          <a:bodyPr/>
          <a:lstStyle>
            <a:lvl1pPr>
              <a:defRPr>
                <a:solidFill>
                  <a:schemeClr val="bg1">
                    <a:lumMod val="50000"/>
                  </a:schemeClr>
                </a:solidFill>
              </a:defRPr>
            </a:lvl1pPr>
          </a:lstStyle>
          <a:p>
            <a:pPr lvl="0"/>
            <a:r>
              <a:rPr lang="it-IT" dirty="0" err="1"/>
              <a:t>Department</a:t>
            </a:r>
            <a:endParaRPr lang="it-IT" dirty="0"/>
          </a:p>
        </p:txBody>
      </p:sp>
      <p:pic>
        <p:nvPicPr>
          <p:cNvPr id="40" name="Picture 39"/>
          <p:cNvPicPr>
            <a:picLocks noChangeAspect="1"/>
          </p:cNvPicPr>
          <p:nvPr userDrawn="1"/>
        </p:nvPicPr>
        <p:blipFill>
          <a:blip r:embed="rId4"/>
          <a:stretch>
            <a:fillRect/>
          </a:stretch>
        </p:blipFill>
        <p:spPr>
          <a:xfrm>
            <a:off x="8853273" y="5681830"/>
            <a:ext cx="410603" cy="307952"/>
          </a:xfrm>
          <a:prstGeom prst="rect">
            <a:avLst/>
          </a:prstGeom>
        </p:spPr>
      </p:pic>
      <p:pic>
        <p:nvPicPr>
          <p:cNvPr id="41" name="Picture 40"/>
          <p:cNvPicPr>
            <a:picLocks noChangeAspect="1"/>
          </p:cNvPicPr>
          <p:nvPr userDrawn="1"/>
        </p:nvPicPr>
        <p:blipFill>
          <a:blip r:embed="rId5"/>
          <a:stretch>
            <a:fillRect/>
          </a:stretch>
        </p:blipFill>
        <p:spPr>
          <a:xfrm>
            <a:off x="9337243" y="5681830"/>
            <a:ext cx="410603" cy="307952"/>
          </a:xfrm>
          <a:prstGeom prst="rect">
            <a:avLst/>
          </a:prstGeom>
        </p:spPr>
      </p:pic>
      <p:pic>
        <p:nvPicPr>
          <p:cNvPr id="42" name="Picture 41"/>
          <p:cNvPicPr>
            <a:picLocks noChangeAspect="1"/>
          </p:cNvPicPr>
          <p:nvPr userDrawn="1"/>
        </p:nvPicPr>
        <p:blipFill>
          <a:blip r:embed="rId6"/>
          <a:stretch>
            <a:fillRect/>
          </a:stretch>
        </p:blipFill>
        <p:spPr>
          <a:xfrm>
            <a:off x="9798076" y="5681830"/>
            <a:ext cx="410603" cy="307952"/>
          </a:xfrm>
          <a:prstGeom prst="rect">
            <a:avLst/>
          </a:prstGeom>
        </p:spPr>
      </p:pic>
      <p:pic>
        <p:nvPicPr>
          <p:cNvPr id="43" name="Picture 42"/>
          <p:cNvPicPr>
            <a:picLocks noChangeAspect="1"/>
          </p:cNvPicPr>
          <p:nvPr userDrawn="1"/>
        </p:nvPicPr>
        <p:blipFill>
          <a:blip r:embed="rId7"/>
          <a:stretch>
            <a:fillRect/>
          </a:stretch>
        </p:blipFill>
        <p:spPr>
          <a:xfrm>
            <a:off x="10279875" y="5681830"/>
            <a:ext cx="410603" cy="307952"/>
          </a:xfrm>
          <a:prstGeom prst="rect">
            <a:avLst/>
          </a:prstGeom>
        </p:spPr>
      </p:pic>
      <p:pic>
        <p:nvPicPr>
          <p:cNvPr id="44" name="Picture 43"/>
          <p:cNvPicPr>
            <a:picLocks noChangeAspect="1"/>
          </p:cNvPicPr>
          <p:nvPr userDrawn="1"/>
        </p:nvPicPr>
        <p:blipFill>
          <a:blip r:embed="rId8"/>
          <a:stretch>
            <a:fillRect/>
          </a:stretch>
        </p:blipFill>
        <p:spPr>
          <a:xfrm>
            <a:off x="11235076" y="5681830"/>
            <a:ext cx="410603" cy="307952"/>
          </a:xfrm>
          <a:prstGeom prst="rect">
            <a:avLst/>
          </a:prstGeom>
        </p:spPr>
      </p:pic>
      <p:pic>
        <p:nvPicPr>
          <p:cNvPr id="45" name="Picture 44"/>
          <p:cNvPicPr>
            <a:picLocks noChangeAspect="1"/>
          </p:cNvPicPr>
          <p:nvPr userDrawn="1"/>
        </p:nvPicPr>
        <p:blipFill>
          <a:blip r:embed="rId9"/>
          <a:stretch>
            <a:fillRect/>
          </a:stretch>
        </p:blipFill>
        <p:spPr>
          <a:xfrm>
            <a:off x="10761673" y="5681830"/>
            <a:ext cx="410603" cy="307952"/>
          </a:xfrm>
          <a:prstGeom prst="rect">
            <a:avLst/>
          </a:prstGeom>
        </p:spPr>
      </p:pic>
    </p:spTree>
    <p:extLst>
      <p:ext uri="{BB962C8B-B14F-4D97-AF65-F5344CB8AC3E}">
        <p14:creationId xmlns:p14="http://schemas.microsoft.com/office/powerpoint/2010/main" val="37886564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lide Back-Up">
    <p:spTree>
      <p:nvGrpSpPr>
        <p:cNvPr id="1" name=""/>
        <p:cNvGrpSpPr/>
        <p:nvPr/>
      </p:nvGrpSpPr>
      <p:grpSpPr>
        <a:xfrm>
          <a:off x="0" y="0"/>
          <a:ext cx="0" cy="0"/>
          <a:chOff x="0" y="0"/>
          <a:chExt cx="0" cy="0"/>
        </a:xfrm>
      </p:grpSpPr>
      <p:sp>
        <p:nvSpPr>
          <p:cNvPr id="6" name="Segnaposto numero diapositiva 5"/>
          <p:cNvSpPr>
            <a:spLocks noGrp="1"/>
          </p:cNvSpPr>
          <p:nvPr>
            <p:ph type="sldNum" sz="quarter" idx="12"/>
          </p:nvPr>
        </p:nvSpPr>
        <p:spPr>
          <a:xfrm>
            <a:off x="11385606" y="273559"/>
            <a:ext cx="266889" cy="178318"/>
          </a:xfrm>
        </p:spPr>
        <p:txBody>
          <a:bodyPr lIns="0" tIns="0" rIns="0" bIns="0" anchor="t" anchorCtr="0"/>
          <a:lstStyle>
            <a:lvl1pPr algn="r">
              <a:defRPr sz="700">
                <a:solidFill>
                  <a:schemeClr val="bg1">
                    <a:lumMod val="50000"/>
                  </a:schemeClr>
                </a:solidFill>
              </a:defRPr>
            </a:lvl1pPr>
          </a:lstStyle>
          <a:p>
            <a:fld id="{C465A074-71B0-1C47-A455-7677837C124E}" type="slidenum">
              <a:rPr lang="it-IT" smtClean="0"/>
              <a:pPr/>
              <a:t>‹#›</a:t>
            </a:fld>
            <a:endParaRPr lang="it-IT" dirty="0"/>
          </a:p>
        </p:txBody>
      </p:sp>
      <p:sp>
        <p:nvSpPr>
          <p:cNvPr id="7" name="Segnaposto data 3"/>
          <p:cNvSpPr>
            <a:spLocks noGrp="1"/>
          </p:cNvSpPr>
          <p:nvPr>
            <p:ph type="dt" sz="half" idx="10"/>
          </p:nvPr>
        </p:nvSpPr>
        <p:spPr>
          <a:xfrm>
            <a:off x="4905601" y="6459984"/>
            <a:ext cx="1066420" cy="114300"/>
          </a:xfrm>
        </p:spPr>
        <p:txBody>
          <a:bodyPr lIns="0" tIns="0" rIns="0" bIns="0" anchor="t" anchorCtr="0"/>
          <a:lstStyle>
            <a:lvl1pPr>
              <a:defRPr sz="700">
                <a:solidFill>
                  <a:schemeClr val="tx2"/>
                </a:solidFill>
              </a:defRPr>
            </a:lvl1pPr>
          </a:lstStyle>
          <a:p>
            <a:r>
              <a:rPr lang="en-US"/>
              <a:t>25 giugno 2015</a:t>
            </a:r>
            <a:endParaRPr lang="it-IT" dirty="0"/>
          </a:p>
        </p:txBody>
      </p:sp>
      <p:sp>
        <p:nvSpPr>
          <p:cNvPr id="9" name="Segnaposto piè di pagina 4"/>
          <p:cNvSpPr>
            <a:spLocks noGrp="1"/>
          </p:cNvSpPr>
          <p:nvPr>
            <p:ph type="ftr" sz="quarter" idx="11"/>
          </p:nvPr>
        </p:nvSpPr>
        <p:spPr>
          <a:xfrm>
            <a:off x="6151067" y="6459985"/>
            <a:ext cx="3860800" cy="114300"/>
          </a:xfrm>
        </p:spPr>
        <p:txBody>
          <a:bodyPr lIns="0" tIns="0" rIns="0" bIns="0"/>
          <a:lstStyle>
            <a:lvl1pPr algn="l">
              <a:defRPr sz="700" baseline="0">
                <a:solidFill>
                  <a:schemeClr val="tx2"/>
                </a:solidFill>
              </a:defRPr>
            </a:lvl1pPr>
          </a:lstStyle>
          <a:p>
            <a:r>
              <a:rPr lang="it-IT"/>
              <a:t>Credit Risk: IMAP updates</a:t>
            </a:r>
            <a:endParaRPr lang="it-IT" dirty="0"/>
          </a:p>
        </p:txBody>
      </p:sp>
      <p:sp>
        <p:nvSpPr>
          <p:cNvPr id="10" name="Titolo 1"/>
          <p:cNvSpPr>
            <a:spLocks noGrp="1"/>
          </p:cNvSpPr>
          <p:nvPr>
            <p:ph type="ctrTitle" hasCustomPrompt="1"/>
          </p:nvPr>
        </p:nvSpPr>
        <p:spPr>
          <a:xfrm>
            <a:off x="463067" y="730606"/>
            <a:ext cx="11182248" cy="235474"/>
          </a:xfrm>
        </p:spPr>
        <p:txBody>
          <a:bodyPr/>
          <a:lstStyle>
            <a:lvl1pPr>
              <a:lnSpc>
                <a:spcPts val="2200"/>
              </a:lnSpc>
              <a:defRPr sz="2000" b="0" i="0" baseline="0">
                <a:solidFill>
                  <a:schemeClr val="bg1">
                    <a:lumMod val="50000"/>
                  </a:schemeClr>
                </a:solidFill>
              </a:defRPr>
            </a:lvl1pPr>
          </a:lstStyle>
          <a:p>
            <a:r>
              <a:rPr lang="it-IT" dirty="0"/>
              <a:t>Back-Up</a:t>
            </a:r>
          </a:p>
        </p:txBody>
      </p:sp>
      <p:sp>
        <p:nvSpPr>
          <p:cNvPr id="11" name="Sottotitolo 2"/>
          <p:cNvSpPr>
            <a:spLocks noGrp="1"/>
          </p:cNvSpPr>
          <p:nvPr>
            <p:ph type="subTitle" idx="1" hasCustomPrompt="1"/>
          </p:nvPr>
        </p:nvSpPr>
        <p:spPr>
          <a:xfrm>
            <a:off x="463067" y="3105307"/>
            <a:ext cx="11182248" cy="712269"/>
          </a:xfrm>
        </p:spPr>
        <p:txBody>
          <a:bodyPr lIns="0" tIns="0" rIns="0" bIns="0">
            <a:noAutofit/>
          </a:bodyPr>
          <a:lstStyle>
            <a:lvl1pPr marL="0" indent="0" algn="l">
              <a:lnSpc>
                <a:spcPts val="2400"/>
              </a:lnSpc>
              <a:spcBef>
                <a:spcPts val="0"/>
              </a:spcBef>
              <a:buNone/>
              <a:defRPr sz="2000" baseline="0">
                <a:solidFill>
                  <a:schemeClr val="bg1">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dirty="0"/>
              <a:t>Back-Up </a:t>
            </a:r>
            <a:r>
              <a:rPr lang="it-IT" dirty="0" err="1"/>
              <a:t>Subtitle</a:t>
            </a:r>
            <a:r>
              <a:rPr lang="it-IT" dirty="0"/>
              <a:t> </a:t>
            </a:r>
            <a:br>
              <a:rPr lang="it-IT" dirty="0"/>
            </a:br>
            <a:r>
              <a:rPr lang="it-IT" dirty="0" err="1"/>
              <a:t>Arial</a:t>
            </a:r>
            <a:r>
              <a:rPr lang="it-IT" dirty="0"/>
              <a:t> Regular 20/24pt</a:t>
            </a:r>
          </a:p>
        </p:txBody>
      </p:sp>
      <p:sp>
        <p:nvSpPr>
          <p:cNvPr id="12" name="Segnaposto testo 2"/>
          <p:cNvSpPr>
            <a:spLocks noGrp="1"/>
          </p:cNvSpPr>
          <p:nvPr>
            <p:ph type="body" sz="quarter" idx="13" hasCustomPrompt="1"/>
          </p:nvPr>
        </p:nvSpPr>
        <p:spPr>
          <a:xfrm>
            <a:off x="463067" y="2130426"/>
            <a:ext cx="11182248" cy="869098"/>
          </a:xfrm>
        </p:spPr>
        <p:txBody>
          <a:bodyPr/>
          <a:lstStyle>
            <a:lvl1pPr>
              <a:lnSpc>
                <a:spcPts val="3500"/>
              </a:lnSpc>
              <a:defRPr sz="3300" b="1" i="0" baseline="0">
                <a:solidFill>
                  <a:schemeClr val="bg1">
                    <a:lumMod val="50000"/>
                  </a:schemeClr>
                </a:solidFill>
              </a:defRPr>
            </a:lvl1pPr>
          </a:lstStyle>
          <a:p>
            <a:pPr lvl="0"/>
            <a:r>
              <a:rPr lang="it-IT" dirty="0"/>
              <a:t>Back-Up Title </a:t>
            </a:r>
            <a:br>
              <a:rPr lang="it-IT" dirty="0"/>
            </a:br>
            <a:r>
              <a:rPr lang="it-IT" dirty="0" err="1"/>
              <a:t>Arial</a:t>
            </a:r>
            <a:r>
              <a:rPr lang="it-IT" dirty="0"/>
              <a:t> </a:t>
            </a:r>
            <a:r>
              <a:rPr lang="it-IT" dirty="0" err="1"/>
              <a:t>Bold</a:t>
            </a:r>
            <a:r>
              <a:rPr lang="it-IT" dirty="0"/>
              <a:t> 33/35pt</a:t>
            </a:r>
          </a:p>
        </p:txBody>
      </p:sp>
      <p:pic>
        <p:nvPicPr>
          <p:cNvPr id="13" name="Immagine 12">
            <a:extLst>
              <a:ext uri="{FF2B5EF4-FFF2-40B4-BE49-F238E27FC236}">
                <a16:creationId xmlns:a16="http://schemas.microsoft.com/office/drawing/2014/main" id="{01E1FB8B-13C8-4F32-998C-595603FEC9DC}"/>
              </a:ext>
            </a:extLst>
          </p:cNvPr>
          <p:cNvPicPr>
            <a:picLocks noChangeAspect="1"/>
          </p:cNvPicPr>
          <p:nvPr userDrawn="1"/>
        </p:nvPicPr>
        <p:blipFill>
          <a:blip r:embed="rId2"/>
          <a:stretch>
            <a:fillRect/>
          </a:stretch>
        </p:blipFill>
        <p:spPr>
          <a:xfrm>
            <a:off x="11255189" y="6226123"/>
            <a:ext cx="444281" cy="360000"/>
          </a:xfrm>
          <a:prstGeom prst="rect">
            <a:avLst/>
          </a:prstGeom>
        </p:spPr>
      </p:pic>
    </p:spTree>
    <p:extLst>
      <p:ext uri="{BB962C8B-B14F-4D97-AF65-F5344CB8AC3E}">
        <p14:creationId xmlns:p14="http://schemas.microsoft.com/office/powerpoint/2010/main" val="34423269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7" name="Segnaposto numero diapositiva 5"/>
          <p:cNvSpPr>
            <a:spLocks noGrp="1"/>
          </p:cNvSpPr>
          <p:nvPr>
            <p:ph type="sldNum" sz="quarter" idx="12"/>
          </p:nvPr>
        </p:nvSpPr>
        <p:spPr>
          <a:xfrm>
            <a:off x="11385606" y="273559"/>
            <a:ext cx="266889" cy="178318"/>
          </a:xfrm>
        </p:spPr>
        <p:txBody>
          <a:bodyPr lIns="0" tIns="0" rIns="0" bIns="0" anchor="t" anchorCtr="0"/>
          <a:lstStyle>
            <a:lvl1pPr algn="r">
              <a:defRPr sz="700">
                <a:solidFill>
                  <a:schemeClr val="tx2"/>
                </a:solidFill>
              </a:defRPr>
            </a:lvl1pPr>
          </a:lstStyle>
          <a:p>
            <a:fld id="{C465A074-71B0-1C47-A455-7677837C124E}" type="slidenum">
              <a:rPr lang="it-IT" smtClean="0"/>
              <a:pPr/>
              <a:t>‹#›</a:t>
            </a:fld>
            <a:endParaRPr lang="it-IT" dirty="0"/>
          </a:p>
        </p:txBody>
      </p:sp>
      <p:sp>
        <p:nvSpPr>
          <p:cNvPr id="9" name="Segnaposto data 3"/>
          <p:cNvSpPr>
            <a:spLocks noGrp="1"/>
          </p:cNvSpPr>
          <p:nvPr>
            <p:ph type="dt" sz="half" idx="10"/>
          </p:nvPr>
        </p:nvSpPr>
        <p:spPr>
          <a:xfrm>
            <a:off x="4905601" y="6459984"/>
            <a:ext cx="1066420" cy="114300"/>
          </a:xfrm>
        </p:spPr>
        <p:txBody>
          <a:bodyPr lIns="0" tIns="0" rIns="0" bIns="0" anchor="t" anchorCtr="0"/>
          <a:lstStyle>
            <a:lvl1pPr>
              <a:defRPr sz="700">
                <a:solidFill>
                  <a:schemeClr val="tx2"/>
                </a:solidFill>
              </a:defRPr>
            </a:lvl1pPr>
          </a:lstStyle>
          <a:p>
            <a:r>
              <a:rPr lang="en-US"/>
              <a:t>25 giugno 2015</a:t>
            </a:r>
            <a:endParaRPr lang="it-IT" dirty="0"/>
          </a:p>
        </p:txBody>
      </p:sp>
      <p:sp>
        <p:nvSpPr>
          <p:cNvPr id="11" name="Segnaposto piè di pagina 4"/>
          <p:cNvSpPr>
            <a:spLocks noGrp="1"/>
          </p:cNvSpPr>
          <p:nvPr>
            <p:ph type="ftr" sz="quarter" idx="11"/>
          </p:nvPr>
        </p:nvSpPr>
        <p:spPr>
          <a:xfrm>
            <a:off x="6151067" y="6459985"/>
            <a:ext cx="3860800" cy="114300"/>
          </a:xfrm>
        </p:spPr>
        <p:txBody>
          <a:bodyPr lIns="0" tIns="0" rIns="0" bIns="0"/>
          <a:lstStyle>
            <a:lvl1pPr algn="l">
              <a:defRPr sz="700" baseline="0">
                <a:solidFill>
                  <a:schemeClr val="tx2"/>
                </a:solidFill>
              </a:defRPr>
            </a:lvl1pPr>
          </a:lstStyle>
          <a:p>
            <a:r>
              <a:rPr lang="it-IT"/>
              <a:t>Credit Risk: IMAP updates</a:t>
            </a:r>
            <a:endParaRPr lang="it-IT" dirty="0"/>
          </a:p>
        </p:txBody>
      </p:sp>
      <p:sp>
        <p:nvSpPr>
          <p:cNvPr id="13" name="Titolo 1"/>
          <p:cNvSpPr>
            <a:spLocks noGrp="1"/>
          </p:cNvSpPr>
          <p:nvPr>
            <p:ph type="ctrTitle" hasCustomPrompt="1"/>
          </p:nvPr>
        </p:nvSpPr>
        <p:spPr>
          <a:xfrm>
            <a:off x="463067" y="730606"/>
            <a:ext cx="11182248" cy="235474"/>
          </a:xfrm>
        </p:spPr>
        <p:txBody>
          <a:bodyPr/>
          <a:lstStyle>
            <a:lvl1pPr>
              <a:lnSpc>
                <a:spcPts val="2200"/>
              </a:lnSpc>
              <a:defRPr sz="2000" b="0" i="0" baseline="0">
                <a:solidFill>
                  <a:schemeClr val="tx2"/>
                </a:solidFill>
              </a:defRPr>
            </a:lvl1pPr>
          </a:lstStyle>
          <a:p>
            <a:r>
              <a:rPr lang="it-IT" dirty="0" err="1"/>
              <a:t>Section</a:t>
            </a:r>
            <a:r>
              <a:rPr lang="it-IT" dirty="0"/>
              <a:t> 00</a:t>
            </a:r>
          </a:p>
        </p:txBody>
      </p:sp>
      <p:sp>
        <p:nvSpPr>
          <p:cNvPr id="14" name="Sottotitolo 2"/>
          <p:cNvSpPr>
            <a:spLocks noGrp="1"/>
          </p:cNvSpPr>
          <p:nvPr>
            <p:ph type="subTitle" idx="1" hasCustomPrompt="1"/>
          </p:nvPr>
        </p:nvSpPr>
        <p:spPr>
          <a:xfrm>
            <a:off x="463067" y="3105307"/>
            <a:ext cx="11182248" cy="712269"/>
          </a:xfrm>
        </p:spPr>
        <p:txBody>
          <a:bodyPr lIns="0" tIns="0" rIns="0" bIns="0">
            <a:noAutofit/>
          </a:bodyPr>
          <a:lstStyle>
            <a:lvl1pPr marL="0" indent="0" algn="l">
              <a:lnSpc>
                <a:spcPts val="2400"/>
              </a:lnSpc>
              <a:spcBef>
                <a:spcPts val="0"/>
              </a:spcBef>
              <a:buNone/>
              <a:defRPr sz="2000" baseline="0">
                <a:solidFill>
                  <a:srgbClr val="7F7F7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dirty="0" err="1"/>
              <a:t>Section</a:t>
            </a:r>
            <a:r>
              <a:rPr lang="it-IT" dirty="0"/>
              <a:t> </a:t>
            </a:r>
            <a:r>
              <a:rPr lang="it-IT" dirty="0" err="1"/>
              <a:t>Subtitle</a:t>
            </a:r>
            <a:r>
              <a:rPr lang="it-IT" dirty="0"/>
              <a:t> </a:t>
            </a:r>
            <a:br>
              <a:rPr lang="it-IT" dirty="0"/>
            </a:br>
            <a:r>
              <a:rPr lang="it-IT" dirty="0" err="1"/>
              <a:t>Arial</a:t>
            </a:r>
            <a:r>
              <a:rPr lang="it-IT" dirty="0"/>
              <a:t> Regular 20/24pt</a:t>
            </a:r>
          </a:p>
        </p:txBody>
      </p:sp>
      <p:sp>
        <p:nvSpPr>
          <p:cNvPr id="17" name="Segnaposto testo 2"/>
          <p:cNvSpPr>
            <a:spLocks noGrp="1"/>
          </p:cNvSpPr>
          <p:nvPr>
            <p:ph type="body" sz="quarter" idx="13" hasCustomPrompt="1"/>
          </p:nvPr>
        </p:nvSpPr>
        <p:spPr>
          <a:xfrm>
            <a:off x="463067" y="2130426"/>
            <a:ext cx="11182248" cy="869098"/>
          </a:xfrm>
        </p:spPr>
        <p:txBody>
          <a:bodyPr/>
          <a:lstStyle>
            <a:lvl1pPr>
              <a:lnSpc>
                <a:spcPts val="3500"/>
              </a:lnSpc>
              <a:defRPr sz="3300" b="1" i="0" baseline="0"/>
            </a:lvl1pPr>
          </a:lstStyle>
          <a:p>
            <a:pPr lvl="0"/>
            <a:r>
              <a:rPr lang="it-IT" dirty="0" err="1"/>
              <a:t>Section</a:t>
            </a:r>
            <a:r>
              <a:rPr lang="it-IT" dirty="0"/>
              <a:t> Title </a:t>
            </a:r>
            <a:br>
              <a:rPr lang="it-IT" dirty="0"/>
            </a:br>
            <a:r>
              <a:rPr lang="it-IT" dirty="0" err="1"/>
              <a:t>Arial</a:t>
            </a:r>
            <a:r>
              <a:rPr lang="it-IT" dirty="0"/>
              <a:t> </a:t>
            </a:r>
            <a:r>
              <a:rPr lang="it-IT" dirty="0" err="1"/>
              <a:t>Bold</a:t>
            </a:r>
            <a:r>
              <a:rPr lang="it-IT" dirty="0"/>
              <a:t> 33/35pt</a:t>
            </a:r>
          </a:p>
        </p:txBody>
      </p:sp>
      <p:pic>
        <p:nvPicPr>
          <p:cNvPr id="20" name="Picture 19"/>
          <p:cNvPicPr>
            <a:picLocks noChangeAspect="1"/>
          </p:cNvPicPr>
          <p:nvPr userDrawn="1"/>
        </p:nvPicPr>
        <p:blipFill rotWithShape="1">
          <a:blip r:embed="rId2"/>
          <a:srcRect l="1" r="14959" b="85913"/>
          <a:stretch/>
        </p:blipFill>
        <p:spPr>
          <a:xfrm>
            <a:off x="0" y="0"/>
            <a:ext cx="288000" cy="966080"/>
          </a:xfrm>
          <a:prstGeom prst="rect">
            <a:avLst/>
          </a:prstGeom>
        </p:spPr>
      </p:pic>
      <p:pic>
        <p:nvPicPr>
          <p:cNvPr id="10" name="Immagine 9">
            <a:extLst>
              <a:ext uri="{FF2B5EF4-FFF2-40B4-BE49-F238E27FC236}">
                <a16:creationId xmlns:a16="http://schemas.microsoft.com/office/drawing/2014/main" id="{3DAA39C5-79FB-4F01-87E2-0BC6E6AC60BA}"/>
              </a:ext>
            </a:extLst>
          </p:cNvPr>
          <p:cNvPicPr>
            <a:picLocks noChangeAspect="1"/>
          </p:cNvPicPr>
          <p:nvPr userDrawn="1"/>
        </p:nvPicPr>
        <p:blipFill>
          <a:blip r:embed="rId3"/>
          <a:stretch>
            <a:fillRect/>
          </a:stretch>
        </p:blipFill>
        <p:spPr>
          <a:xfrm>
            <a:off x="11255189" y="6226123"/>
            <a:ext cx="444281" cy="360000"/>
          </a:xfrm>
          <a:prstGeom prst="rect">
            <a:avLst/>
          </a:prstGeom>
        </p:spPr>
      </p:pic>
    </p:spTree>
    <p:extLst>
      <p:ext uri="{BB962C8B-B14F-4D97-AF65-F5344CB8AC3E}">
        <p14:creationId xmlns:p14="http://schemas.microsoft.com/office/powerpoint/2010/main" val="361191086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Slide Text 1 column + Picture">
    <p:spTree>
      <p:nvGrpSpPr>
        <p:cNvPr id="1" name=""/>
        <p:cNvGrpSpPr/>
        <p:nvPr/>
      </p:nvGrpSpPr>
      <p:grpSpPr>
        <a:xfrm>
          <a:off x="0" y="0"/>
          <a:ext cx="0" cy="0"/>
          <a:chOff x="0" y="0"/>
          <a:chExt cx="0" cy="0"/>
        </a:xfrm>
      </p:grpSpPr>
      <p:sp>
        <p:nvSpPr>
          <p:cNvPr id="7" name="Segnaposto numero diapositiva 5"/>
          <p:cNvSpPr>
            <a:spLocks noGrp="1"/>
          </p:cNvSpPr>
          <p:nvPr>
            <p:ph type="sldNum" sz="quarter" idx="12"/>
          </p:nvPr>
        </p:nvSpPr>
        <p:spPr>
          <a:xfrm>
            <a:off x="11673842" y="6459984"/>
            <a:ext cx="266889" cy="178318"/>
          </a:xfrm>
        </p:spPr>
        <p:txBody>
          <a:bodyPr lIns="0" tIns="0" rIns="0" bIns="0" anchor="t" anchorCtr="0"/>
          <a:lstStyle>
            <a:lvl1pPr algn="r">
              <a:defRPr sz="900">
                <a:solidFill>
                  <a:schemeClr val="tx2"/>
                </a:solidFill>
              </a:defRPr>
            </a:lvl1pPr>
          </a:lstStyle>
          <a:p>
            <a:fld id="{C465A074-71B0-1C47-A455-7677837C124E}" type="slidenum">
              <a:rPr lang="it-IT" smtClean="0"/>
              <a:pPr/>
              <a:t>‹#›</a:t>
            </a:fld>
            <a:endParaRPr lang="it-IT" dirty="0"/>
          </a:p>
        </p:txBody>
      </p:sp>
      <p:sp>
        <p:nvSpPr>
          <p:cNvPr id="9" name="Segnaposto data 3"/>
          <p:cNvSpPr>
            <a:spLocks noGrp="1"/>
          </p:cNvSpPr>
          <p:nvPr>
            <p:ph type="dt" sz="half" idx="10"/>
          </p:nvPr>
        </p:nvSpPr>
        <p:spPr>
          <a:xfrm>
            <a:off x="4905601" y="6459984"/>
            <a:ext cx="1066420" cy="114300"/>
          </a:xfrm>
        </p:spPr>
        <p:txBody>
          <a:bodyPr lIns="0" tIns="0" rIns="0" bIns="0" anchor="t" anchorCtr="0"/>
          <a:lstStyle>
            <a:lvl1pPr>
              <a:defRPr sz="700">
                <a:solidFill>
                  <a:schemeClr val="tx2"/>
                </a:solidFill>
              </a:defRPr>
            </a:lvl1pPr>
          </a:lstStyle>
          <a:p>
            <a:fld id="{82E864DB-2452-B547-836C-B552F8EE2180}" type="datetime4">
              <a:rPr lang="it-IT" smtClean="0"/>
              <a:pPr/>
              <a:t>23 ottobre 2025</a:t>
            </a:fld>
            <a:endParaRPr lang="it-IT" dirty="0"/>
          </a:p>
        </p:txBody>
      </p:sp>
      <p:sp>
        <p:nvSpPr>
          <p:cNvPr id="11" name="Segnaposto piè di pagina 4"/>
          <p:cNvSpPr>
            <a:spLocks noGrp="1"/>
          </p:cNvSpPr>
          <p:nvPr>
            <p:ph type="ftr" sz="quarter" idx="11"/>
          </p:nvPr>
        </p:nvSpPr>
        <p:spPr>
          <a:xfrm>
            <a:off x="6151067" y="6459985"/>
            <a:ext cx="3860800" cy="114300"/>
          </a:xfrm>
        </p:spPr>
        <p:txBody>
          <a:bodyPr lIns="0" tIns="0" rIns="0" bIns="0"/>
          <a:lstStyle>
            <a:lvl1pPr algn="l">
              <a:defRPr sz="700" baseline="0">
                <a:solidFill>
                  <a:schemeClr val="tx2"/>
                </a:solidFill>
              </a:defRPr>
            </a:lvl1pPr>
          </a:lstStyle>
          <a:p>
            <a:r>
              <a:rPr lang="it-IT"/>
              <a:t>Presentation Title</a:t>
            </a:r>
            <a:endParaRPr lang="it-IT" dirty="0"/>
          </a:p>
        </p:txBody>
      </p:sp>
      <p:sp>
        <p:nvSpPr>
          <p:cNvPr id="17" name="Segnaposto testo 2"/>
          <p:cNvSpPr>
            <a:spLocks noGrp="1"/>
          </p:cNvSpPr>
          <p:nvPr>
            <p:ph type="body" sz="quarter" idx="20"/>
          </p:nvPr>
        </p:nvSpPr>
        <p:spPr>
          <a:xfrm>
            <a:off x="463551" y="1682750"/>
            <a:ext cx="11188700" cy="1302390"/>
          </a:xfrm>
        </p:spPr>
        <p:txBody>
          <a:bodyPr wrap="square" lIns="72000" tIns="72000" rIns="72000"/>
          <a:lstStyle>
            <a:lvl1pPr>
              <a:lnSpc>
                <a:spcPts val="1000"/>
              </a:lnSpc>
              <a:defRPr sz="800"/>
            </a:lvl1pPr>
            <a:lvl2pPr marL="194400" indent="-194400">
              <a:lnSpc>
                <a:spcPts val="1000"/>
              </a:lnSpc>
              <a:spcBef>
                <a:spcPts val="400"/>
              </a:spcBef>
              <a:spcAft>
                <a:spcPts val="400"/>
              </a:spcAft>
              <a:buClr>
                <a:schemeClr val="tx2"/>
              </a:buClr>
              <a:buFont typeface="Arial"/>
              <a:buChar char="•"/>
              <a:defRPr sz="800" b="0" i="0"/>
            </a:lvl2pPr>
            <a:lvl3pPr marL="460800" indent="-194400">
              <a:lnSpc>
                <a:spcPts val="1000"/>
              </a:lnSpc>
              <a:buClr>
                <a:schemeClr val="tx2"/>
              </a:buClr>
              <a:buFont typeface="Wingdings" charset="2"/>
              <a:buChar char="ü"/>
              <a:defRPr sz="800"/>
            </a:lvl3pPr>
            <a:lvl4pPr marL="460800" indent="-194400">
              <a:lnSpc>
                <a:spcPts val="1000"/>
              </a:lnSpc>
              <a:defRPr sz="800"/>
            </a:lvl4pPr>
            <a:lvl5pPr marL="460800" indent="-194400">
              <a:lnSpc>
                <a:spcPts val="1000"/>
              </a:lnSpc>
              <a:defRPr sz="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dirty="0"/>
          </a:p>
        </p:txBody>
      </p:sp>
      <p:sp>
        <p:nvSpPr>
          <p:cNvPr id="15" name="Titolo 1"/>
          <p:cNvSpPr>
            <a:spLocks noGrp="1"/>
          </p:cNvSpPr>
          <p:nvPr>
            <p:ph type="ctrTitle" hasCustomPrompt="1"/>
          </p:nvPr>
        </p:nvSpPr>
        <p:spPr>
          <a:xfrm>
            <a:off x="463067" y="451877"/>
            <a:ext cx="11182248" cy="557458"/>
          </a:xfrm>
        </p:spPr>
        <p:txBody>
          <a:bodyPr/>
          <a:lstStyle>
            <a:lvl1pPr>
              <a:lnSpc>
                <a:spcPts val="2200"/>
              </a:lnSpc>
              <a:defRPr sz="2000" b="0" i="0" baseline="0">
                <a:solidFill>
                  <a:schemeClr val="tx2"/>
                </a:solidFill>
              </a:defRPr>
            </a:lvl1pPr>
          </a:lstStyle>
          <a:p>
            <a:r>
              <a:rPr lang="it-IT" dirty="0"/>
              <a:t>Slide Title</a:t>
            </a:r>
            <a:br>
              <a:rPr lang="it-IT" dirty="0"/>
            </a:br>
            <a:r>
              <a:rPr lang="it-IT" dirty="0" err="1"/>
              <a:t>Arial</a:t>
            </a:r>
            <a:r>
              <a:rPr lang="it-IT" dirty="0"/>
              <a:t> Regular 20/22pt</a:t>
            </a:r>
          </a:p>
        </p:txBody>
      </p:sp>
      <p:sp>
        <p:nvSpPr>
          <p:cNvPr id="18" name="Sottotitolo 2"/>
          <p:cNvSpPr>
            <a:spLocks noGrp="1"/>
          </p:cNvSpPr>
          <p:nvPr>
            <p:ph type="subTitle" idx="1" hasCustomPrompt="1"/>
          </p:nvPr>
        </p:nvSpPr>
        <p:spPr>
          <a:xfrm>
            <a:off x="463067" y="1070623"/>
            <a:ext cx="11182248" cy="456408"/>
          </a:xfrm>
        </p:spPr>
        <p:txBody>
          <a:bodyPr lIns="0" tIns="0" rIns="0" bIns="0">
            <a:noAutofit/>
          </a:bodyPr>
          <a:lstStyle>
            <a:lvl1pPr marL="0" indent="0" algn="l">
              <a:lnSpc>
                <a:spcPts val="1700"/>
              </a:lnSpc>
              <a:spcBef>
                <a:spcPts val="0"/>
              </a:spcBef>
              <a:buNone/>
              <a:defRPr sz="1500" baseline="0">
                <a:solidFill>
                  <a:srgbClr val="7F7F7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dirty="0"/>
              <a:t>Slide </a:t>
            </a:r>
            <a:r>
              <a:rPr lang="it-IT" dirty="0" err="1"/>
              <a:t>Subtitle</a:t>
            </a:r>
            <a:br>
              <a:rPr lang="it-IT" dirty="0"/>
            </a:br>
            <a:r>
              <a:rPr lang="it-IT" dirty="0" err="1"/>
              <a:t>Arial</a:t>
            </a:r>
            <a:r>
              <a:rPr lang="it-IT" dirty="0"/>
              <a:t> Regular 15/17pt</a:t>
            </a:r>
          </a:p>
        </p:txBody>
      </p:sp>
      <p:sp>
        <p:nvSpPr>
          <p:cNvPr id="19" name="Segnaposto testo 15"/>
          <p:cNvSpPr>
            <a:spLocks noGrp="1"/>
          </p:cNvSpPr>
          <p:nvPr>
            <p:ph type="body" sz="quarter" idx="13" hasCustomPrompt="1"/>
          </p:nvPr>
        </p:nvSpPr>
        <p:spPr>
          <a:xfrm>
            <a:off x="463067" y="273559"/>
            <a:ext cx="2964165" cy="115990"/>
          </a:xfrm>
        </p:spPr>
        <p:txBody>
          <a:bodyPr>
            <a:normAutofit/>
          </a:bodyPr>
          <a:lstStyle>
            <a:lvl1pPr>
              <a:lnSpc>
                <a:spcPts val="700"/>
              </a:lnSpc>
              <a:defRPr sz="700" baseline="0">
                <a:solidFill>
                  <a:schemeClr val="tx2"/>
                </a:solidFill>
              </a:defRPr>
            </a:lvl1pPr>
          </a:lstStyle>
          <a:p>
            <a:pPr lvl="0"/>
            <a:r>
              <a:rPr lang="it-IT" dirty="0" err="1"/>
              <a:t>Section</a:t>
            </a:r>
            <a:r>
              <a:rPr lang="it-IT" dirty="0"/>
              <a:t> 00</a:t>
            </a:r>
          </a:p>
        </p:txBody>
      </p:sp>
      <p:sp>
        <p:nvSpPr>
          <p:cNvPr id="16" name="Segnaposto immagine 2"/>
          <p:cNvSpPr>
            <a:spLocks noGrp="1"/>
          </p:cNvSpPr>
          <p:nvPr>
            <p:ph type="pic" sz="quarter" idx="21"/>
          </p:nvPr>
        </p:nvSpPr>
        <p:spPr>
          <a:xfrm>
            <a:off x="463551" y="3084513"/>
            <a:ext cx="11182349" cy="2976562"/>
          </a:xfrm>
        </p:spPr>
        <p:txBody>
          <a:bodyPr/>
          <a:lstStyle/>
          <a:p>
            <a:r>
              <a:rPr lang="en-US"/>
              <a:t>Click icon to add picture</a:t>
            </a:r>
            <a:endParaRPr lang="it-IT"/>
          </a:p>
        </p:txBody>
      </p:sp>
      <p:pic>
        <p:nvPicPr>
          <p:cNvPr id="12" name="Immagine 11">
            <a:extLst>
              <a:ext uri="{FF2B5EF4-FFF2-40B4-BE49-F238E27FC236}">
                <a16:creationId xmlns:a16="http://schemas.microsoft.com/office/drawing/2014/main" id="{974A2177-6861-4C6E-8830-F3A169D59C98}"/>
              </a:ext>
            </a:extLst>
          </p:cNvPr>
          <p:cNvPicPr>
            <a:picLocks noChangeAspect="1"/>
          </p:cNvPicPr>
          <p:nvPr userDrawn="1"/>
        </p:nvPicPr>
        <p:blipFill>
          <a:blip r:embed="rId2"/>
          <a:stretch>
            <a:fillRect/>
          </a:stretch>
        </p:blipFill>
        <p:spPr>
          <a:xfrm>
            <a:off x="11255189" y="6226123"/>
            <a:ext cx="444281" cy="360000"/>
          </a:xfrm>
          <a:prstGeom prst="rect">
            <a:avLst/>
          </a:prstGeom>
        </p:spPr>
      </p:pic>
    </p:spTree>
    <p:extLst>
      <p:ext uri="{BB962C8B-B14F-4D97-AF65-F5344CB8AC3E}">
        <p14:creationId xmlns:p14="http://schemas.microsoft.com/office/powerpoint/2010/main" val="203237112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Slide Text 1 column + Picture">
    <p:spTree>
      <p:nvGrpSpPr>
        <p:cNvPr id="1" name=""/>
        <p:cNvGrpSpPr/>
        <p:nvPr/>
      </p:nvGrpSpPr>
      <p:grpSpPr>
        <a:xfrm>
          <a:off x="0" y="0"/>
          <a:ext cx="0" cy="0"/>
          <a:chOff x="0" y="0"/>
          <a:chExt cx="0" cy="0"/>
        </a:xfrm>
      </p:grpSpPr>
      <p:sp>
        <p:nvSpPr>
          <p:cNvPr id="7" name="Segnaposto numero diapositiva 5"/>
          <p:cNvSpPr>
            <a:spLocks noGrp="1"/>
          </p:cNvSpPr>
          <p:nvPr>
            <p:ph type="sldNum" sz="quarter" idx="12"/>
          </p:nvPr>
        </p:nvSpPr>
        <p:spPr>
          <a:xfrm>
            <a:off x="11385606" y="273559"/>
            <a:ext cx="266889" cy="178318"/>
          </a:xfrm>
        </p:spPr>
        <p:txBody>
          <a:bodyPr lIns="0" tIns="0" rIns="0" bIns="0" anchor="t" anchorCtr="0"/>
          <a:lstStyle>
            <a:lvl1pPr algn="r">
              <a:defRPr sz="700">
                <a:solidFill>
                  <a:schemeClr val="tx2"/>
                </a:solidFill>
              </a:defRPr>
            </a:lvl1pPr>
          </a:lstStyle>
          <a:p>
            <a:fld id="{C465A074-71B0-1C47-A455-7677837C124E}" type="slidenum">
              <a:rPr lang="it-IT" smtClean="0"/>
              <a:pPr/>
              <a:t>‹#›</a:t>
            </a:fld>
            <a:endParaRPr lang="it-IT" dirty="0"/>
          </a:p>
        </p:txBody>
      </p:sp>
      <p:sp>
        <p:nvSpPr>
          <p:cNvPr id="9" name="Segnaposto data 3"/>
          <p:cNvSpPr>
            <a:spLocks noGrp="1"/>
          </p:cNvSpPr>
          <p:nvPr>
            <p:ph type="dt" sz="half" idx="10"/>
          </p:nvPr>
        </p:nvSpPr>
        <p:spPr>
          <a:xfrm>
            <a:off x="4905601" y="6459984"/>
            <a:ext cx="1066420" cy="114300"/>
          </a:xfrm>
        </p:spPr>
        <p:txBody>
          <a:bodyPr lIns="0" tIns="0" rIns="0" bIns="0" anchor="t" anchorCtr="0"/>
          <a:lstStyle>
            <a:lvl1pPr>
              <a:defRPr sz="700">
                <a:solidFill>
                  <a:schemeClr val="tx2"/>
                </a:solidFill>
              </a:defRPr>
            </a:lvl1pPr>
          </a:lstStyle>
          <a:p>
            <a:fld id="{82E864DB-2452-B547-836C-B552F8EE2180}" type="datetime4">
              <a:rPr lang="it-IT" smtClean="0"/>
              <a:pPr/>
              <a:t>23 ottobre 2025</a:t>
            </a:fld>
            <a:endParaRPr lang="it-IT" dirty="0"/>
          </a:p>
        </p:txBody>
      </p:sp>
      <p:sp>
        <p:nvSpPr>
          <p:cNvPr id="11" name="Segnaposto piè di pagina 4"/>
          <p:cNvSpPr>
            <a:spLocks noGrp="1"/>
          </p:cNvSpPr>
          <p:nvPr>
            <p:ph type="ftr" sz="quarter" idx="11"/>
          </p:nvPr>
        </p:nvSpPr>
        <p:spPr>
          <a:xfrm>
            <a:off x="6151067" y="6459985"/>
            <a:ext cx="3860800" cy="114300"/>
          </a:xfrm>
        </p:spPr>
        <p:txBody>
          <a:bodyPr lIns="0" tIns="0" rIns="0" bIns="0"/>
          <a:lstStyle>
            <a:lvl1pPr algn="l">
              <a:defRPr sz="700" baseline="0">
                <a:solidFill>
                  <a:schemeClr val="tx2"/>
                </a:solidFill>
              </a:defRPr>
            </a:lvl1pPr>
          </a:lstStyle>
          <a:p>
            <a:r>
              <a:rPr lang="it-IT"/>
              <a:t>Presentation Title</a:t>
            </a:r>
            <a:endParaRPr lang="it-IT" dirty="0"/>
          </a:p>
        </p:txBody>
      </p:sp>
      <p:sp>
        <p:nvSpPr>
          <p:cNvPr id="17" name="Segnaposto testo 2"/>
          <p:cNvSpPr>
            <a:spLocks noGrp="1"/>
          </p:cNvSpPr>
          <p:nvPr>
            <p:ph type="body" sz="quarter" idx="20"/>
          </p:nvPr>
        </p:nvSpPr>
        <p:spPr>
          <a:xfrm>
            <a:off x="463551" y="1682750"/>
            <a:ext cx="11188700" cy="1302390"/>
          </a:xfrm>
        </p:spPr>
        <p:txBody>
          <a:bodyPr wrap="square" lIns="72000" tIns="72000" rIns="72000"/>
          <a:lstStyle>
            <a:lvl1pPr>
              <a:lnSpc>
                <a:spcPts val="1000"/>
              </a:lnSpc>
              <a:defRPr sz="800"/>
            </a:lvl1pPr>
            <a:lvl2pPr marL="194400" indent="-194400">
              <a:lnSpc>
                <a:spcPts val="1000"/>
              </a:lnSpc>
              <a:spcBef>
                <a:spcPts val="400"/>
              </a:spcBef>
              <a:spcAft>
                <a:spcPts val="400"/>
              </a:spcAft>
              <a:buClr>
                <a:schemeClr val="tx2"/>
              </a:buClr>
              <a:buFont typeface="Arial"/>
              <a:buChar char="•"/>
              <a:defRPr sz="800" b="0" i="0"/>
            </a:lvl2pPr>
            <a:lvl3pPr marL="460800" indent="-194400">
              <a:lnSpc>
                <a:spcPts val="1000"/>
              </a:lnSpc>
              <a:buClr>
                <a:schemeClr val="tx2"/>
              </a:buClr>
              <a:buFont typeface="Wingdings" charset="2"/>
              <a:buChar char="ü"/>
              <a:defRPr sz="800"/>
            </a:lvl3pPr>
            <a:lvl4pPr marL="460800" indent="-194400">
              <a:lnSpc>
                <a:spcPts val="1000"/>
              </a:lnSpc>
              <a:defRPr sz="800"/>
            </a:lvl4pPr>
            <a:lvl5pPr marL="460800" indent="-194400">
              <a:lnSpc>
                <a:spcPts val="1000"/>
              </a:lnSpc>
              <a:defRPr sz="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dirty="0"/>
          </a:p>
        </p:txBody>
      </p:sp>
      <p:sp>
        <p:nvSpPr>
          <p:cNvPr id="15" name="Titolo 1"/>
          <p:cNvSpPr>
            <a:spLocks noGrp="1"/>
          </p:cNvSpPr>
          <p:nvPr>
            <p:ph type="ctrTitle" hasCustomPrompt="1"/>
          </p:nvPr>
        </p:nvSpPr>
        <p:spPr>
          <a:xfrm>
            <a:off x="463067" y="451877"/>
            <a:ext cx="11182248" cy="557458"/>
          </a:xfrm>
        </p:spPr>
        <p:txBody>
          <a:bodyPr/>
          <a:lstStyle>
            <a:lvl1pPr>
              <a:lnSpc>
                <a:spcPts val="2200"/>
              </a:lnSpc>
              <a:defRPr sz="2000" b="0" i="0" baseline="0">
                <a:solidFill>
                  <a:schemeClr val="tx2"/>
                </a:solidFill>
              </a:defRPr>
            </a:lvl1pPr>
          </a:lstStyle>
          <a:p>
            <a:r>
              <a:rPr lang="it-IT" dirty="0"/>
              <a:t>Slide Title</a:t>
            </a:r>
            <a:br>
              <a:rPr lang="it-IT" dirty="0"/>
            </a:br>
            <a:r>
              <a:rPr lang="it-IT" dirty="0" err="1"/>
              <a:t>Arial</a:t>
            </a:r>
            <a:r>
              <a:rPr lang="it-IT" dirty="0"/>
              <a:t> Regular 20/22pt</a:t>
            </a:r>
          </a:p>
        </p:txBody>
      </p:sp>
      <p:sp>
        <p:nvSpPr>
          <p:cNvPr id="18" name="Sottotitolo 2"/>
          <p:cNvSpPr>
            <a:spLocks noGrp="1"/>
          </p:cNvSpPr>
          <p:nvPr>
            <p:ph type="subTitle" idx="1" hasCustomPrompt="1"/>
          </p:nvPr>
        </p:nvSpPr>
        <p:spPr>
          <a:xfrm>
            <a:off x="463067" y="1070623"/>
            <a:ext cx="11182248" cy="456408"/>
          </a:xfrm>
        </p:spPr>
        <p:txBody>
          <a:bodyPr lIns="0" tIns="0" rIns="0" bIns="0">
            <a:noAutofit/>
          </a:bodyPr>
          <a:lstStyle>
            <a:lvl1pPr marL="0" indent="0" algn="l">
              <a:lnSpc>
                <a:spcPts val="1700"/>
              </a:lnSpc>
              <a:spcBef>
                <a:spcPts val="0"/>
              </a:spcBef>
              <a:buNone/>
              <a:defRPr sz="1500" baseline="0">
                <a:solidFill>
                  <a:srgbClr val="7F7F7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dirty="0"/>
              <a:t>Slide </a:t>
            </a:r>
            <a:r>
              <a:rPr lang="it-IT" dirty="0" err="1"/>
              <a:t>Subtitle</a:t>
            </a:r>
            <a:br>
              <a:rPr lang="it-IT" dirty="0"/>
            </a:br>
            <a:r>
              <a:rPr lang="it-IT" dirty="0" err="1"/>
              <a:t>Arial</a:t>
            </a:r>
            <a:r>
              <a:rPr lang="it-IT" dirty="0"/>
              <a:t> Regular 15/17pt</a:t>
            </a:r>
          </a:p>
        </p:txBody>
      </p:sp>
      <p:sp>
        <p:nvSpPr>
          <p:cNvPr id="19" name="Segnaposto testo 15"/>
          <p:cNvSpPr>
            <a:spLocks noGrp="1"/>
          </p:cNvSpPr>
          <p:nvPr>
            <p:ph type="body" sz="quarter" idx="13" hasCustomPrompt="1"/>
          </p:nvPr>
        </p:nvSpPr>
        <p:spPr>
          <a:xfrm>
            <a:off x="463067" y="273559"/>
            <a:ext cx="2964165" cy="115990"/>
          </a:xfrm>
        </p:spPr>
        <p:txBody>
          <a:bodyPr>
            <a:normAutofit/>
          </a:bodyPr>
          <a:lstStyle>
            <a:lvl1pPr>
              <a:lnSpc>
                <a:spcPts val="700"/>
              </a:lnSpc>
              <a:defRPr sz="700" baseline="0">
                <a:solidFill>
                  <a:schemeClr val="tx2"/>
                </a:solidFill>
              </a:defRPr>
            </a:lvl1pPr>
          </a:lstStyle>
          <a:p>
            <a:pPr lvl="0"/>
            <a:r>
              <a:rPr lang="it-IT" dirty="0" err="1"/>
              <a:t>Section</a:t>
            </a:r>
            <a:r>
              <a:rPr lang="it-IT" dirty="0"/>
              <a:t> 00</a:t>
            </a:r>
          </a:p>
        </p:txBody>
      </p:sp>
      <p:sp>
        <p:nvSpPr>
          <p:cNvPr id="16" name="Segnaposto immagine 2"/>
          <p:cNvSpPr>
            <a:spLocks noGrp="1"/>
          </p:cNvSpPr>
          <p:nvPr>
            <p:ph type="pic" sz="quarter" idx="21"/>
          </p:nvPr>
        </p:nvSpPr>
        <p:spPr>
          <a:xfrm>
            <a:off x="463551" y="3084513"/>
            <a:ext cx="11182349" cy="2976562"/>
          </a:xfrm>
        </p:spPr>
        <p:txBody>
          <a:bodyPr/>
          <a:lstStyle/>
          <a:p>
            <a:r>
              <a:rPr lang="en-US"/>
              <a:t>Click icon to add picture</a:t>
            </a:r>
            <a:endParaRPr lang="it-IT"/>
          </a:p>
        </p:txBody>
      </p:sp>
      <p:pic>
        <p:nvPicPr>
          <p:cNvPr id="12" name="Picture 19">
            <a:extLst>
              <a:ext uri="{FF2B5EF4-FFF2-40B4-BE49-F238E27FC236}">
                <a16:creationId xmlns:a16="http://schemas.microsoft.com/office/drawing/2014/main" id="{CEF13531-AE9E-464E-A52D-2D7846D4974A}"/>
              </a:ext>
            </a:extLst>
          </p:cNvPr>
          <p:cNvPicPr>
            <a:picLocks noChangeAspect="1"/>
          </p:cNvPicPr>
          <p:nvPr userDrawn="1"/>
        </p:nvPicPr>
        <p:blipFill rotWithShape="1">
          <a:blip r:embed="rId2"/>
          <a:srcRect l="1" r="14959" b="85913"/>
          <a:stretch/>
        </p:blipFill>
        <p:spPr>
          <a:xfrm>
            <a:off x="0" y="0"/>
            <a:ext cx="288000" cy="966080"/>
          </a:xfrm>
          <a:prstGeom prst="rect">
            <a:avLst/>
          </a:prstGeom>
        </p:spPr>
      </p:pic>
      <p:pic>
        <p:nvPicPr>
          <p:cNvPr id="20" name="Immagine 19">
            <a:extLst>
              <a:ext uri="{FF2B5EF4-FFF2-40B4-BE49-F238E27FC236}">
                <a16:creationId xmlns:a16="http://schemas.microsoft.com/office/drawing/2014/main" id="{A6949CCA-7F18-4BC4-8A2D-5DCDEF8F2761}"/>
              </a:ext>
            </a:extLst>
          </p:cNvPr>
          <p:cNvPicPr>
            <a:picLocks noChangeAspect="1"/>
          </p:cNvPicPr>
          <p:nvPr userDrawn="1"/>
        </p:nvPicPr>
        <p:blipFill>
          <a:blip r:embed="rId3"/>
          <a:stretch>
            <a:fillRect/>
          </a:stretch>
        </p:blipFill>
        <p:spPr>
          <a:xfrm>
            <a:off x="11255189" y="6226123"/>
            <a:ext cx="444281" cy="360000"/>
          </a:xfrm>
          <a:prstGeom prst="rect">
            <a:avLst/>
          </a:prstGeom>
        </p:spPr>
      </p:pic>
    </p:spTree>
    <p:extLst>
      <p:ext uri="{BB962C8B-B14F-4D97-AF65-F5344CB8AC3E}">
        <p14:creationId xmlns:p14="http://schemas.microsoft.com/office/powerpoint/2010/main" val="158910917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Slide Text: 1 column">
    <p:spTree>
      <p:nvGrpSpPr>
        <p:cNvPr id="1" name=""/>
        <p:cNvGrpSpPr/>
        <p:nvPr/>
      </p:nvGrpSpPr>
      <p:grpSpPr>
        <a:xfrm>
          <a:off x="0" y="0"/>
          <a:ext cx="0" cy="0"/>
          <a:chOff x="0" y="0"/>
          <a:chExt cx="0" cy="0"/>
        </a:xfrm>
      </p:grpSpPr>
      <p:sp>
        <p:nvSpPr>
          <p:cNvPr id="8" name="Segnaposto numero diapositiva 5"/>
          <p:cNvSpPr>
            <a:spLocks noGrp="1"/>
          </p:cNvSpPr>
          <p:nvPr>
            <p:ph type="sldNum" sz="quarter" idx="12"/>
          </p:nvPr>
        </p:nvSpPr>
        <p:spPr>
          <a:xfrm>
            <a:off x="11385606" y="273559"/>
            <a:ext cx="266889" cy="178318"/>
          </a:xfrm>
        </p:spPr>
        <p:txBody>
          <a:bodyPr lIns="0" tIns="0" rIns="0" bIns="0" anchor="t" anchorCtr="0"/>
          <a:lstStyle>
            <a:lvl1pPr algn="r">
              <a:defRPr sz="700">
                <a:solidFill>
                  <a:schemeClr val="tx2"/>
                </a:solidFill>
              </a:defRPr>
            </a:lvl1pPr>
          </a:lstStyle>
          <a:p>
            <a:fld id="{C465A074-71B0-1C47-A455-7677837C124E}" type="slidenum">
              <a:rPr lang="it-IT" smtClean="0"/>
              <a:pPr/>
              <a:t>‹#›</a:t>
            </a:fld>
            <a:endParaRPr lang="it-IT" dirty="0"/>
          </a:p>
        </p:txBody>
      </p:sp>
      <p:sp>
        <p:nvSpPr>
          <p:cNvPr id="10" name="Segnaposto data 3"/>
          <p:cNvSpPr>
            <a:spLocks noGrp="1"/>
          </p:cNvSpPr>
          <p:nvPr>
            <p:ph type="dt" sz="half" idx="10"/>
          </p:nvPr>
        </p:nvSpPr>
        <p:spPr>
          <a:xfrm>
            <a:off x="4905601" y="6459984"/>
            <a:ext cx="1066420" cy="114300"/>
          </a:xfrm>
        </p:spPr>
        <p:txBody>
          <a:bodyPr lIns="0" tIns="0" rIns="0" bIns="0" anchor="t" anchorCtr="0"/>
          <a:lstStyle>
            <a:lvl1pPr>
              <a:defRPr sz="700">
                <a:solidFill>
                  <a:schemeClr val="tx2"/>
                </a:solidFill>
              </a:defRPr>
            </a:lvl1pPr>
          </a:lstStyle>
          <a:p>
            <a:fld id="{CED1072C-08EA-7544-8354-9ABA248B0FB6}" type="datetime4">
              <a:rPr lang="it-IT" smtClean="0"/>
              <a:pPr/>
              <a:t>23 ottobre 2025</a:t>
            </a:fld>
            <a:endParaRPr lang="it-IT" dirty="0"/>
          </a:p>
        </p:txBody>
      </p:sp>
      <p:sp>
        <p:nvSpPr>
          <p:cNvPr id="12" name="Segnaposto piè di pagina 4"/>
          <p:cNvSpPr>
            <a:spLocks noGrp="1"/>
          </p:cNvSpPr>
          <p:nvPr>
            <p:ph type="ftr" sz="quarter" idx="11"/>
          </p:nvPr>
        </p:nvSpPr>
        <p:spPr>
          <a:xfrm>
            <a:off x="6151067" y="6459985"/>
            <a:ext cx="3860800" cy="114300"/>
          </a:xfrm>
        </p:spPr>
        <p:txBody>
          <a:bodyPr lIns="0" tIns="0" rIns="0" bIns="0"/>
          <a:lstStyle>
            <a:lvl1pPr algn="l">
              <a:defRPr sz="700" baseline="0">
                <a:solidFill>
                  <a:schemeClr val="tx2"/>
                </a:solidFill>
              </a:defRPr>
            </a:lvl1pPr>
          </a:lstStyle>
          <a:p>
            <a:r>
              <a:rPr lang="it-IT"/>
              <a:t>Presentation Title</a:t>
            </a:r>
            <a:endParaRPr lang="it-IT" dirty="0"/>
          </a:p>
        </p:txBody>
      </p:sp>
      <p:sp>
        <p:nvSpPr>
          <p:cNvPr id="14" name="Titolo 1"/>
          <p:cNvSpPr>
            <a:spLocks noGrp="1"/>
          </p:cNvSpPr>
          <p:nvPr>
            <p:ph type="ctrTitle" hasCustomPrompt="1"/>
          </p:nvPr>
        </p:nvSpPr>
        <p:spPr>
          <a:xfrm>
            <a:off x="463067" y="451877"/>
            <a:ext cx="11182248" cy="557458"/>
          </a:xfrm>
        </p:spPr>
        <p:txBody>
          <a:bodyPr/>
          <a:lstStyle>
            <a:lvl1pPr>
              <a:lnSpc>
                <a:spcPts val="2200"/>
              </a:lnSpc>
              <a:defRPr sz="2000" b="0" i="0" baseline="0">
                <a:solidFill>
                  <a:schemeClr val="tx2"/>
                </a:solidFill>
              </a:defRPr>
            </a:lvl1pPr>
          </a:lstStyle>
          <a:p>
            <a:r>
              <a:rPr lang="it-IT" dirty="0"/>
              <a:t>Slide Title</a:t>
            </a:r>
            <a:br>
              <a:rPr lang="it-IT" dirty="0"/>
            </a:br>
            <a:r>
              <a:rPr lang="it-IT" dirty="0" err="1"/>
              <a:t>Arial</a:t>
            </a:r>
            <a:r>
              <a:rPr lang="it-IT" dirty="0"/>
              <a:t> Regular 20/22pt</a:t>
            </a:r>
          </a:p>
        </p:txBody>
      </p:sp>
      <p:sp>
        <p:nvSpPr>
          <p:cNvPr id="15" name="Sottotitolo 2"/>
          <p:cNvSpPr>
            <a:spLocks noGrp="1"/>
          </p:cNvSpPr>
          <p:nvPr>
            <p:ph type="subTitle" idx="1" hasCustomPrompt="1"/>
          </p:nvPr>
        </p:nvSpPr>
        <p:spPr>
          <a:xfrm>
            <a:off x="463067" y="1070623"/>
            <a:ext cx="11182248" cy="456408"/>
          </a:xfrm>
        </p:spPr>
        <p:txBody>
          <a:bodyPr lIns="0" tIns="0" rIns="0" bIns="0">
            <a:noAutofit/>
          </a:bodyPr>
          <a:lstStyle>
            <a:lvl1pPr marL="0" indent="0" algn="l">
              <a:lnSpc>
                <a:spcPts val="1700"/>
              </a:lnSpc>
              <a:spcBef>
                <a:spcPts val="0"/>
              </a:spcBef>
              <a:buNone/>
              <a:defRPr sz="1500" baseline="0">
                <a:solidFill>
                  <a:srgbClr val="7F7F7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dirty="0"/>
              <a:t>Slide </a:t>
            </a:r>
            <a:r>
              <a:rPr lang="it-IT" dirty="0" err="1"/>
              <a:t>Subtitle</a:t>
            </a:r>
            <a:br>
              <a:rPr lang="it-IT" dirty="0"/>
            </a:br>
            <a:r>
              <a:rPr lang="it-IT" dirty="0" err="1"/>
              <a:t>Arial</a:t>
            </a:r>
            <a:r>
              <a:rPr lang="it-IT" dirty="0"/>
              <a:t> Regular 15/17pt</a:t>
            </a:r>
          </a:p>
        </p:txBody>
      </p:sp>
      <p:sp>
        <p:nvSpPr>
          <p:cNvPr id="19" name="Segnaposto testo 18"/>
          <p:cNvSpPr>
            <a:spLocks noGrp="1"/>
          </p:cNvSpPr>
          <p:nvPr>
            <p:ph type="body" sz="quarter" idx="14"/>
          </p:nvPr>
        </p:nvSpPr>
        <p:spPr>
          <a:xfrm>
            <a:off x="463551" y="1682751"/>
            <a:ext cx="11188700" cy="43783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dirty="0"/>
          </a:p>
        </p:txBody>
      </p:sp>
      <p:sp>
        <p:nvSpPr>
          <p:cNvPr id="18" name="Segnaposto testo 15"/>
          <p:cNvSpPr>
            <a:spLocks noGrp="1"/>
          </p:cNvSpPr>
          <p:nvPr>
            <p:ph type="body" sz="quarter" idx="13" hasCustomPrompt="1"/>
          </p:nvPr>
        </p:nvSpPr>
        <p:spPr>
          <a:xfrm>
            <a:off x="463067" y="273559"/>
            <a:ext cx="2964165" cy="115990"/>
          </a:xfrm>
        </p:spPr>
        <p:txBody>
          <a:bodyPr>
            <a:normAutofit/>
          </a:bodyPr>
          <a:lstStyle>
            <a:lvl1pPr>
              <a:lnSpc>
                <a:spcPts val="700"/>
              </a:lnSpc>
              <a:defRPr sz="700" baseline="0">
                <a:solidFill>
                  <a:schemeClr val="tx2"/>
                </a:solidFill>
              </a:defRPr>
            </a:lvl1pPr>
          </a:lstStyle>
          <a:p>
            <a:pPr lvl="0"/>
            <a:r>
              <a:rPr lang="it-IT" dirty="0" err="1"/>
              <a:t>Section</a:t>
            </a:r>
            <a:r>
              <a:rPr lang="it-IT" dirty="0"/>
              <a:t> 00</a:t>
            </a:r>
          </a:p>
        </p:txBody>
      </p:sp>
      <p:pic>
        <p:nvPicPr>
          <p:cNvPr id="16" name="Immagine 15">
            <a:extLst>
              <a:ext uri="{FF2B5EF4-FFF2-40B4-BE49-F238E27FC236}">
                <a16:creationId xmlns:a16="http://schemas.microsoft.com/office/drawing/2014/main" id="{701D2680-9F45-4423-9918-8C368EF610D8}"/>
              </a:ext>
            </a:extLst>
          </p:cNvPr>
          <p:cNvPicPr>
            <a:picLocks noChangeAspect="1"/>
          </p:cNvPicPr>
          <p:nvPr userDrawn="1"/>
        </p:nvPicPr>
        <p:blipFill>
          <a:blip r:embed="rId2"/>
          <a:stretch>
            <a:fillRect/>
          </a:stretch>
        </p:blipFill>
        <p:spPr>
          <a:xfrm>
            <a:off x="11255189" y="6226123"/>
            <a:ext cx="444281" cy="360000"/>
          </a:xfrm>
          <a:prstGeom prst="rect">
            <a:avLst/>
          </a:prstGeom>
        </p:spPr>
      </p:pic>
    </p:spTree>
    <p:extLst>
      <p:ext uri="{BB962C8B-B14F-4D97-AF65-F5344CB8AC3E}">
        <p14:creationId xmlns:p14="http://schemas.microsoft.com/office/powerpoint/2010/main" val="404303912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Cover A">
    <p:bg>
      <p:bgPr>
        <a:solidFill>
          <a:schemeClr val="accent1"/>
        </a:solidFill>
        <a:effectLst/>
      </p:bgPr>
    </p:bg>
    <p:spTree>
      <p:nvGrpSpPr>
        <p:cNvPr id="1" name=""/>
        <p:cNvGrpSpPr/>
        <p:nvPr/>
      </p:nvGrpSpPr>
      <p:grpSpPr>
        <a:xfrm>
          <a:off x="0" y="0"/>
          <a:ext cx="0" cy="0"/>
          <a:chOff x="0" y="0"/>
          <a:chExt cx="0" cy="0"/>
        </a:xfrm>
      </p:grpSpPr>
      <p:pic>
        <p:nvPicPr>
          <p:cNvPr id="8" name="Picture 7" descr="Shape&#10;&#10;Description automatically generated">
            <a:extLst>
              <a:ext uri="{FF2B5EF4-FFF2-40B4-BE49-F238E27FC236}">
                <a16:creationId xmlns:a16="http://schemas.microsoft.com/office/drawing/2014/main" id="{63196544-312B-4E99-B2FA-1344244365F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6" name="Text Placeholder 5">
            <a:extLst>
              <a:ext uri="{FF2B5EF4-FFF2-40B4-BE49-F238E27FC236}">
                <a16:creationId xmlns:a16="http://schemas.microsoft.com/office/drawing/2014/main" id="{BF44A04A-95E2-3B45-A3B9-EBD92AF8E80C}"/>
              </a:ext>
            </a:extLst>
          </p:cNvPr>
          <p:cNvSpPr>
            <a:spLocks noGrp="1"/>
          </p:cNvSpPr>
          <p:nvPr>
            <p:ph type="body" sz="quarter" idx="11" hasCustomPrompt="1"/>
          </p:nvPr>
        </p:nvSpPr>
        <p:spPr>
          <a:xfrm>
            <a:off x="747124" y="2635794"/>
            <a:ext cx="10632075" cy="250111"/>
          </a:xfrm>
          <a:prstGeom prst="rect">
            <a:avLst/>
          </a:prstGeom>
        </p:spPr>
        <p:txBody>
          <a:bodyPr lIns="0" tIns="0" rIns="0" bIns="0"/>
          <a:lstStyle>
            <a:lvl1pPr marL="0" indent="0">
              <a:lnSpc>
                <a:spcPts val="1600"/>
              </a:lnSpc>
              <a:spcBef>
                <a:spcPts val="0"/>
              </a:spcBef>
              <a:buNone/>
              <a:defRPr sz="1467" b="0" kern="0" spc="53" baseline="0">
                <a:solidFill>
                  <a:schemeClr val="bg2"/>
                </a:solidFill>
                <a:latin typeface="+mn-lt"/>
              </a:defRPr>
            </a:lvl1pPr>
            <a:lvl2pPr marL="521318" indent="0">
              <a:lnSpc>
                <a:spcPts val="1867"/>
              </a:lnSpc>
              <a:spcBef>
                <a:spcPts val="0"/>
              </a:spcBef>
              <a:buNone/>
              <a:defRPr sz="1333" b="0">
                <a:solidFill>
                  <a:schemeClr val="bg2"/>
                </a:solidFill>
                <a:latin typeface="+mn-lt"/>
              </a:defRPr>
            </a:lvl2pPr>
            <a:lvl3pPr marL="1042634" indent="0">
              <a:lnSpc>
                <a:spcPts val="1867"/>
              </a:lnSpc>
              <a:spcBef>
                <a:spcPts val="0"/>
              </a:spcBef>
              <a:buNone/>
              <a:defRPr sz="1333" b="0">
                <a:solidFill>
                  <a:schemeClr val="bg2"/>
                </a:solidFill>
                <a:latin typeface="+mn-lt"/>
              </a:defRPr>
            </a:lvl3pPr>
            <a:lvl4pPr marL="1563950" indent="0">
              <a:lnSpc>
                <a:spcPts val="1867"/>
              </a:lnSpc>
              <a:spcBef>
                <a:spcPts val="0"/>
              </a:spcBef>
              <a:buNone/>
              <a:defRPr sz="1333" b="0">
                <a:solidFill>
                  <a:schemeClr val="bg2"/>
                </a:solidFill>
                <a:latin typeface="+mn-lt"/>
              </a:defRPr>
            </a:lvl4pPr>
            <a:lvl5pPr marL="2085267" indent="0">
              <a:lnSpc>
                <a:spcPts val="1867"/>
              </a:lnSpc>
              <a:spcBef>
                <a:spcPts val="0"/>
              </a:spcBef>
              <a:buNone/>
              <a:defRPr sz="1333" b="0">
                <a:solidFill>
                  <a:schemeClr val="bg2"/>
                </a:solidFill>
                <a:latin typeface="+mn-lt"/>
              </a:defRPr>
            </a:lvl5pPr>
          </a:lstStyle>
          <a:p>
            <a:pPr lvl="0"/>
            <a:r>
              <a:rPr lang="en-GB" dirty="0"/>
              <a:t>Lorem </a:t>
            </a:r>
            <a:r>
              <a:rPr lang="en-GB" dirty="0" err="1"/>
              <a:t>ispum</a:t>
            </a:r>
            <a:r>
              <a:rPr lang="en-GB" dirty="0"/>
              <a:t> </a:t>
            </a:r>
            <a:r>
              <a:rPr lang="en-GB" dirty="0" err="1"/>
              <a:t>dolor</a:t>
            </a:r>
            <a:r>
              <a:rPr lang="en-GB" dirty="0"/>
              <a:t> sit </a:t>
            </a:r>
            <a:r>
              <a:rPr lang="en-GB" dirty="0" err="1"/>
              <a:t>amet</a:t>
            </a:r>
            <a:r>
              <a:rPr lang="en-GB" dirty="0"/>
              <a:t> </a:t>
            </a:r>
            <a:r>
              <a:rPr lang="en-GB" dirty="0" err="1"/>
              <a:t>consectetur</a:t>
            </a:r>
            <a:endParaRPr lang="en-US" dirty="0"/>
          </a:p>
        </p:txBody>
      </p:sp>
      <p:sp>
        <p:nvSpPr>
          <p:cNvPr id="3" name="Title 2">
            <a:extLst>
              <a:ext uri="{FF2B5EF4-FFF2-40B4-BE49-F238E27FC236}">
                <a16:creationId xmlns:a16="http://schemas.microsoft.com/office/drawing/2014/main" id="{9985EF51-2E44-3B49-99C2-79FD245CE07C}"/>
              </a:ext>
            </a:extLst>
          </p:cNvPr>
          <p:cNvSpPr>
            <a:spLocks noGrp="1"/>
          </p:cNvSpPr>
          <p:nvPr>
            <p:ph type="title" hasCustomPrompt="1"/>
          </p:nvPr>
        </p:nvSpPr>
        <p:spPr>
          <a:xfrm>
            <a:off x="747125" y="2998256"/>
            <a:ext cx="10632076" cy="430744"/>
          </a:xfrm>
        </p:spPr>
        <p:txBody>
          <a:bodyPr/>
          <a:lstStyle>
            <a:lvl1pPr>
              <a:defRPr>
                <a:solidFill>
                  <a:schemeClr val="bg1"/>
                </a:solidFill>
              </a:defRPr>
            </a:lvl1pPr>
          </a:lstStyle>
          <a:p>
            <a:r>
              <a:rPr lang="en-GB" dirty="0"/>
              <a:t>Presentation title</a:t>
            </a:r>
            <a:endParaRPr lang="en-US" dirty="0"/>
          </a:p>
        </p:txBody>
      </p:sp>
      <p:sp>
        <p:nvSpPr>
          <p:cNvPr id="4" name="Date Placeholder 3">
            <a:extLst>
              <a:ext uri="{FF2B5EF4-FFF2-40B4-BE49-F238E27FC236}">
                <a16:creationId xmlns:a16="http://schemas.microsoft.com/office/drawing/2014/main" id="{81962D12-62C6-B34D-BB51-1A63ACD6F3D9}"/>
              </a:ext>
            </a:extLst>
          </p:cNvPr>
          <p:cNvSpPr>
            <a:spLocks noGrp="1"/>
          </p:cNvSpPr>
          <p:nvPr>
            <p:ph type="dt" sz="half" idx="12"/>
          </p:nvPr>
        </p:nvSpPr>
        <p:spPr>
          <a:xfrm>
            <a:off x="747124" y="6092491"/>
            <a:ext cx="3583939" cy="250563"/>
          </a:xfrm>
          <a:prstGeom prst="rect">
            <a:avLst/>
          </a:prstGeom>
        </p:spPr>
        <p:txBody>
          <a:bodyPr/>
          <a:lstStyle/>
          <a:p>
            <a:fld id="{F5E8AD73-F7E8-CF4A-8555-B6CA25430F3F}" type="datetimeFigureOut">
              <a:rPr lang="en-US" smtClean="0"/>
              <a:pPr/>
              <a:t>10/23/2025</a:t>
            </a:fld>
            <a:endParaRPr lang="en-US" dirty="0"/>
          </a:p>
        </p:txBody>
      </p:sp>
      <p:sp>
        <p:nvSpPr>
          <p:cNvPr id="7" name="Text Placeholder 5">
            <a:extLst>
              <a:ext uri="{FF2B5EF4-FFF2-40B4-BE49-F238E27FC236}">
                <a16:creationId xmlns:a16="http://schemas.microsoft.com/office/drawing/2014/main" id="{E887030A-39E7-CB44-8EC9-6576EA072E00}"/>
              </a:ext>
            </a:extLst>
          </p:cNvPr>
          <p:cNvSpPr>
            <a:spLocks noGrp="1"/>
          </p:cNvSpPr>
          <p:nvPr>
            <p:ph type="body" sz="quarter" idx="13" hasCustomPrompt="1"/>
          </p:nvPr>
        </p:nvSpPr>
        <p:spPr>
          <a:xfrm>
            <a:off x="747124" y="3541351"/>
            <a:ext cx="10632075" cy="250563"/>
          </a:xfrm>
          <a:prstGeom prst="rect">
            <a:avLst/>
          </a:prstGeom>
        </p:spPr>
        <p:txBody>
          <a:bodyPr lIns="0" tIns="0" rIns="0" bIns="0"/>
          <a:lstStyle>
            <a:lvl1pPr marL="0" indent="0">
              <a:lnSpc>
                <a:spcPts val="2000"/>
              </a:lnSpc>
              <a:spcBef>
                <a:spcPts val="0"/>
              </a:spcBef>
              <a:buNone/>
              <a:defRPr sz="1867" b="0" kern="0" spc="53" baseline="0">
                <a:solidFill>
                  <a:schemeClr val="bg2"/>
                </a:solidFill>
                <a:latin typeface="+mn-lt"/>
              </a:defRPr>
            </a:lvl1pPr>
            <a:lvl2pPr marL="521318" indent="0">
              <a:lnSpc>
                <a:spcPts val="1867"/>
              </a:lnSpc>
              <a:spcBef>
                <a:spcPts val="0"/>
              </a:spcBef>
              <a:buNone/>
              <a:defRPr sz="1333" b="0">
                <a:solidFill>
                  <a:schemeClr val="bg2"/>
                </a:solidFill>
                <a:latin typeface="+mn-lt"/>
              </a:defRPr>
            </a:lvl2pPr>
            <a:lvl3pPr marL="1042634" indent="0">
              <a:lnSpc>
                <a:spcPts val="1867"/>
              </a:lnSpc>
              <a:spcBef>
                <a:spcPts val="0"/>
              </a:spcBef>
              <a:buNone/>
              <a:defRPr sz="1333" b="0">
                <a:solidFill>
                  <a:schemeClr val="bg2"/>
                </a:solidFill>
                <a:latin typeface="+mn-lt"/>
              </a:defRPr>
            </a:lvl3pPr>
            <a:lvl4pPr marL="1563950" indent="0">
              <a:lnSpc>
                <a:spcPts val="1867"/>
              </a:lnSpc>
              <a:spcBef>
                <a:spcPts val="0"/>
              </a:spcBef>
              <a:buNone/>
              <a:defRPr sz="1333" b="0">
                <a:solidFill>
                  <a:schemeClr val="bg2"/>
                </a:solidFill>
                <a:latin typeface="+mn-lt"/>
              </a:defRPr>
            </a:lvl4pPr>
            <a:lvl5pPr marL="2085267" indent="0">
              <a:lnSpc>
                <a:spcPts val="1867"/>
              </a:lnSpc>
              <a:spcBef>
                <a:spcPts val="0"/>
              </a:spcBef>
              <a:buNone/>
              <a:defRPr sz="1333" b="0">
                <a:solidFill>
                  <a:schemeClr val="bg2"/>
                </a:solidFill>
                <a:latin typeface="+mn-lt"/>
              </a:defRPr>
            </a:lvl5pPr>
          </a:lstStyle>
          <a:p>
            <a:pPr lvl="0"/>
            <a:r>
              <a:rPr lang="en-GB" dirty="0"/>
              <a:t>LOREM ISPUM DOLOR SIT</a:t>
            </a:r>
            <a:endParaRPr lang="en-US" dirty="0"/>
          </a:p>
        </p:txBody>
      </p:sp>
    </p:spTree>
    <p:extLst>
      <p:ext uri="{BB962C8B-B14F-4D97-AF65-F5344CB8AC3E}">
        <p14:creationId xmlns:p14="http://schemas.microsoft.com/office/powerpoint/2010/main" val="454655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7" name="Segnaposto numero diapositiva 5"/>
          <p:cNvSpPr>
            <a:spLocks noGrp="1"/>
          </p:cNvSpPr>
          <p:nvPr>
            <p:ph type="sldNum" sz="quarter" idx="12"/>
          </p:nvPr>
        </p:nvSpPr>
        <p:spPr>
          <a:xfrm>
            <a:off x="11385606" y="273559"/>
            <a:ext cx="266889" cy="178318"/>
          </a:xfrm>
        </p:spPr>
        <p:txBody>
          <a:bodyPr lIns="0" tIns="0" rIns="0" bIns="0" anchor="t" anchorCtr="0"/>
          <a:lstStyle>
            <a:lvl1pPr algn="r">
              <a:defRPr sz="700">
                <a:solidFill>
                  <a:schemeClr val="tx2"/>
                </a:solidFill>
              </a:defRPr>
            </a:lvl1pPr>
          </a:lstStyle>
          <a:p>
            <a:fld id="{C465A074-71B0-1C47-A455-7677837C124E}" type="slidenum">
              <a:rPr lang="it-IT" smtClean="0"/>
              <a:pPr/>
              <a:t>‹#›</a:t>
            </a:fld>
            <a:endParaRPr lang="it-IT" dirty="0"/>
          </a:p>
        </p:txBody>
      </p:sp>
      <p:sp>
        <p:nvSpPr>
          <p:cNvPr id="9" name="Segnaposto data 3"/>
          <p:cNvSpPr>
            <a:spLocks noGrp="1"/>
          </p:cNvSpPr>
          <p:nvPr>
            <p:ph type="dt" sz="half" idx="10"/>
          </p:nvPr>
        </p:nvSpPr>
        <p:spPr>
          <a:xfrm>
            <a:off x="4905601" y="6459984"/>
            <a:ext cx="1066420" cy="114300"/>
          </a:xfrm>
        </p:spPr>
        <p:txBody>
          <a:bodyPr lIns="0" tIns="0" rIns="0" bIns="0" anchor="t" anchorCtr="0"/>
          <a:lstStyle>
            <a:lvl1pPr>
              <a:defRPr sz="700">
                <a:solidFill>
                  <a:schemeClr val="tx2"/>
                </a:solidFill>
              </a:defRPr>
            </a:lvl1pPr>
          </a:lstStyle>
          <a:p>
            <a:r>
              <a:rPr lang="en-US"/>
              <a:t>25 giugno 2015</a:t>
            </a:r>
            <a:endParaRPr lang="it-IT" dirty="0"/>
          </a:p>
        </p:txBody>
      </p:sp>
      <p:sp>
        <p:nvSpPr>
          <p:cNvPr id="11" name="Segnaposto piè di pagina 4"/>
          <p:cNvSpPr>
            <a:spLocks noGrp="1"/>
          </p:cNvSpPr>
          <p:nvPr>
            <p:ph type="ftr" sz="quarter" idx="11"/>
          </p:nvPr>
        </p:nvSpPr>
        <p:spPr>
          <a:xfrm>
            <a:off x="6151067" y="6459985"/>
            <a:ext cx="3860800" cy="114300"/>
          </a:xfrm>
        </p:spPr>
        <p:txBody>
          <a:bodyPr lIns="0" tIns="0" rIns="0" bIns="0"/>
          <a:lstStyle>
            <a:lvl1pPr algn="l">
              <a:defRPr sz="700" baseline="0">
                <a:solidFill>
                  <a:schemeClr val="tx2"/>
                </a:solidFill>
              </a:defRPr>
            </a:lvl1pPr>
          </a:lstStyle>
          <a:p>
            <a:r>
              <a:rPr lang="it-IT"/>
              <a:t>Credit Risk: IMAP updates</a:t>
            </a:r>
            <a:endParaRPr lang="it-IT" dirty="0"/>
          </a:p>
        </p:txBody>
      </p:sp>
      <p:sp>
        <p:nvSpPr>
          <p:cNvPr id="14" name="object 3"/>
          <p:cNvSpPr txBox="1"/>
          <p:nvPr userDrawn="1"/>
        </p:nvSpPr>
        <p:spPr>
          <a:xfrm>
            <a:off x="477032" y="716295"/>
            <a:ext cx="1780813" cy="318159"/>
          </a:xfrm>
          <a:prstGeom prst="rect">
            <a:avLst/>
          </a:prstGeom>
        </p:spPr>
        <p:txBody>
          <a:bodyPr wrap="square" lIns="0" tIns="0" rIns="0" bIns="0" rtlCol="0">
            <a:noAutofit/>
          </a:bodyPr>
          <a:lstStyle/>
          <a:p>
            <a:pPr marL="12700">
              <a:lnSpc>
                <a:spcPct val="95825"/>
              </a:lnSpc>
              <a:spcBef>
                <a:spcPts val="10"/>
              </a:spcBef>
            </a:pPr>
            <a:r>
              <a:rPr lang="it-IT" sz="2000" spc="0" dirty="0">
                <a:solidFill>
                  <a:schemeClr val="tx2"/>
                </a:solidFill>
                <a:latin typeface="Arial"/>
                <a:cs typeface="Arial"/>
              </a:rPr>
              <a:t>Agenda</a:t>
            </a:r>
            <a:endParaRPr sz="2000" dirty="0">
              <a:solidFill>
                <a:schemeClr val="tx2"/>
              </a:solidFill>
              <a:latin typeface="Arial"/>
              <a:cs typeface="Arial"/>
            </a:endParaRPr>
          </a:p>
        </p:txBody>
      </p:sp>
      <p:sp>
        <p:nvSpPr>
          <p:cNvPr id="3" name="Segnaposto testo 2"/>
          <p:cNvSpPr>
            <a:spLocks noGrp="1"/>
          </p:cNvSpPr>
          <p:nvPr>
            <p:ph type="body" sz="quarter" idx="13"/>
          </p:nvPr>
        </p:nvSpPr>
        <p:spPr>
          <a:xfrm>
            <a:off x="476251" y="1224439"/>
            <a:ext cx="11176000" cy="4861256"/>
          </a:xfrm>
        </p:spPr>
        <p:txBody>
          <a:bodyPr bIns="0" numCol="2" spcCol="216000">
            <a:noAutofit/>
          </a:bodyPr>
          <a:lstStyle>
            <a:lvl1pPr marL="171450" indent="-171450">
              <a:lnSpc>
                <a:spcPts val="1800"/>
              </a:lnSpc>
              <a:spcBef>
                <a:spcPts val="0"/>
              </a:spcBef>
              <a:spcAft>
                <a:spcPts val="0"/>
              </a:spcAft>
              <a:buClr>
                <a:schemeClr val="tx2"/>
              </a:buClr>
              <a:buFont typeface="Lucida Grande"/>
              <a:buChar char="-"/>
              <a:defRPr sz="1200" b="1" i="0" baseline="0"/>
            </a:lvl1pPr>
            <a:lvl2pPr>
              <a:lnSpc>
                <a:spcPts val="1800"/>
              </a:lnSpc>
              <a:spcBef>
                <a:spcPts val="0"/>
              </a:spcBef>
              <a:spcAft>
                <a:spcPts val="0"/>
              </a:spcAft>
              <a:buClr>
                <a:schemeClr val="tx1"/>
              </a:buClr>
              <a:buFont typeface="Lucida Grande"/>
              <a:buChar char="-"/>
              <a:defRPr sz="1200" baseline="0"/>
            </a:lvl2pPr>
            <a:lvl3pPr marL="540000" indent="-180000">
              <a:lnSpc>
                <a:spcPts val="1800"/>
              </a:lnSpc>
              <a:spcBef>
                <a:spcPts val="0"/>
              </a:spcBef>
              <a:spcAft>
                <a:spcPts val="0"/>
              </a:spcAft>
              <a:buFont typeface="Wingdings" charset="2"/>
              <a:buChar char="§"/>
              <a:defRPr sz="1200" baseline="0"/>
            </a:lvl3pPr>
            <a:lvl4pPr marL="734400" indent="-180000">
              <a:lnSpc>
                <a:spcPts val="1800"/>
              </a:lnSpc>
              <a:spcBef>
                <a:spcPts val="0"/>
              </a:spcBef>
              <a:spcAft>
                <a:spcPts val="0"/>
              </a:spcAft>
              <a:buSzPct val="60000"/>
              <a:buFont typeface="Wingdings" charset="2"/>
              <a:buChar char="²"/>
              <a:defRPr sz="1200" baseline="0"/>
            </a:lvl4pPr>
            <a:lvl5pPr>
              <a:lnSpc>
                <a:spcPts val="1800"/>
              </a:lnSpc>
              <a:spcBef>
                <a:spcPts val="0"/>
              </a:spcBef>
              <a:spcAft>
                <a:spcPts val="0"/>
              </a:spcAft>
              <a:buSzPct val="60000"/>
              <a:defRPr sz="1200" baseline="0"/>
            </a:lvl5p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pic>
        <p:nvPicPr>
          <p:cNvPr id="17" name="Picture 16"/>
          <p:cNvPicPr>
            <a:picLocks noChangeAspect="1"/>
          </p:cNvPicPr>
          <p:nvPr userDrawn="1"/>
        </p:nvPicPr>
        <p:blipFill rotWithShape="1">
          <a:blip r:embed="rId2"/>
          <a:srcRect l="1" r="14959" b="85913"/>
          <a:stretch/>
        </p:blipFill>
        <p:spPr>
          <a:xfrm>
            <a:off x="0" y="0"/>
            <a:ext cx="288000" cy="966080"/>
          </a:xfrm>
          <a:prstGeom prst="rect">
            <a:avLst/>
          </a:prstGeom>
        </p:spPr>
      </p:pic>
      <p:pic>
        <p:nvPicPr>
          <p:cNvPr id="13" name="Immagine 12">
            <a:extLst>
              <a:ext uri="{FF2B5EF4-FFF2-40B4-BE49-F238E27FC236}">
                <a16:creationId xmlns:a16="http://schemas.microsoft.com/office/drawing/2014/main" id="{8D76E41C-E3D8-4E8D-BEDB-AFFBD66E22F0}"/>
              </a:ext>
            </a:extLst>
          </p:cNvPr>
          <p:cNvPicPr>
            <a:picLocks noChangeAspect="1"/>
          </p:cNvPicPr>
          <p:nvPr userDrawn="1"/>
        </p:nvPicPr>
        <p:blipFill>
          <a:blip r:embed="rId3"/>
          <a:stretch>
            <a:fillRect/>
          </a:stretch>
        </p:blipFill>
        <p:spPr>
          <a:xfrm>
            <a:off x="11255189" y="6226123"/>
            <a:ext cx="444281" cy="360000"/>
          </a:xfrm>
          <a:prstGeom prst="rect">
            <a:avLst/>
          </a:prstGeom>
        </p:spPr>
      </p:pic>
    </p:spTree>
    <p:extLst>
      <p:ext uri="{BB962C8B-B14F-4D97-AF65-F5344CB8AC3E}">
        <p14:creationId xmlns:p14="http://schemas.microsoft.com/office/powerpoint/2010/main" val="10431867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eneric Slide: 1 column">
    <p:spTree>
      <p:nvGrpSpPr>
        <p:cNvPr id="1" name=""/>
        <p:cNvGrpSpPr/>
        <p:nvPr/>
      </p:nvGrpSpPr>
      <p:grpSpPr>
        <a:xfrm>
          <a:off x="0" y="0"/>
          <a:ext cx="0" cy="0"/>
          <a:chOff x="0" y="0"/>
          <a:chExt cx="0" cy="0"/>
        </a:xfrm>
      </p:grpSpPr>
      <p:sp>
        <p:nvSpPr>
          <p:cNvPr id="8" name="Segnaposto numero diapositiva 5"/>
          <p:cNvSpPr>
            <a:spLocks noGrp="1"/>
          </p:cNvSpPr>
          <p:nvPr>
            <p:ph type="sldNum" sz="quarter" idx="12"/>
          </p:nvPr>
        </p:nvSpPr>
        <p:spPr>
          <a:xfrm>
            <a:off x="11385606" y="273559"/>
            <a:ext cx="266889" cy="178318"/>
          </a:xfrm>
        </p:spPr>
        <p:txBody>
          <a:bodyPr lIns="0" tIns="0" rIns="0" bIns="0" anchor="t" anchorCtr="0"/>
          <a:lstStyle>
            <a:lvl1pPr algn="r">
              <a:defRPr sz="700">
                <a:solidFill>
                  <a:schemeClr val="tx2"/>
                </a:solidFill>
              </a:defRPr>
            </a:lvl1pPr>
          </a:lstStyle>
          <a:p>
            <a:fld id="{C465A074-71B0-1C47-A455-7677837C124E}" type="slidenum">
              <a:rPr lang="it-IT" smtClean="0"/>
              <a:pPr/>
              <a:t>‹#›</a:t>
            </a:fld>
            <a:endParaRPr lang="it-IT" dirty="0"/>
          </a:p>
        </p:txBody>
      </p:sp>
      <p:sp>
        <p:nvSpPr>
          <p:cNvPr id="10" name="Segnaposto data 3"/>
          <p:cNvSpPr>
            <a:spLocks noGrp="1"/>
          </p:cNvSpPr>
          <p:nvPr>
            <p:ph type="dt" sz="half" idx="10"/>
          </p:nvPr>
        </p:nvSpPr>
        <p:spPr>
          <a:xfrm>
            <a:off x="4905601" y="6459984"/>
            <a:ext cx="1066420" cy="114300"/>
          </a:xfrm>
        </p:spPr>
        <p:txBody>
          <a:bodyPr lIns="0" tIns="0" rIns="0" bIns="0" anchor="t" anchorCtr="0"/>
          <a:lstStyle>
            <a:lvl1pPr>
              <a:defRPr sz="700">
                <a:solidFill>
                  <a:schemeClr val="tx2"/>
                </a:solidFill>
              </a:defRPr>
            </a:lvl1pPr>
          </a:lstStyle>
          <a:p>
            <a:r>
              <a:rPr lang="en-US"/>
              <a:t>25 giugno 2015</a:t>
            </a:r>
            <a:endParaRPr lang="it-IT" dirty="0"/>
          </a:p>
        </p:txBody>
      </p:sp>
      <p:sp>
        <p:nvSpPr>
          <p:cNvPr id="12" name="Segnaposto piè di pagina 4"/>
          <p:cNvSpPr>
            <a:spLocks noGrp="1"/>
          </p:cNvSpPr>
          <p:nvPr>
            <p:ph type="ftr" sz="quarter" idx="11"/>
          </p:nvPr>
        </p:nvSpPr>
        <p:spPr>
          <a:xfrm>
            <a:off x="6151067" y="6459985"/>
            <a:ext cx="3860800" cy="114300"/>
          </a:xfrm>
        </p:spPr>
        <p:txBody>
          <a:bodyPr lIns="0" tIns="0" rIns="0" bIns="0"/>
          <a:lstStyle>
            <a:lvl1pPr algn="l">
              <a:defRPr sz="700" baseline="0">
                <a:solidFill>
                  <a:schemeClr val="tx2"/>
                </a:solidFill>
              </a:defRPr>
            </a:lvl1pPr>
          </a:lstStyle>
          <a:p>
            <a:r>
              <a:rPr lang="it-IT"/>
              <a:t>Credit Risk: IMAP updates</a:t>
            </a:r>
            <a:endParaRPr lang="it-IT" dirty="0"/>
          </a:p>
        </p:txBody>
      </p:sp>
      <p:sp>
        <p:nvSpPr>
          <p:cNvPr id="14" name="Titolo 1"/>
          <p:cNvSpPr>
            <a:spLocks noGrp="1"/>
          </p:cNvSpPr>
          <p:nvPr>
            <p:ph type="ctrTitle" hasCustomPrompt="1"/>
          </p:nvPr>
        </p:nvSpPr>
        <p:spPr>
          <a:xfrm>
            <a:off x="463067" y="451877"/>
            <a:ext cx="11182248" cy="557458"/>
          </a:xfrm>
        </p:spPr>
        <p:txBody>
          <a:bodyPr/>
          <a:lstStyle>
            <a:lvl1pPr>
              <a:lnSpc>
                <a:spcPts val="2200"/>
              </a:lnSpc>
              <a:defRPr sz="2000" b="0" i="0" baseline="0">
                <a:solidFill>
                  <a:schemeClr val="tx2"/>
                </a:solidFill>
              </a:defRPr>
            </a:lvl1pPr>
          </a:lstStyle>
          <a:p>
            <a:r>
              <a:rPr lang="it-IT" dirty="0"/>
              <a:t>Slide Title</a:t>
            </a:r>
            <a:br>
              <a:rPr lang="it-IT" dirty="0"/>
            </a:br>
            <a:r>
              <a:rPr lang="it-IT" dirty="0" err="1"/>
              <a:t>Arial</a:t>
            </a:r>
            <a:r>
              <a:rPr lang="it-IT" dirty="0"/>
              <a:t> Regular 20/22pt</a:t>
            </a:r>
          </a:p>
        </p:txBody>
      </p:sp>
      <p:sp>
        <p:nvSpPr>
          <p:cNvPr id="15" name="Sottotitolo 2"/>
          <p:cNvSpPr>
            <a:spLocks noGrp="1"/>
          </p:cNvSpPr>
          <p:nvPr>
            <p:ph type="subTitle" idx="1" hasCustomPrompt="1"/>
          </p:nvPr>
        </p:nvSpPr>
        <p:spPr>
          <a:xfrm>
            <a:off x="463067" y="1070623"/>
            <a:ext cx="11182248" cy="456408"/>
          </a:xfrm>
        </p:spPr>
        <p:txBody>
          <a:bodyPr lIns="0" tIns="0" rIns="0" bIns="0">
            <a:noAutofit/>
          </a:bodyPr>
          <a:lstStyle>
            <a:lvl1pPr marL="0" indent="0" algn="l">
              <a:lnSpc>
                <a:spcPts val="1700"/>
              </a:lnSpc>
              <a:spcBef>
                <a:spcPts val="0"/>
              </a:spcBef>
              <a:buNone/>
              <a:defRPr sz="1500" baseline="0">
                <a:solidFill>
                  <a:srgbClr val="7F7F7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dirty="0"/>
              <a:t>Slide </a:t>
            </a:r>
            <a:r>
              <a:rPr lang="it-IT" dirty="0" err="1"/>
              <a:t>Subtitle</a:t>
            </a:r>
            <a:br>
              <a:rPr lang="it-IT" dirty="0"/>
            </a:br>
            <a:r>
              <a:rPr lang="it-IT" dirty="0" err="1"/>
              <a:t>Arial</a:t>
            </a:r>
            <a:r>
              <a:rPr lang="it-IT" dirty="0"/>
              <a:t> Regular 15/17pt</a:t>
            </a:r>
          </a:p>
        </p:txBody>
      </p:sp>
      <p:sp>
        <p:nvSpPr>
          <p:cNvPr id="18" name="Segnaposto testo 15"/>
          <p:cNvSpPr>
            <a:spLocks noGrp="1"/>
          </p:cNvSpPr>
          <p:nvPr>
            <p:ph type="body" sz="quarter" idx="13" hasCustomPrompt="1"/>
          </p:nvPr>
        </p:nvSpPr>
        <p:spPr>
          <a:xfrm>
            <a:off x="463067" y="273559"/>
            <a:ext cx="2964165" cy="115990"/>
          </a:xfrm>
        </p:spPr>
        <p:txBody>
          <a:bodyPr>
            <a:normAutofit/>
          </a:bodyPr>
          <a:lstStyle>
            <a:lvl1pPr>
              <a:lnSpc>
                <a:spcPts val="700"/>
              </a:lnSpc>
              <a:defRPr sz="700" baseline="0">
                <a:solidFill>
                  <a:schemeClr val="tx2"/>
                </a:solidFill>
              </a:defRPr>
            </a:lvl1pPr>
          </a:lstStyle>
          <a:p>
            <a:pPr lvl="0"/>
            <a:r>
              <a:rPr lang="it-IT" dirty="0" err="1"/>
              <a:t>Section</a:t>
            </a:r>
            <a:r>
              <a:rPr lang="it-IT" dirty="0"/>
              <a:t> 00</a:t>
            </a:r>
          </a:p>
        </p:txBody>
      </p:sp>
      <p:pic>
        <p:nvPicPr>
          <p:cNvPr id="21" name="Picture 20"/>
          <p:cNvPicPr>
            <a:picLocks noChangeAspect="1"/>
          </p:cNvPicPr>
          <p:nvPr userDrawn="1"/>
        </p:nvPicPr>
        <p:blipFill rotWithShape="1">
          <a:blip r:embed="rId2"/>
          <a:srcRect l="1" r="14959" b="85913"/>
          <a:stretch/>
        </p:blipFill>
        <p:spPr>
          <a:xfrm>
            <a:off x="0" y="0"/>
            <a:ext cx="288000" cy="966080"/>
          </a:xfrm>
          <a:prstGeom prst="rect">
            <a:avLst/>
          </a:prstGeom>
        </p:spPr>
      </p:pic>
      <p:sp>
        <p:nvSpPr>
          <p:cNvPr id="16" name="Segnaposto contenuto 2"/>
          <p:cNvSpPr>
            <a:spLocks noGrp="1"/>
          </p:cNvSpPr>
          <p:nvPr>
            <p:ph sz="quarter" idx="15"/>
          </p:nvPr>
        </p:nvSpPr>
        <p:spPr>
          <a:xfrm>
            <a:off x="463551" y="1682751"/>
            <a:ext cx="11188700" cy="4378325"/>
          </a:xfrm>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pic>
        <p:nvPicPr>
          <p:cNvPr id="17" name="Immagine 16">
            <a:extLst>
              <a:ext uri="{FF2B5EF4-FFF2-40B4-BE49-F238E27FC236}">
                <a16:creationId xmlns:a16="http://schemas.microsoft.com/office/drawing/2014/main" id="{11579DBB-5B11-4553-A312-2EC7A99EF9A0}"/>
              </a:ext>
            </a:extLst>
          </p:cNvPr>
          <p:cNvPicPr>
            <a:picLocks noChangeAspect="1"/>
          </p:cNvPicPr>
          <p:nvPr userDrawn="1"/>
        </p:nvPicPr>
        <p:blipFill>
          <a:blip r:embed="rId3"/>
          <a:stretch>
            <a:fillRect/>
          </a:stretch>
        </p:blipFill>
        <p:spPr>
          <a:xfrm>
            <a:off x="11255189" y="6226123"/>
            <a:ext cx="444281" cy="360000"/>
          </a:xfrm>
          <a:prstGeom prst="rect">
            <a:avLst/>
          </a:prstGeom>
        </p:spPr>
      </p:pic>
    </p:spTree>
    <p:extLst>
      <p:ext uri="{BB962C8B-B14F-4D97-AF65-F5344CB8AC3E}">
        <p14:creationId xmlns:p14="http://schemas.microsoft.com/office/powerpoint/2010/main" val="10985519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lide text: 2 columns">
    <p:spTree>
      <p:nvGrpSpPr>
        <p:cNvPr id="1" name=""/>
        <p:cNvGrpSpPr/>
        <p:nvPr/>
      </p:nvGrpSpPr>
      <p:grpSpPr>
        <a:xfrm>
          <a:off x="0" y="0"/>
          <a:ext cx="0" cy="0"/>
          <a:chOff x="0" y="0"/>
          <a:chExt cx="0" cy="0"/>
        </a:xfrm>
      </p:grpSpPr>
      <p:sp>
        <p:nvSpPr>
          <p:cNvPr id="10" name="Segnaposto numero diapositiva 5"/>
          <p:cNvSpPr>
            <a:spLocks noGrp="1"/>
          </p:cNvSpPr>
          <p:nvPr>
            <p:ph type="sldNum" sz="quarter" idx="12"/>
          </p:nvPr>
        </p:nvSpPr>
        <p:spPr>
          <a:xfrm>
            <a:off x="11385606" y="273559"/>
            <a:ext cx="266889" cy="178318"/>
          </a:xfrm>
        </p:spPr>
        <p:txBody>
          <a:bodyPr lIns="0" tIns="0" rIns="0" bIns="0" anchor="t" anchorCtr="0"/>
          <a:lstStyle>
            <a:lvl1pPr algn="r">
              <a:defRPr sz="700">
                <a:solidFill>
                  <a:schemeClr val="tx2"/>
                </a:solidFill>
              </a:defRPr>
            </a:lvl1pPr>
          </a:lstStyle>
          <a:p>
            <a:fld id="{C465A074-71B0-1C47-A455-7677837C124E}" type="slidenum">
              <a:rPr lang="it-IT" smtClean="0"/>
              <a:pPr/>
              <a:t>‹#›</a:t>
            </a:fld>
            <a:endParaRPr lang="it-IT" dirty="0"/>
          </a:p>
        </p:txBody>
      </p:sp>
      <p:sp>
        <p:nvSpPr>
          <p:cNvPr id="12" name="Segnaposto data 3"/>
          <p:cNvSpPr>
            <a:spLocks noGrp="1"/>
          </p:cNvSpPr>
          <p:nvPr>
            <p:ph type="dt" sz="half" idx="10"/>
          </p:nvPr>
        </p:nvSpPr>
        <p:spPr>
          <a:xfrm>
            <a:off x="4905601" y="6459984"/>
            <a:ext cx="1066420" cy="114300"/>
          </a:xfrm>
        </p:spPr>
        <p:txBody>
          <a:bodyPr lIns="0" tIns="0" rIns="0" bIns="0" anchor="t" anchorCtr="0"/>
          <a:lstStyle>
            <a:lvl1pPr>
              <a:defRPr sz="700">
                <a:solidFill>
                  <a:schemeClr val="tx2"/>
                </a:solidFill>
              </a:defRPr>
            </a:lvl1pPr>
          </a:lstStyle>
          <a:p>
            <a:r>
              <a:rPr lang="en-US"/>
              <a:t>25 giugno 2015</a:t>
            </a:r>
            <a:endParaRPr lang="it-IT" dirty="0"/>
          </a:p>
        </p:txBody>
      </p:sp>
      <p:sp>
        <p:nvSpPr>
          <p:cNvPr id="14" name="Segnaposto piè di pagina 4"/>
          <p:cNvSpPr>
            <a:spLocks noGrp="1"/>
          </p:cNvSpPr>
          <p:nvPr>
            <p:ph type="ftr" sz="quarter" idx="11"/>
          </p:nvPr>
        </p:nvSpPr>
        <p:spPr>
          <a:xfrm>
            <a:off x="6151067" y="6459985"/>
            <a:ext cx="3860800" cy="114300"/>
          </a:xfrm>
        </p:spPr>
        <p:txBody>
          <a:bodyPr lIns="0" tIns="0" rIns="0" bIns="0"/>
          <a:lstStyle>
            <a:lvl1pPr algn="l">
              <a:defRPr sz="700" baseline="0">
                <a:solidFill>
                  <a:schemeClr val="tx2"/>
                </a:solidFill>
              </a:defRPr>
            </a:lvl1pPr>
          </a:lstStyle>
          <a:p>
            <a:r>
              <a:rPr lang="it-IT"/>
              <a:t>Credit Risk: IMAP updates</a:t>
            </a:r>
            <a:endParaRPr lang="it-IT" dirty="0"/>
          </a:p>
        </p:txBody>
      </p:sp>
      <p:sp>
        <p:nvSpPr>
          <p:cNvPr id="20" name="Segnaposto testo 18"/>
          <p:cNvSpPr>
            <a:spLocks noGrp="1"/>
          </p:cNvSpPr>
          <p:nvPr>
            <p:ph type="body" sz="quarter" idx="14"/>
          </p:nvPr>
        </p:nvSpPr>
        <p:spPr>
          <a:xfrm>
            <a:off x="463551" y="1682751"/>
            <a:ext cx="11188700" cy="4378325"/>
          </a:xfrm>
        </p:spPr>
        <p:txBody>
          <a:bodyPr numCol="2" spcCol="180000"/>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pic>
        <p:nvPicPr>
          <p:cNvPr id="21" name="Picture 20"/>
          <p:cNvPicPr>
            <a:picLocks noChangeAspect="1"/>
          </p:cNvPicPr>
          <p:nvPr userDrawn="1"/>
        </p:nvPicPr>
        <p:blipFill rotWithShape="1">
          <a:blip r:embed="rId2"/>
          <a:srcRect l="1" r="14959" b="85913"/>
          <a:stretch/>
        </p:blipFill>
        <p:spPr>
          <a:xfrm>
            <a:off x="0" y="0"/>
            <a:ext cx="288000" cy="966080"/>
          </a:xfrm>
          <a:prstGeom prst="rect">
            <a:avLst/>
          </a:prstGeom>
        </p:spPr>
      </p:pic>
      <p:sp>
        <p:nvSpPr>
          <p:cNvPr id="13" name="Titolo 1"/>
          <p:cNvSpPr>
            <a:spLocks noGrp="1"/>
          </p:cNvSpPr>
          <p:nvPr>
            <p:ph type="ctrTitle" hasCustomPrompt="1"/>
          </p:nvPr>
        </p:nvSpPr>
        <p:spPr>
          <a:xfrm>
            <a:off x="463067" y="451877"/>
            <a:ext cx="11182248" cy="557458"/>
          </a:xfrm>
        </p:spPr>
        <p:txBody>
          <a:bodyPr/>
          <a:lstStyle>
            <a:lvl1pPr>
              <a:lnSpc>
                <a:spcPts val="2200"/>
              </a:lnSpc>
              <a:defRPr sz="2000" b="0" i="0" baseline="0">
                <a:solidFill>
                  <a:schemeClr val="tx2"/>
                </a:solidFill>
              </a:defRPr>
            </a:lvl1pPr>
          </a:lstStyle>
          <a:p>
            <a:r>
              <a:rPr lang="it-IT" dirty="0"/>
              <a:t>Slide Title</a:t>
            </a:r>
            <a:br>
              <a:rPr lang="it-IT" dirty="0"/>
            </a:br>
            <a:r>
              <a:rPr lang="it-IT" dirty="0" err="1"/>
              <a:t>Arial</a:t>
            </a:r>
            <a:r>
              <a:rPr lang="it-IT" dirty="0"/>
              <a:t> Regular 20/22pt</a:t>
            </a:r>
          </a:p>
        </p:txBody>
      </p:sp>
      <p:sp>
        <p:nvSpPr>
          <p:cNvPr id="18" name="Sottotitolo 2"/>
          <p:cNvSpPr>
            <a:spLocks noGrp="1"/>
          </p:cNvSpPr>
          <p:nvPr>
            <p:ph type="subTitle" idx="1" hasCustomPrompt="1"/>
          </p:nvPr>
        </p:nvSpPr>
        <p:spPr>
          <a:xfrm>
            <a:off x="463067" y="1070623"/>
            <a:ext cx="11182248" cy="456408"/>
          </a:xfrm>
        </p:spPr>
        <p:txBody>
          <a:bodyPr lIns="0" tIns="0" rIns="0" bIns="0">
            <a:noAutofit/>
          </a:bodyPr>
          <a:lstStyle>
            <a:lvl1pPr marL="0" indent="0" algn="l">
              <a:lnSpc>
                <a:spcPts val="1700"/>
              </a:lnSpc>
              <a:spcBef>
                <a:spcPts val="0"/>
              </a:spcBef>
              <a:buNone/>
              <a:defRPr sz="1500" baseline="0">
                <a:solidFill>
                  <a:srgbClr val="7F7F7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dirty="0"/>
              <a:t>Slide </a:t>
            </a:r>
            <a:r>
              <a:rPr lang="it-IT" dirty="0" err="1"/>
              <a:t>Subtitle</a:t>
            </a:r>
            <a:br>
              <a:rPr lang="it-IT" dirty="0"/>
            </a:br>
            <a:r>
              <a:rPr lang="it-IT" dirty="0" err="1"/>
              <a:t>Arial</a:t>
            </a:r>
            <a:r>
              <a:rPr lang="it-IT" dirty="0"/>
              <a:t> Regular 15/17pt</a:t>
            </a:r>
          </a:p>
        </p:txBody>
      </p:sp>
      <p:sp>
        <p:nvSpPr>
          <p:cNvPr id="19" name="Segnaposto testo 15"/>
          <p:cNvSpPr>
            <a:spLocks noGrp="1"/>
          </p:cNvSpPr>
          <p:nvPr>
            <p:ph type="body" sz="quarter" idx="13" hasCustomPrompt="1"/>
          </p:nvPr>
        </p:nvSpPr>
        <p:spPr>
          <a:xfrm>
            <a:off x="463067" y="273559"/>
            <a:ext cx="2964165" cy="115990"/>
          </a:xfrm>
        </p:spPr>
        <p:txBody>
          <a:bodyPr>
            <a:normAutofit/>
          </a:bodyPr>
          <a:lstStyle>
            <a:lvl1pPr>
              <a:lnSpc>
                <a:spcPts val="700"/>
              </a:lnSpc>
              <a:defRPr sz="700" baseline="0">
                <a:solidFill>
                  <a:schemeClr val="tx2"/>
                </a:solidFill>
              </a:defRPr>
            </a:lvl1pPr>
          </a:lstStyle>
          <a:p>
            <a:pPr lvl="0"/>
            <a:r>
              <a:rPr lang="it-IT" dirty="0" err="1"/>
              <a:t>Section</a:t>
            </a:r>
            <a:r>
              <a:rPr lang="it-IT" dirty="0"/>
              <a:t> 00</a:t>
            </a:r>
          </a:p>
        </p:txBody>
      </p:sp>
      <p:pic>
        <p:nvPicPr>
          <p:cNvPr id="15" name="Immagine 14">
            <a:extLst>
              <a:ext uri="{FF2B5EF4-FFF2-40B4-BE49-F238E27FC236}">
                <a16:creationId xmlns:a16="http://schemas.microsoft.com/office/drawing/2014/main" id="{26E43C71-57E3-443B-8358-219A9D30AB72}"/>
              </a:ext>
            </a:extLst>
          </p:cNvPr>
          <p:cNvPicPr>
            <a:picLocks noChangeAspect="1"/>
          </p:cNvPicPr>
          <p:nvPr userDrawn="1"/>
        </p:nvPicPr>
        <p:blipFill>
          <a:blip r:embed="rId3"/>
          <a:stretch>
            <a:fillRect/>
          </a:stretch>
        </p:blipFill>
        <p:spPr>
          <a:xfrm>
            <a:off x="11255189" y="6226123"/>
            <a:ext cx="444281" cy="360000"/>
          </a:xfrm>
          <a:prstGeom prst="rect">
            <a:avLst/>
          </a:prstGeom>
        </p:spPr>
      </p:pic>
    </p:spTree>
    <p:extLst>
      <p:ext uri="{BB962C8B-B14F-4D97-AF65-F5344CB8AC3E}">
        <p14:creationId xmlns:p14="http://schemas.microsoft.com/office/powerpoint/2010/main" val="2080053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lide Bullet Points">
    <p:spTree>
      <p:nvGrpSpPr>
        <p:cNvPr id="1" name=""/>
        <p:cNvGrpSpPr/>
        <p:nvPr/>
      </p:nvGrpSpPr>
      <p:grpSpPr>
        <a:xfrm>
          <a:off x="0" y="0"/>
          <a:ext cx="0" cy="0"/>
          <a:chOff x="0" y="0"/>
          <a:chExt cx="0" cy="0"/>
        </a:xfrm>
      </p:grpSpPr>
      <p:sp>
        <p:nvSpPr>
          <p:cNvPr id="8" name="Segnaposto numero diapositiva 5"/>
          <p:cNvSpPr>
            <a:spLocks noGrp="1"/>
          </p:cNvSpPr>
          <p:nvPr>
            <p:ph type="sldNum" sz="quarter" idx="12"/>
          </p:nvPr>
        </p:nvSpPr>
        <p:spPr>
          <a:xfrm>
            <a:off x="11385606" y="273559"/>
            <a:ext cx="266889" cy="178318"/>
          </a:xfrm>
        </p:spPr>
        <p:txBody>
          <a:bodyPr lIns="0" tIns="0" rIns="0" bIns="0" anchor="t" anchorCtr="0"/>
          <a:lstStyle>
            <a:lvl1pPr algn="r">
              <a:defRPr sz="700">
                <a:solidFill>
                  <a:schemeClr val="tx2"/>
                </a:solidFill>
              </a:defRPr>
            </a:lvl1pPr>
          </a:lstStyle>
          <a:p>
            <a:fld id="{C465A074-71B0-1C47-A455-7677837C124E}" type="slidenum">
              <a:rPr lang="it-IT" smtClean="0"/>
              <a:pPr/>
              <a:t>‹#›</a:t>
            </a:fld>
            <a:endParaRPr lang="it-IT" dirty="0"/>
          </a:p>
        </p:txBody>
      </p:sp>
      <p:sp>
        <p:nvSpPr>
          <p:cNvPr id="10" name="Segnaposto data 3"/>
          <p:cNvSpPr>
            <a:spLocks noGrp="1"/>
          </p:cNvSpPr>
          <p:nvPr>
            <p:ph type="dt" sz="half" idx="10"/>
          </p:nvPr>
        </p:nvSpPr>
        <p:spPr>
          <a:xfrm>
            <a:off x="4905601" y="6459984"/>
            <a:ext cx="1066420" cy="114300"/>
          </a:xfrm>
        </p:spPr>
        <p:txBody>
          <a:bodyPr lIns="0" tIns="0" rIns="0" bIns="0" anchor="t" anchorCtr="0"/>
          <a:lstStyle>
            <a:lvl1pPr>
              <a:defRPr sz="700">
                <a:solidFill>
                  <a:schemeClr val="tx2"/>
                </a:solidFill>
              </a:defRPr>
            </a:lvl1pPr>
          </a:lstStyle>
          <a:p>
            <a:r>
              <a:rPr lang="en-US"/>
              <a:t>25 giugno 2015</a:t>
            </a:r>
            <a:endParaRPr lang="it-IT" dirty="0"/>
          </a:p>
        </p:txBody>
      </p:sp>
      <p:sp>
        <p:nvSpPr>
          <p:cNvPr id="12" name="Segnaposto piè di pagina 4"/>
          <p:cNvSpPr>
            <a:spLocks noGrp="1"/>
          </p:cNvSpPr>
          <p:nvPr>
            <p:ph type="ftr" sz="quarter" idx="11"/>
          </p:nvPr>
        </p:nvSpPr>
        <p:spPr>
          <a:xfrm>
            <a:off x="6151067" y="6459985"/>
            <a:ext cx="3860800" cy="114300"/>
          </a:xfrm>
        </p:spPr>
        <p:txBody>
          <a:bodyPr lIns="0" tIns="0" rIns="0" bIns="0"/>
          <a:lstStyle>
            <a:lvl1pPr algn="l">
              <a:defRPr sz="700" baseline="0">
                <a:solidFill>
                  <a:schemeClr val="tx2"/>
                </a:solidFill>
              </a:defRPr>
            </a:lvl1pPr>
          </a:lstStyle>
          <a:p>
            <a:r>
              <a:rPr lang="it-IT"/>
              <a:t>Credit Risk: IMAP updates</a:t>
            </a:r>
            <a:endParaRPr lang="it-IT" dirty="0"/>
          </a:p>
        </p:txBody>
      </p:sp>
      <p:sp>
        <p:nvSpPr>
          <p:cNvPr id="19" name="Segnaposto testo 18"/>
          <p:cNvSpPr>
            <a:spLocks noGrp="1"/>
          </p:cNvSpPr>
          <p:nvPr>
            <p:ph type="body" sz="quarter" idx="14"/>
          </p:nvPr>
        </p:nvSpPr>
        <p:spPr>
          <a:xfrm>
            <a:off x="463551" y="1682751"/>
            <a:ext cx="11188700" cy="4378325"/>
          </a:xfrm>
        </p:spPr>
        <p:txBody>
          <a:bodyPr wrap="square"/>
          <a:lstStyle>
            <a:lvl1pPr marL="0" indent="0" algn="l">
              <a:lnSpc>
                <a:spcPts val="2200"/>
              </a:lnSpc>
              <a:buClr>
                <a:schemeClr val="tx2"/>
              </a:buClr>
              <a:buFont typeface="Wingdings" charset="2"/>
              <a:buChar char="v"/>
              <a:defRPr sz="2000" b="1" i="0" baseline="0"/>
            </a:lvl1pPr>
            <a:lvl2pPr marL="0" indent="-180000">
              <a:lnSpc>
                <a:spcPts val="1600"/>
              </a:lnSpc>
              <a:spcAft>
                <a:spcPts val="0"/>
              </a:spcAft>
              <a:buClr>
                <a:schemeClr val="tx1"/>
              </a:buClr>
              <a:buFont typeface="Lucida Grande"/>
              <a:buChar char="-"/>
              <a:defRPr sz="1000" baseline="0"/>
            </a:lvl2pPr>
            <a:lvl3pPr marL="0" indent="-180000">
              <a:buFont typeface="Arial"/>
              <a:buChar char="•"/>
              <a:defRPr sz="1000"/>
            </a:lvl3pPr>
            <a:lvl4pPr marL="0" indent="-180000">
              <a:defRPr sz="1000"/>
            </a:lvl4pPr>
            <a:lvl5pPr marL="0" indent="-180000">
              <a:buFont typeface="Arial"/>
              <a:buChar char="•"/>
              <a:defRPr sz="1000"/>
            </a:lvl5p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pic>
        <p:nvPicPr>
          <p:cNvPr id="21" name="Picture 20"/>
          <p:cNvPicPr>
            <a:picLocks noChangeAspect="1"/>
          </p:cNvPicPr>
          <p:nvPr userDrawn="1"/>
        </p:nvPicPr>
        <p:blipFill rotWithShape="1">
          <a:blip r:embed="rId2"/>
          <a:srcRect l="1" r="14959" b="85913"/>
          <a:stretch/>
        </p:blipFill>
        <p:spPr>
          <a:xfrm>
            <a:off x="0" y="0"/>
            <a:ext cx="288000" cy="966080"/>
          </a:xfrm>
          <a:prstGeom prst="rect">
            <a:avLst/>
          </a:prstGeom>
        </p:spPr>
      </p:pic>
      <p:sp>
        <p:nvSpPr>
          <p:cNvPr id="17" name="Titolo 1"/>
          <p:cNvSpPr>
            <a:spLocks noGrp="1"/>
          </p:cNvSpPr>
          <p:nvPr>
            <p:ph type="ctrTitle" hasCustomPrompt="1"/>
          </p:nvPr>
        </p:nvSpPr>
        <p:spPr>
          <a:xfrm>
            <a:off x="463067" y="451877"/>
            <a:ext cx="11182248" cy="557458"/>
          </a:xfrm>
        </p:spPr>
        <p:txBody>
          <a:bodyPr/>
          <a:lstStyle>
            <a:lvl1pPr>
              <a:lnSpc>
                <a:spcPts val="2200"/>
              </a:lnSpc>
              <a:defRPr sz="2000" b="0" i="0" baseline="0">
                <a:solidFill>
                  <a:schemeClr val="tx2"/>
                </a:solidFill>
              </a:defRPr>
            </a:lvl1pPr>
          </a:lstStyle>
          <a:p>
            <a:r>
              <a:rPr lang="it-IT" dirty="0"/>
              <a:t>Slide Title</a:t>
            </a:r>
            <a:br>
              <a:rPr lang="it-IT" dirty="0"/>
            </a:br>
            <a:r>
              <a:rPr lang="it-IT" dirty="0" err="1"/>
              <a:t>Arial</a:t>
            </a:r>
            <a:r>
              <a:rPr lang="it-IT" dirty="0"/>
              <a:t> Regular 20/22pt</a:t>
            </a:r>
          </a:p>
        </p:txBody>
      </p:sp>
      <p:sp>
        <p:nvSpPr>
          <p:cNvPr id="20" name="Sottotitolo 2"/>
          <p:cNvSpPr>
            <a:spLocks noGrp="1"/>
          </p:cNvSpPr>
          <p:nvPr>
            <p:ph type="subTitle" idx="1" hasCustomPrompt="1"/>
          </p:nvPr>
        </p:nvSpPr>
        <p:spPr>
          <a:xfrm>
            <a:off x="463067" y="1070623"/>
            <a:ext cx="11182248" cy="456408"/>
          </a:xfrm>
        </p:spPr>
        <p:txBody>
          <a:bodyPr lIns="0" tIns="0" rIns="0" bIns="0">
            <a:noAutofit/>
          </a:bodyPr>
          <a:lstStyle>
            <a:lvl1pPr marL="0" indent="0" algn="l">
              <a:lnSpc>
                <a:spcPts val="1700"/>
              </a:lnSpc>
              <a:spcBef>
                <a:spcPts val="0"/>
              </a:spcBef>
              <a:buNone/>
              <a:defRPr sz="1500" baseline="0">
                <a:solidFill>
                  <a:srgbClr val="7F7F7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dirty="0"/>
              <a:t>Slide </a:t>
            </a:r>
            <a:r>
              <a:rPr lang="it-IT" dirty="0" err="1"/>
              <a:t>Subtitle</a:t>
            </a:r>
            <a:br>
              <a:rPr lang="it-IT" dirty="0"/>
            </a:br>
            <a:r>
              <a:rPr lang="it-IT" dirty="0" err="1"/>
              <a:t>Arial</a:t>
            </a:r>
            <a:r>
              <a:rPr lang="it-IT" dirty="0"/>
              <a:t> Regular 15/17pt</a:t>
            </a:r>
          </a:p>
        </p:txBody>
      </p:sp>
      <p:sp>
        <p:nvSpPr>
          <p:cNvPr id="22" name="Segnaposto testo 15"/>
          <p:cNvSpPr>
            <a:spLocks noGrp="1"/>
          </p:cNvSpPr>
          <p:nvPr>
            <p:ph type="body" sz="quarter" idx="13" hasCustomPrompt="1"/>
          </p:nvPr>
        </p:nvSpPr>
        <p:spPr>
          <a:xfrm>
            <a:off x="463067" y="273559"/>
            <a:ext cx="2964165" cy="115990"/>
          </a:xfrm>
        </p:spPr>
        <p:txBody>
          <a:bodyPr>
            <a:normAutofit/>
          </a:bodyPr>
          <a:lstStyle>
            <a:lvl1pPr>
              <a:lnSpc>
                <a:spcPts val="700"/>
              </a:lnSpc>
              <a:defRPr sz="700" baseline="0">
                <a:solidFill>
                  <a:schemeClr val="tx2"/>
                </a:solidFill>
              </a:defRPr>
            </a:lvl1pPr>
          </a:lstStyle>
          <a:p>
            <a:pPr lvl="0"/>
            <a:r>
              <a:rPr lang="it-IT" dirty="0" err="1"/>
              <a:t>Section</a:t>
            </a:r>
            <a:r>
              <a:rPr lang="it-IT" dirty="0"/>
              <a:t> 00</a:t>
            </a:r>
          </a:p>
        </p:txBody>
      </p:sp>
      <p:pic>
        <p:nvPicPr>
          <p:cNvPr id="14" name="Immagine 13">
            <a:extLst>
              <a:ext uri="{FF2B5EF4-FFF2-40B4-BE49-F238E27FC236}">
                <a16:creationId xmlns:a16="http://schemas.microsoft.com/office/drawing/2014/main" id="{640C738E-4609-4318-8CE2-F95E2AF64324}"/>
              </a:ext>
            </a:extLst>
          </p:cNvPr>
          <p:cNvPicPr>
            <a:picLocks noChangeAspect="1"/>
          </p:cNvPicPr>
          <p:nvPr userDrawn="1"/>
        </p:nvPicPr>
        <p:blipFill>
          <a:blip r:embed="rId3"/>
          <a:stretch>
            <a:fillRect/>
          </a:stretch>
        </p:blipFill>
        <p:spPr>
          <a:xfrm>
            <a:off x="11255189" y="6226123"/>
            <a:ext cx="444281" cy="360000"/>
          </a:xfrm>
          <a:prstGeom prst="rect">
            <a:avLst/>
          </a:prstGeom>
        </p:spPr>
      </p:pic>
    </p:spTree>
    <p:extLst>
      <p:ext uri="{BB962C8B-B14F-4D97-AF65-F5344CB8AC3E}">
        <p14:creationId xmlns:p14="http://schemas.microsoft.com/office/powerpoint/2010/main" val="38616480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lide Item + Text horizontal">
    <p:spTree>
      <p:nvGrpSpPr>
        <p:cNvPr id="1" name=""/>
        <p:cNvGrpSpPr/>
        <p:nvPr/>
      </p:nvGrpSpPr>
      <p:grpSpPr>
        <a:xfrm>
          <a:off x="0" y="0"/>
          <a:ext cx="0" cy="0"/>
          <a:chOff x="0" y="0"/>
          <a:chExt cx="0" cy="0"/>
        </a:xfrm>
      </p:grpSpPr>
      <p:sp>
        <p:nvSpPr>
          <p:cNvPr id="7" name="Segnaposto numero diapositiva 5"/>
          <p:cNvSpPr>
            <a:spLocks noGrp="1"/>
          </p:cNvSpPr>
          <p:nvPr>
            <p:ph type="sldNum" sz="quarter" idx="12"/>
          </p:nvPr>
        </p:nvSpPr>
        <p:spPr>
          <a:xfrm>
            <a:off x="11385606" y="273559"/>
            <a:ext cx="266889" cy="178318"/>
          </a:xfrm>
        </p:spPr>
        <p:txBody>
          <a:bodyPr lIns="0" tIns="0" rIns="0" bIns="0" anchor="t" anchorCtr="0"/>
          <a:lstStyle>
            <a:lvl1pPr algn="r">
              <a:defRPr sz="700">
                <a:solidFill>
                  <a:schemeClr val="tx2"/>
                </a:solidFill>
              </a:defRPr>
            </a:lvl1pPr>
          </a:lstStyle>
          <a:p>
            <a:fld id="{C465A074-71B0-1C47-A455-7677837C124E}" type="slidenum">
              <a:rPr lang="it-IT" smtClean="0"/>
              <a:pPr/>
              <a:t>‹#›</a:t>
            </a:fld>
            <a:endParaRPr lang="it-IT" dirty="0"/>
          </a:p>
        </p:txBody>
      </p:sp>
      <p:sp>
        <p:nvSpPr>
          <p:cNvPr id="9" name="Segnaposto data 3"/>
          <p:cNvSpPr>
            <a:spLocks noGrp="1"/>
          </p:cNvSpPr>
          <p:nvPr>
            <p:ph type="dt" sz="half" idx="10"/>
          </p:nvPr>
        </p:nvSpPr>
        <p:spPr>
          <a:xfrm>
            <a:off x="4905601" y="6459984"/>
            <a:ext cx="1066420" cy="114300"/>
          </a:xfrm>
        </p:spPr>
        <p:txBody>
          <a:bodyPr lIns="0" tIns="0" rIns="0" bIns="0" anchor="t" anchorCtr="0"/>
          <a:lstStyle>
            <a:lvl1pPr>
              <a:defRPr sz="700">
                <a:solidFill>
                  <a:schemeClr val="tx2"/>
                </a:solidFill>
              </a:defRPr>
            </a:lvl1pPr>
          </a:lstStyle>
          <a:p>
            <a:r>
              <a:rPr lang="en-US"/>
              <a:t>25 giugno 2015</a:t>
            </a:r>
            <a:endParaRPr lang="it-IT" dirty="0"/>
          </a:p>
        </p:txBody>
      </p:sp>
      <p:sp>
        <p:nvSpPr>
          <p:cNvPr id="11" name="Segnaposto piè di pagina 4"/>
          <p:cNvSpPr>
            <a:spLocks noGrp="1"/>
          </p:cNvSpPr>
          <p:nvPr>
            <p:ph type="ftr" sz="quarter" idx="11"/>
          </p:nvPr>
        </p:nvSpPr>
        <p:spPr>
          <a:xfrm>
            <a:off x="6151067" y="6459985"/>
            <a:ext cx="3860800" cy="114300"/>
          </a:xfrm>
        </p:spPr>
        <p:txBody>
          <a:bodyPr lIns="0" tIns="0" rIns="0" bIns="0"/>
          <a:lstStyle>
            <a:lvl1pPr algn="l">
              <a:defRPr sz="700" baseline="0">
                <a:solidFill>
                  <a:schemeClr val="tx2"/>
                </a:solidFill>
              </a:defRPr>
            </a:lvl1pPr>
          </a:lstStyle>
          <a:p>
            <a:r>
              <a:rPr lang="it-IT"/>
              <a:t>Credit Risk: IMAP updates</a:t>
            </a:r>
            <a:endParaRPr lang="it-IT" dirty="0"/>
          </a:p>
        </p:txBody>
      </p:sp>
      <p:sp>
        <p:nvSpPr>
          <p:cNvPr id="3" name="Segnaposto testo 2"/>
          <p:cNvSpPr>
            <a:spLocks noGrp="1"/>
          </p:cNvSpPr>
          <p:nvPr>
            <p:ph type="body" sz="quarter" idx="18"/>
          </p:nvPr>
        </p:nvSpPr>
        <p:spPr>
          <a:xfrm>
            <a:off x="463551" y="4758685"/>
            <a:ext cx="11188700" cy="1302390"/>
          </a:xfrm>
        </p:spPr>
        <p:txBody>
          <a:bodyPr wrap="square" lIns="72000" tIns="72000" rIns="72000"/>
          <a:lstStyle>
            <a:lvl1pPr>
              <a:lnSpc>
                <a:spcPts val="1000"/>
              </a:lnSpc>
              <a:defRPr sz="800"/>
            </a:lvl1pPr>
            <a:lvl2pPr marL="194400" indent="-194400">
              <a:lnSpc>
                <a:spcPts val="1000"/>
              </a:lnSpc>
              <a:spcBef>
                <a:spcPts val="400"/>
              </a:spcBef>
              <a:spcAft>
                <a:spcPts val="400"/>
              </a:spcAft>
              <a:buClr>
                <a:schemeClr val="tx2"/>
              </a:buClr>
              <a:buFont typeface="Arial"/>
              <a:buChar char="•"/>
              <a:defRPr sz="800" b="0" i="0"/>
            </a:lvl2pPr>
            <a:lvl3pPr marL="460800" indent="-194400">
              <a:lnSpc>
                <a:spcPts val="1000"/>
              </a:lnSpc>
              <a:buClr>
                <a:schemeClr val="tx2"/>
              </a:buClr>
              <a:buFont typeface="Wingdings" charset="2"/>
              <a:buChar char="ü"/>
              <a:defRPr sz="800"/>
            </a:lvl3pPr>
            <a:lvl4pPr marL="460800" indent="-194400">
              <a:lnSpc>
                <a:spcPts val="1000"/>
              </a:lnSpc>
              <a:defRPr sz="800"/>
            </a:lvl4pPr>
            <a:lvl5pPr marL="460800" indent="-194400">
              <a:lnSpc>
                <a:spcPts val="1000"/>
              </a:lnSpc>
              <a:defRPr sz="800"/>
            </a:lvl5p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4" name="Rettangolo 3"/>
          <p:cNvSpPr/>
          <p:nvPr userDrawn="1"/>
        </p:nvSpPr>
        <p:spPr>
          <a:xfrm>
            <a:off x="463067" y="4758685"/>
            <a:ext cx="11189428" cy="1302390"/>
          </a:xfrm>
          <a:prstGeom prst="rect">
            <a:avLst/>
          </a:prstGeom>
          <a:no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sz="1800"/>
          </a:p>
        </p:txBody>
      </p:sp>
      <p:pic>
        <p:nvPicPr>
          <p:cNvPr id="23" name="Picture 22"/>
          <p:cNvPicPr>
            <a:picLocks noChangeAspect="1"/>
          </p:cNvPicPr>
          <p:nvPr userDrawn="1"/>
        </p:nvPicPr>
        <p:blipFill rotWithShape="1">
          <a:blip r:embed="rId2"/>
          <a:srcRect l="1" r="14959" b="85913"/>
          <a:stretch/>
        </p:blipFill>
        <p:spPr>
          <a:xfrm>
            <a:off x="0" y="0"/>
            <a:ext cx="288000" cy="966080"/>
          </a:xfrm>
          <a:prstGeom prst="rect">
            <a:avLst/>
          </a:prstGeom>
        </p:spPr>
      </p:pic>
      <p:sp>
        <p:nvSpPr>
          <p:cNvPr id="15" name="Titolo 1"/>
          <p:cNvSpPr>
            <a:spLocks noGrp="1"/>
          </p:cNvSpPr>
          <p:nvPr>
            <p:ph type="ctrTitle" hasCustomPrompt="1"/>
          </p:nvPr>
        </p:nvSpPr>
        <p:spPr>
          <a:xfrm>
            <a:off x="463067" y="451877"/>
            <a:ext cx="11182248" cy="557458"/>
          </a:xfrm>
        </p:spPr>
        <p:txBody>
          <a:bodyPr/>
          <a:lstStyle>
            <a:lvl1pPr>
              <a:lnSpc>
                <a:spcPts val="2200"/>
              </a:lnSpc>
              <a:defRPr sz="2000" b="0" i="0" baseline="0">
                <a:solidFill>
                  <a:schemeClr val="tx2"/>
                </a:solidFill>
              </a:defRPr>
            </a:lvl1pPr>
          </a:lstStyle>
          <a:p>
            <a:r>
              <a:rPr lang="it-IT" dirty="0"/>
              <a:t>Slide Title</a:t>
            </a:r>
            <a:br>
              <a:rPr lang="it-IT" dirty="0"/>
            </a:br>
            <a:r>
              <a:rPr lang="it-IT" dirty="0" err="1"/>
              <a:t>Arial</a:t>
            </a:r>
            <a:r>
              <a:rPr lang="it-IT" dirty="0"/>
              <a:t> Regular 20/22pt</a:t>
            </a:r>
          </a:p>
        </p:txBody>
      </p:sp>
      <p:sp>
        <p:nvSpPr>
          <p:cNvPr id="18" name="Sottotitolo 2"/>
          <p:cNvSpPr>
            <a:spLocks noGrp="1"/>
          </p:cNvSpPr>
          <p:nvPr>
            <p:ph type="subTitle" idx="1" hasCustomPrompt="1"/>
          </p:nvPr>
        </p:nvSpPr>
        <p:spPr>
          <a:xfrm>
            <a:off x="463067" y="1070623"/>
            <a:ext cx="11182248" cy="456408"/>
          </a:xfrm>
        </p:spPr>
        <p:txBody>
          <a:bodyPr lIns="0" tIns="0" rIns="0" bIns="0">
            <a:noAutofit/>
          </a:bodyPr>
          <a:lstStyle>
            <a:lvl1pPr marL="0" indent="0" algn="l">
              <a:lnSpc>
                <a:spcPts val="1700"/>
              </a:lnSpc>
              <a:spcBef>
                <a:spcPts val="0"/>
              </a:spcBef>
              <a:buNone/>
              <a:defRPr sz="1500" baseline="0">
                <a:solidFill>
                  <a:srgbClr val="7F7F7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dirty="0"/>
              <a:t>Slide </a:t>
            </a:r>
            <a:r>
              <a:rPr lang="it-IT" dirty="0" err="1"/>
              <a:t>Subtitle</a:t>
            </a:r>
            <a:br>
              <a:rPr lang="it-IT" dirty="0"/>
            </a:br>
            <a:r>
              <a:rPr lang="it-IT" dirty="0" err="1"/>
              <a:t>Arial</a:t>
            </a:r>
            <a:r>
              <a:rPr lang="it-IT" dirty="0"/>
              <a:t> Regular 15/17pt</a:t>
            </a:r>
          </a:p>
        </p:txBody>
      </p:sp>
      <p:sp>
        <p:nvSpPr>
          <p:cNvPr id="19" name="Segnaposto testo 15"/>
          <p:cNvSpPr>
            <a:spLocks noGrp="1"/>
          </p:cNvSpPr>
          <p:nvPr>
            <p:ph type="body" sz="quarter" idx="13" hasCustomPrompt="1"/>
          </p:nvPr>
        </p:nvSpPr>
        <p:spPr>
          <a:xfrm>
            <a:off x="463067" y="273559"/>
            <a:ext cx="2964165" cy="115990"/>
          </a:xfrm>
        </p:spPr>
        <p:txBody>
          <a:bodyPr>
            <a:normAutofit/>
          </a:bodyPr>
          <a:lstStyle>
            <a:lvl1pPr>
              <a:lnSpc>
                <a:spcPts val="700"/>
              </a:lnSpc>
              <a:defRPr sz="700" baseline="0">
                <a:solidFill>
                  <a:schemeClr val="tx2"/>
                </a:solidFill>
              </a:defRPr>
            </a:lvl1pPr>
          </a:lstStyle>
          <a:p>
            <a:pPr lvl="0"/>
            <a:r>
              <a:rPr lang="it-IT" dirty="0" err="1"/>
              <a:t>Section</a:t>
            </a:r>
            <a:r>
              <a:rPr lang="it-IT" dirty="0"/>
              <a:t> 00</a:t>
            </a:r>
          </a:p>
        </p:txBody>
      </p:sp>
      <p:sp>
        <p:nvSpPr>
          <p:cNvPr id="17" name="Segnaposto contenuto 4"/>
          <p:cNvSpPr>
            <a:spLocks noGrp="1"/>
          </p:cNvSpPr>
          <p:nvPr>
            <p:ph sz="quarter" idx="21"/>
          </p:nvPr>
        </p:nvSpPr>
        <p:spPr>
          <a:xfrm>
            <a:off x="463551" y="1682751"/>
            <a:ext cx="11188700" cy="2976563"/>
          </a:xfrm>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pic>
        <p:nvPicPr>
          <p:cNvPr id="14" name="Immagine 13">
            <a:extLst>
              <a:ext uri="{FF2B5EF4-FFF2-40B4-BE49-F238E27FC236}">
                <a16:creationId xmlns:a16="http://schemas.microsoft.com/office/drawing/2014/main" id="{B6B61DBA-D347-4D1A-A7D4-F4BFC48BA09E}"/>
              </a:ext>
            </a:extLst>
          </p:cNvPr>
          <p:cNvPicPr>
            <a:picLocks noChangeAspect="1"/>
          </p:cNvPicPr>
          <p:nvPr userDrawn="1"/>
        </p:nvPicPr>
        <p:blipFill>
          <a:blip r:embed="rId3"/>
          <a:stretch>
            <a:fillRect/>
          </a:stretch>
        </p:blipFill>
        <p:spPr>
          <a:xfrm>
            <a:off x="11255189" y="6226123"/>
            <a:ext cx="444281" cy="360000"/>
          </a:xfrm>
          <a:prstGeom prst="rect">
            <a:avLst/>
          </a:prstGeom>
        </p:spPr>
      </p:pic>
    </p:spTree>
    <p:extLst>
      <p:ext uri="{BB962C8B-B14F-4D97-AF65-F5344CB8AC3E}">
        <p14:creationId xmlns:p14="http://schemas.microsoft.com/office/powerpoint/2010/main" val="3348711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lide Text 1 + Item horizontal">
    <p:spTree>
      <p:nvGrpSpPr>
        <p:cNvPr id="1" name=""/>
        <p:cNvGrpSpPr/>
        <p:nvPr/>
      </p:nvGrpSpPr>
      <p:grpSpPr>
        <a:xfrm>
          <a:off x="0" y="0"/>
          <a:ext cx="0" cy="0"/>
          <a:chOff x="0" y="0"/>
          <a:chExt cx="0" cy="0"/>
        </a:xfrm>
      </p:grpSpPr>
      <p:sp>
        <p:nvSpPr>
          <p:cNvPr id="7" name="Segnaposto numero diapositiva 5"/>
          <p:cNvSpPr>
            <a:spLocks noGrp="1"/>
          </p:cNvSpPr>
          <p:nvPr>
            <p:ph type="sldNum" sz="quarter" idx="12"/>
          </p:nvPr>
        </p:nvSpPr>
        <p:spPr>
          <a:xfrm>
            <a:off x="11385606" y="273559"/>
            <a:ext cx="266889" cy="178318"/>
          </a:xfrm>
        </p:spPr>
        <p:txBody>
          <a:bodyPr lIns="0" tIns="0" rIns="0" bIns="0" anchor="t" anchorCtr="0"/>
          <a:lstStyle>
            <a:lvl1pPr algn="r">
              <a:defRPr sz="700">
                <a:solidFill>
                  <a:schemeClr val="tx2"/>
                </a:solidFill>
              </a:defRPr>
            </a:lvl1pPr>
          </a:lstStyle>
          <a:p>
            <a:fld id="{C465A074-71B0-1C47-A455-7677837C124E}" type="slidenum">
              <a:rPr lang="it-IT" smtClean="0"/>
              <a:pPr/>
              <a:t>‹#›</a:t>
            </a:fld>
            <a:endParaRPr lang="it-IT" dirty="0"/>
          </a:p>
        </p:txBody>
      </p:sp>
      <p:sp>
        <p:nvSpPr>
          <p:cNvPr id="9" name="Segnaposto data 3"/>
          <p:cNvSpPr>
            <a:spLocks noGrp="1"/>
          </p:cNvSpPr>
          <p:nvPr>
            <p:ph type="dt" sz="half" idx="10"/>
          </p:nvPr>
        </p:nvSpPr>
        <p:spPr>
          <a:xfrm>
            <a:off x="4905601" y="6459984"/>
            <a:ext cx="1066420" cy="114300"/>
          </a:xfrm>
        </p:spPr>
        <p:txBody>
          <a:bodyPr lIns="0" tIns="0" rIns="0" bIns="0" anchor="t" anchorCtr="0"/>
          <a:lstStyle>
            <a:lvl1pPr>
              <a:defRPr sz="700">
                <a:solidFill>
                  <a:schemeClr val="tx2"/>
                </a:solidFill>
              </a:defRPr>
            </a:lvl1pPr>
          </a:lstStyle>
          <a:p>
            <a:r>
              <a:rPr lang="en-US"/>
              <a:t>25 giugno 2015</a:t>
            </a:r>
            <a:endParaRPr lang="it-IT" dirty="0"/>
          </a:p>
        </p:txBody>
      </p:sp>
      <p:sp>
        <p:nvSpPr>
          <p:cNvPr id="11" name="Segnaposto piè di pagina 4"/>
          <p:cNvSpPr>
            <a:spLocks noGrp="1"/>
          </p:cNvSpPr>
          <p:nvPr>
            <p:ph type="ftr" sz="quarter" idx="11"/>
          </p:nvPr>
        </p:nvSpPr>
        <p:spPr>
          <a:xfrm>
            <a:off x="6151067" y="6459985"/>
            <a:ext cx="3860800" cy="114300"/>
          </a:xfrm>
        </p:spPr>
        <p:txBody>
          <a:bodyPr lIns="0" tIns="0" rIns="0" bIns="0"/>
          <a:lstStyle>
            <a:lvl1pPr algn="l">
              <a:defRPr sz="700" baseline="0">
                <a:solidFill>
                  <a:schemeClr val="tx2"/>
                </a:solidFill>
              </a:defRPr>
            </a:lvl1pPr>
          </a:lstStyle>
          <a:p>
            <a:r>
              <a:rPr lang="it-IT"/>
              <a:t>Credit Risk: IMAP updates</a:t>
            </a:r>
            <a:endParaRPr lang="it-IT" dirty="0"/>
          </a:p>
        </p:txBody>
      </p:sp>
      <p:sp>
        <p:nvSpPr>
          <p:cNvPr id="17" name="Segnaposto testo 2"/>
          <p:cNvSpPr>
            <a:spLocks noGrp="1"/>
          </p:cNvSpPr>
          <p:nvPr>
            <p:ph type="body" sz="quarter" idx="20"/>
          </p:nvPr>
        </p:nvSpPr>
        <p:spPr>
          <a:xfrm>
            <a:off x="463551" y="1682750"/>
            <a:ext cx="11188700" cy="1302390"/>
          </a:xfrm>
        </p:spPr>
        <p:txBody>
          <a:bodyPr wrap="square" lIns="72000" tIns="72000" rIns="72000"/>
          <a:lstStyle>
            <a:lvl1pPr>
              <a:lnSpc>
                <a:spcPts val="1000"/>
              </a:lnSpc>
              <a:defRPr sz="800"/>
            </a:lvl1pPr>
            <a:lvl2pPr marL="194400" indent="-194400">
              <a:lnSpc>
                <a:spcPts val="1000"/>
              </a:lnSpc>
              <a:spcBef>
                <a:spcPts val="400"/>
              </a:spcBef>
              <a:spcAft>
                <a:spcPts val="400"/>
              </a:spcAft>
              <a:buClr>
                <a:schemeClr val="tx2"/>
              </a:buClr>
              <a:buFont typeface="Arial"/>
              <a:buChar char="•"/>
              <a:defRPr sz="800" b="0" i="0"/>
            </a:lvl2pPr>
            <a:lvl3pPr marL="460800" indent="-194400">
              <a:lnSpc>
                <a:spcPts val="1000"/>
              </a:lnSpc>
              <a:buClr>
                <a:schemeClr val="tx2"/>
              </a:buClr>
              <a:buFont typeface="Wingdings" charset="2"/>
              <a:buChar char="ü"/>
              <a:defRPr sz="800"/>
            </a:lvl3pPr>
            <a:lvl4pPr marL="460800" indent="-194400">
              <a:lnSpc>
                <a:spcPts val="1000"/>
              </a:lnSpc>
              <a:defRPr sz="800"/>
            </a:lvl4pPr>
            <a:lvl5pPr marL="460800" indent="-194400">
              <a:lnSpc>
                <a:spcPts val="1000"/>
              </a:lnSpc>
              <a:defRPr sz="800"/>
            </a:lvl5p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21" name="Rettangolo 20"/>
          <p:cNvSpPr/>
          <p:nvPr userDrawn="1"/>
        </p:nvSpPr>
        <p:spPr>
          <a:xfrm>
            <a:off x="463067" y="1682750"/>
            <a:ext cx="11189428" cy="1302390"/>
          </a:xfrm>
          <a:prstGeom prst="rect">
            <a:avLst/>
          </a:prstGeom>
          <a:no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sz="1800"/>
          </a:p>
        </p:txBody>
      </p:sp>
      <p:pic>
        <p:nvPicPr>
          <p:cNvPr id="25" name="Picture 24"/>
          <p:cNvPicPr>
            <a:picLocks noChangeAspect="1"/>
          </p:cNvPicPr>
          <p:nvPr userDrawn="1"/>
        </p:nvPicPr>
        <p:blipFill rotWithShape="1">
          <a:blip r:embed="rId2"/>
          <a:srcRect l="1" r="14959" b="85913"/>
          <a:stretch/>
        </p:blipFill>
        <p:spPr>
          <a:xfrm>
            <a:off x="0" y="0"/>
            <a:ext cx="288000" cy="966080"/>
          </a:xfrm>
          <a:prstGeom prst="rect">
            <a:avLst/>
          </a:prstGeom>
        </p:spPr>
      </p:pic>
      <p:sp>
        <p:nvSpPr>
          <p:cNvPr id="15" name="Titolo 1"/>
          <p:cNvSpPr>
            <a:spLocks noGrp="1"/>
          </p:cNvSpPr>
          <p:nvPr>
            <p:ph type="ctrTitle" hasCustomPrompt="1"/>
          </p:nvPr>
        </p:nvSpPr>
        <p:spPr>
          <a:xfrm>
            <a:off x="463067" y="451877"/>
            <a:ext cx="11182248" cy="557458"/>
          </a:xfrm>
        </p:spPr>
        <p:txBody>
          <a:bodyPr/>
          <a:lstStyle>
            <a:lvl1pPr>
              <a:lnSpc>
                <a:spcPts val="2200"/>
              </a:lnSpc>
              <a:defRPr sz="2000" b="0" i="0" baseline="0">
                <a:solidFill>
                  <a:schemeClr val="tx2"/>
                </a:solidFill>
              </a:defRPr>
            </a:lvl1pPr>
          </a:lstStyle>
          <a:p>
            <a:r>
              <a:rPr lang="it-IT" dirty="0"/>
              <a:t>Slide Title</a:t>
            </a:r>
            <a:br>
              <a:rPr lang="it-IT" dirty="0"/>
            </a:br>
            <a:r>
              <a:rPr lang="it-IT" dirty="0" err="1"/>
              <a:t>Arial</a:t>
            </a:r>
            <a:r>
              <a:rPr lang="it-IT" dirty="0"/>
              <a:t> Regular 20/22pt</a:t>
            </a:r>
          </a:p>
        </p:txBody>
      </p:sp>
      <p:sp>
        <p:nvSpPr>
          <p:cNvPr id="18" name="Sottotitolo 2"/>
          <p:cNvSpPr>
            <a:spLocks noGrp="1"/>
          </p:cNvSpPr>
          <p:nvPr>
            <p:ph type="subTitle" idx="1" hasCustomPrompt="1"/>
          </p:nvPr>
        </p:nvSpPr>
        <p:spPr>
          <a:xfrm>
            <a:off x="463067" y="1070623"/>
            <a:ext cx="11182248" cy="456408"/>
          </a:xfrm>
        </p:spPr>
        <p:txBody>
          <a:bodyPr lIns="0" tIns="0" rIns="0" bIns="0">
            <a:noAutofit/>
          </a:bodyPr>
          <a:lstStyle>
            <a:lvl1pPr marL="0" indent="0" algn="l">
              <a:lnSpc>
                <a:spcPts val="1700"/>
              </a:lnSpc>
              <a:spcBef>
                <a:spcPts val="0"/>
              </a:spcBef>
              <a:buNone/>
              <a:defRPr sz="1500" baseline="0">
                <a:solidFill>
                  <a:srgbClr val="7F7F7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dirty="0"/>
              <a:t>Slide </a:t>
            </a:r>
            <a:r>
              <a:rPr lang="it-IT" dirty="0" err="1"/>
              <a:t>Subtitle</a:t>
            </a:r>
            <a:br>
              <a:rPr lang="it-IT" dirty="0"/>
            </a:br>
            <a:r>
              <a:rPr lang="it-IT" dirty="0" err="1"/>
              <a:t>Arial</a:t>
            </a:r>
            <a:r>
              <a:rPr lang="it-IT" dirty="0"/>
              <a:t> Regular 15/17pt</a:t>
            </a:r>
          </a:p>
        </p:txBody>
      </p:sp>
      <p:sp>
        <p:nvSpPr>
          <p:cNvPr id="19" name="Segnaposto testo 15"/>
          <p:cNvSpPr>
            <a:spLocks noGrp="1"/>
          </p:cNvSpPr>
          <p:nvPr>
            <p:ph type="body" sz="quarter" idx="13" hasCustomPrompt="1"/>
          </p:nvPr>
        </p:nvSpPr>
        <p:spPr>
          <a:xfrm>
            <a:off x="463067" y="273559"/>
            <a:ext cx="2964165" cy="115990"/>
          </a:xfrm>
        </p:spPr>
        <p:txBody>
          <a:bodyPr>
            <a:normAutofit/>
          </a:bodyPr>
          <a:lstStyle>
            <a:lvl1pPr>
              <a:lnSpc>
                <a:spcPts val="700"/>
              </a:lnSpc>
              <a:defRPr sz="700" baseline="0">
                <a:solidFill>
                  <a:schemeClr val="tx2"/>
                </a:solidFill>
              </a:defRPr>
            </a:lvl1pPr>
          </a:lstStyle>
          <a:p>
            <a:pPr lvl="0"/>
            <a:r>
              <a:rPr lang="it-IT" dirty="0" err="1"/>
              <a:t>Section</a:t>
            </a:r>
            <a:r>
              <a:rPr lang="it-IT" dirty="0"/>
              <a:t> 00</a:t>
            </a:r>
          </a:p>
        </p:txBody>
      </p:sp>
      <p:sp>
        <p:nvSpPr>
          <p:cNvPr id="20" name="Segnaposto contenuto 2"/>
          <p:cNvSpPr>
            <a:spLocks noGrp="1"/>
          </p:cNvSpPr>
          <p:nvPr>
            <p:ph sz="quarter" idx="22"/>
          </p:nvPr>
        </p:nvSpPr>
        <p:spPr>
          <a:xfrm>
            <a:off x="463551" y="3084513"/>
            <a:ext cx="11188700" cy="2976562"/>
          </a:xfrm>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pic>
        <p:nvPicPr>
          <p:cNvPr id="13" name="Immagine 12">
            <a:extLst>
              <a:ext uri="{FF2B5EF4-FFF2-40B4-BE49-F238E27FC236}">
                <a16:creationId xmlns:a16="http://schemas.microsoft.com/office/drawing/2014/main" id="{ED06D0C4-2AF0-45F0-872D-3DD1A170F08C}"/>
              </a:ext>
            </a:extLst>
          </p:cNvPr>
          <p:cNvPicPr>
            <a:picLocks noChangeAspect="1"/>
          </p:cNvPicPr>
          <p:nvPr userDrawn="1"/>
        </p:nvPicPr>
        <p:blipFill>
          <a:blip r:embed="rId3"/>
          <a:stretch>
            <a:fillRect/>
          </a:stretch>
        </p:blipFill>
        <p:spPr>
          <a:xfrm>
            <a:off x="11255189" y="6226123"/>
            <a:ext cx="444281" cy="360000"/>
          </a:xfrm>
          <a:prstGeom prst="rect">
            <a:avLst/>
          </a:prstGeom>
        </p:spPr>
      </p:pic>
    </p:spTree>
    <p:extLst>
      <p:ext uri="{BB962C8B-B14F-4D97-AF65-F5344CB8AC3E}">
        <p14:creationId xmlns:p14="http://schemas.microsoft.com/office/powerpoint/2010/main" val="27258990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lide text + Item vertical">
    <p:spTree>
      <p:nvGrpSpPr>
        <p:cNvPr id="1" name=""/>
        <p:cNvGrpSpPr/>
        <p:nvPr/>
      </p:nvGrpSpPr>
      <p:grpSpPr>
        <a:xfrm>
          <a:off x="0" y="0"/>
          <a:ext cx="0" cy="0"/>
          <a:chOff x="0" y="0"/>
          <a:chExt cx="0" cy="0"/>
        </a:xfrm>
      </p:grpSpPr>
      <p:sp>
        <p:nvSpPr>
          <p:cNvPr id="5" name="Segnaposto numero diapositiva 5"/>
          <p:cNvSpPr>
            <a:spLocks noGrp="1"/>
          </p:cNvSpPr>
          <p:nvPr>
            <p:ph type="sldNum" sz="quarter" idx="12"/>
          </p:nvPr>
        </p:nvSpPr>
        <p:spPr>
          <a:xfrm>
            <a:off x="11385606" y="273559"/>
            <a:ext cx="266889" cy="178318"/>
          </a:xfrm>
        </p:spPr>
        <p:txBody>
          <a:bodyPr lIns="0" tIns="0" rIns="0" bIns="0" anchor="t" anchorCtr="0"/>
          <a:lstStyle>
            <a:lvl1pPr algn="r">
              <a:defRPr sz="700">
                <a:solidFill>
                  <a:schemeClr val="tx2"/>
                </a:solidFill>
              </a:defRPr>
            </a:lvl1pPr>
          </a:lstStyle>
          <a:p>
            <a:fld id="{C465A074-71B0-1C47-A455-7677837C124E}" type="slidenum">
              <a:rPr lang="it-IT" smtClean="0"/>
              <a:pPr/>
              <a:t>‹#›</a:t>
            </a:fld>
            <a:endParaRPr lang="it-IT" dirty="0"/>
          </a:p>
        </p:txBody>
      </p:sp>
      <p:sp>
        <p:nvSpPr>
          <p:cNvPr id="7" name="Segnaposto data 3"/>
          <p:cNvSpPr>
            <a:spLocks noGrp="1"/>
          </p:cNvSpPr>
          <p:nvPr>
            <p:ph type="dt" sz="half" idx="10"/>
          </p:nvPr>
        </p:nvSpPr>
        <p:spPr>
          <a:xfrm>
            <a:off x="4906869" y="6459984"/>
            <a:ext cx="1066420" cy="114300"/>
          </a:xfrm>
        </p:spPr>
        <p:txBody>
          <a:bodyPr lIns="0" tIns="0" rIns="0" bIns="0" anchor="t" anchorCtr="0"/>
          <a:lstStyle>
            <a:lvl1pPr>
              <a:defRPr sz="700">
                <a:solidFill>
                  <a:schemeClr val="tx2"/>
                </a:solidFill>
              </a:defRPr>
            </a:lvl1pPr>
          </a:lstStyle>
          <a:p>
            <a:r>
              <a:rPr lang="en-US"/>
              <a:t>25 giugno 2015</a:t>
            </a:r>
            <a:endParaRPr lang="it-IT" dirty="0"/>
          </a:p>
        </p:txBody>
      </p:sp>
      <p:sp>
        <p:nvSpPr>
          <p:cNvPr id="9" name="Segnaposto piè di pagina 4"/>
          <p:cNvSpPr>
            <a:spLocks noGrp="1"/>
          </p:cNvSpPr>
          <p:nvPr>
            <p:ph type="ftr" sz="quarter" idx="11"/>
          </p:nvPr>
        </p:nvSpPr>
        <p:spPr>
          <a:xfrm>
            <a:off x="6151067" y="6459985"/>
            <a:ext cx="3860800" cy="114300"/>
          </a:xfrm>
        </p:spPr>
        <p:txBody>
          <a:bodyPr lIns="0" tIns="0" rIns="0" bIns="0"/>
          <a:lstStyle>
            <a:lvl1pPr algn="l">
              <a:defRPr sz="700" baseline="0">
                <a:solidFill>
                  <a:schemeClr val="tx2"/>
                </a:solidFill>
              </a:defRPr>
            </a:lvl1pPr>
          </a:lstStyle>
          <a:p>
            <a:r>
              <a:rPr lang="it-IT"/>
              <a:t>Credit Risk: IMAP updates</a:t>
            </a:r>
            <a:endParaRPr lang="it-IT" dirty="0"/>
          </a:p>
        </p:txBody>
      </p:sp>
      <p:sp>
        <p:nvSpPr>
          <p:cNvPr id="14" name="Segnaposto testo 18"/>
          <p:cNvSpPr>
            <a:spLocks noGrp="1"/>
          </p:cNvSpPr>
          <p:nvPr>
            <p:ph type="body" sz="quarter" idx="14"/>
          </p:nvPr>
        </p:nvSpPr>
        <p:spPr>
          <a:xfrm>
            <a:off x="463552" y="1682751"/>
            <a:ext cx="5509737" cy="4378325"/>
          </a:xfrm>
        </p:spPr>
        <p:txBody>
          <a:body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pic>
        <p:nvPicPr>
          <p:cNvPr id="22" name="Picture 21"/>
          <p:cNvPicPr>
            <a:picLocks noChangeAspect="1"/>
          </p:cNvPicPr>
          <p:nvPr userDrawn="1"/>
        </p:nvPicPr>
        <p:blipFill rotWithShape="1">
          <a:blip r:embed="rId2"/>
          <a:srcRect l="1" r="14959" b="85913"/>
          <a:stretch/>
        </p:blipFill>
        <p:spPr>
          <a:xfrm>
            <a:off x="0" y="0"/>
            <a:ext cx="288000" cy="966080"/>
          </a:xfrm>
          <a:prstGeom prst="rect">
            <a:avLst/>
          </a:prstGeom>
        </p:spPr>
      </p:pic>
      <p:sp>
        <p:nvSpPr>
          <p:cNvPr id="19" name="Titolo 1"/>
          <p:cNvSpPr>
            <a:spLocks noGrp="1"/>
          </p:cNvSpPr>
          <p:nvPr>
            <p:ph type="ctrTitle" hasCustomPrompt="1"/>
          </p:nvPr>
        </p:nvSpPr>
        <p:spPr>
          <a:xfrm>
            <a:off x="463067" y="451877"/>
            <a:ext cx="11182248" cy="557458"/>
          </a:xfrm>
        </p:spPr>
        <p:txBody>
          <a:bodyPr/>
          <a:lstStyle>
            <a:lvl1pPr>
              <a:lnSpc>
                <a:spcPts val="2200"/>
              </a:lnSpc>
              <a:defRPr sz="2000" b="0" i="0" baseline="0">
                <a:solidFill>
                  <a:schemeClr val="tx2"/>
                </a:solidFill>
              </a:defRPr>
            </a:lvl1pPr>
          </a:lstStyle>
          <a:p>
            <a:r>
              <a:rPr lang="it-IT" dirty="0"/>
              <a:t>Slide Title</a:t>
            </a:r>
            <a:br>
              <a:rPr lang="it-IT" dirty="0"/>
            </a:br>
            <a:r>
              <a:rPr lang="it-IT" dirty="0" err="1"/>
              <a:t>Arial</a:t>
            </a:r>
            <a:r>
              <a:rPr lang="it-IT" dirty="0"/>
              <a:t> Regular 20/22pt</a:t>
            </a:r>
          </a:p>
        </p:txBody>
      </p:sp>
      <p:sp>
        <p:nvSpPr>
          <p:cNvPr id="20" name="Sottotitolo 2"/>
          <p:cNvSpPr>
            <a:spLocks noGrp="1"/>
          </p:cNvSpPr>
          <p:nvPr>
            <p:ph type="subTitle" idx="1" hasCustomPrompt="1"/>
          </p:nvPr>
        </p:nvSpPr>
        <p:spPr>
          <a:xfrm>
            <a:off x="463067" y="1070623"/>
            <a:ext cx="11182248" cy="456408"/>
          </a:xfrm>
        </p:spPr>
        <p:txBody>
          <a:bodyPr lIns="0" tIns="0" rIns="0" bIns="0">
            <a:noAutofit/>
          </a:bodyPr>
          <a:lstStyle>
            <a:lvl1pPr marL="0" indent="0" algn="l">
              <a:lnSpc>
                <a:spcPts val="1700"/>
              </a:lnSpc>
              <a:spcBef>
                <a:spcPts val="0"/>
              </a:spcBef>
              <a:buNone/>
              <a:defRPr sz="1500" baseline="0">
                <a:solidFill>
                  <a:srgbClr val="7F7F7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dirty="0"/>
              <a:t>Slide </a:t>
            </a:r>
            <a:r>
              <a:rPr lang="it-IT" dirty="0" err="1"/>
              <a:t>Subtitle</a:t>
            </a:r>
            <a:br>
              <a:rPr lang="it-IT" dirty="0"/>
            </a:br>
            <a:r>
              <a:rPr lang="it-IT" dirty="0" err="1"/>
              <a:t>Arial</a:t>
            </a:r>
            <a:r>
              <a:rPr lang="it-IT" dirty="0"/>
              <a:t> Regular 15/17pt</a:t>
            </a:r>
          </a:p>
        </p:txBody>
      </p:sp>
      <p:sp>
        <p:nvSpPr>
          <p:cNvPr id="23" name="Segnaposto testo 15"/>
          <p:cNvSpPr>
            <a:spLocks noGrp="1"/>
          </p:cNvSpPr>
          <p:nvPr>
            <p:ph type="body" sz="quarter" idx="13" hasCustomPrompt="1"/>
          </p:nvPr>
        </p:nvSpPr>
        <p:spPr>
          <a:xfrm>
            <a:off x="463067" y="273559"/>
            <a:ext cx="2964165" cy="115990"/>
          </a:xfrm>
        </p:spPr>
        <p:txBody>
          <a:bodyPr>
            <a:normAutofit/>
          </a:bodyPr>
          <a:lstStyle>
            <a:lvl1pPr>
              <a:lnSpc>
                <a:spcPts val="700"/>
              </a:lnSpc>
              <a:defRPr sz="700" baseline="0">
                <a:solidFill>
                  <a:schemeClr val="tx2"/>
                </a:solidFill>
              </a:defRPr>
            </a:lvl1pPr>
          </a:lstStyle>
          <a:p>
            <a:pPr lvl="0"/>
            <a:r>
              <a:rPr lang="it-IT" dirty="0" err="1"/>
              <a:t>Section</a:t>
            </a:r>
            <a:r>
              <a:rPr lang="it-IT" dirty="0"/>
              <a:t> 00</a:t>
            </a:r>
          </a:p>
        </p:txBody>
      </p:sp>
      <p:sp>
        <p:nvSpPr>
          <p:cNvPr id="15" name="Segnaposto contenuto 2"/>
          <p:cNvSpPr>
            <a:spLocks noGrp="1"/>
          </p:cNvSpPr>
          <p:nvPr>
            <p:ph sz="quarter" idx="17"/>
          </p:nvPr>
        </p:nvSpPr>
        <p:spPr>
          <a:xfrm>
            <a:off x="6151034" y="1682751"/>
            <a:ext cx="5501217" cy="4378325"/>
          </a:xfrm>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pic>
        <p:nvPicPr>
          <p:cNvPr id="12" name="Immagine 11">
            <a:extLst>
              <a:ext uri="{FF2B5EF4-FFF2-40B4-BE49-F238E27FC236}">
                <a16:creationId xmlns:a16="http://schemas.microsoft.com/office/drawing/2014/main" id="{F08ED9F2-3C28-415A-A125-29D1EAB8199A}"/>
              </a:ext>
            </a:extLst>
          </p:cNvPr>
          <p:cNvPicPr>
            <a:picLocks noChangeAspect="1"/>
          </p:cNvPicPr>
          <p:nvPr userDrawn="1"/>
        </p:nvPicPr>
        <p:blipFill>
          <a:blip r:embed="rId3"/>
          <a:stretch>
            <a:fillRect/>
          </a:stretch>
        </p:blipFill>
        <p:spPr>
          <a:xfrm>
            <a:off x="11255189" y="6226123"/>
            <a:ext cx="444281" cy="360000"/>
          </a:xfrm>
          <a:prstGeom prst="rect">
            <a:avLst/>
          </a:prstGeom>
        </p:spPr>
      </p:pic>
    </p:spTree>
    <p:extLst>
      <p:ext uri="{BB962C8B-B14F-4D97-AF65-F5344CB8AC3E}">
        <p14:creationId xmlns:p14="http://schemas.microsoft.com/office/powerpoint/2010/main" val="40583218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609600" y="274638"/>
            <a:ext cx="10972800" cy="1143000"/>
          </a:xfrm>
          <a:prstGeom prst="rect">
            <a:avLst/>
          </a:prstGeom>
        </p:spPr>
        <p:txBody>
          <a:bodyPr vert="horz" lIns="0" tIns="0" rIns="0" bIns="0" rtlCol="0" anchor="t" anchorCtr="0">
            <a:noAutofit/>
          </a:bodyPr>
          <a:lstStyle/>
          <a:p>
            <a:r>
              <a:rPr lang="it-IT" dirty="0"/>
              <a:t>Fare clic per modificare stile</a:t>
            </a:r>
          </a:p>
        </p:txBody>
      </p:sp>
      <p:sp>
        <p:nvSpPr>
          <p:cNvPr id="3" name="Segnaposto testo 2"/>
          <p:cNvSpPr>
            <a:spLocks noGrp="1"/>
          </p:cNvSpPr>
          <p:nvPr>
            <p:ph type="body" idx="1"/>
          </p:nvPr>
        </p:nvSpPr>
        <p:spPr>
          <a:xfrm>
            <a:off x="609600" y="1600201"/>
            <a:ext cx="10972800" cy="4525963"/>
          </a:xfrm>
          <a:prstGeom prst="rect">
            <a:avLst/>
          </a:prstGeom>
        </p:spPr>
        <p:txBody>
          <a:bodyPr vert="horz" lIns="0" tIns="0" rIns="0" bIns="0" rtlCol="0">
            <a:noAutofit/>
          </a:body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4" name="Segnaposto data 3"/>
          <p:cNvSpPr>
            <a:spLocks noGrp="1"/>
          </p:cNvSpPr>
          <p:nvPr>
            <p:ph type="dt" sz="half" idx="2"/>
          </p:nvPr>
        </p:nvSpPr>
        <p:spPr>
          <a:xfrm>
            <a:off x="6773335" y="6356351"/>
            <a:ext cx="1761064" cy="365125"/>
          </a:xfrm>
          <a:prstGeom prst="rect">
            <a:avLst/>
          </a:prstGeom>
        </p:spPr>
        <p:txBody>
          <a:bodyPr vert="horz" lIns="91440" tIns="45720" rIns="91440" bIns="45720" rtlCol="0" anchor="ctr"/>
          <a:lstStyle>
            <a:lvl1pPr algn="l">
              <a:defRPr sz="1200">
                <a:solidFill>
                  <a:schemeClr val="bg1">
                    <a:lumMod val="50000"/>
                  </a:schemeClr>
                </a:solidFill>
              </a:defRPr>
            </a:lvl1pPr>
          </a:lstStyle>
          <a:p>
            <a:r>
              <a:rPr lang="en-US"/>
              <a:t>25 giugno 2015</a:t>
            </a:r>
            <a:endParaRPr lang="it-IT" dirty="0"/>
          </a:p>
        </p:txBody>
      </p:sp>
      <p:sp>
        <p:nvSpPr>
          <p:cNvPr id="5" name="Segnaposto piè di pagina 4"/>
          <p:cNvSpPr>
            <a:spLocks noGrp="1"/>
          </p:cNvSpPr>
          <p:nvPr>
            <p:ph type="ftr" sz="quarter" idx="3"/>
          </p:nvPr>
        </p:nvSpPr>
        <p:spPr>
          <a:xfrm>
            <a:off x="8620606" y="6356351"/>
            <a:ext cx="2052524" cy="365125"/>
          </a:xfrm>
          <a:prstGeom prst="rect">
            <a:avLst/>
          </a:prstGeom>
        </p:spPr>
        <p:txBody>
          <a:bodyPr vert="horz" lIns="91440" tIns="45720" rIns="91440" bIns="45720" rtlCol="0" anchor="ctr"/>
          <a:lstStyle>
            <a:lvl1pPr algn="ctr">
              <a:defRPr sz="1200">
                <a:solidFill>
                  <a:schemeClr val="bg1">
                    <a:lumMod val="50000"/>
                  </a:schemeClr>
                </a:solidFill>
              </a:defRPr>
            </a:lvl1pPr>
          </a:lstStyle>
          <a:p>
            <a:r>
              <a:rPr lang="it-IT"/>
              <a:t>Credit Risk: IMAP updates</a:t>
            </a:r>
            <a:endParaRPr lang="it-IT" dirty="0"/>
          </a:p>
        </p:txBody>
      </p:sp>
      <p:sp>
        <p:nvSpPr>
          <p:cNvPr id="6" name="Segnaposto numero diapositiva 5"/>
          <p:cNvSpPr>
            <a:spLocks noGrp="1"/>
          </p:cNvSpPr>
          <p:nvPr>
            <p:ph type="sldNum" sz="quarter" idx="4"/>
          </p:nvPr>
        </p:nvSpPr>
        <p:spPr>
          <a:xfrm>
            <a:off x="11022059" y="6356351"/>
            <a:ext cx="560340" cy="365125"/>
          </a:xfrm>
          <a:prstGeom prst="rect">
            <a:avLst/>
          </a:prstGeom>
        </p:spPr>
        <p:txBody>
          <a:bodyPr vert="horz" lIns="91440" tIns="45720" rIns="91440" bIns="45720" rtlCol="0" anchor="ctr"/>
          <a:lstStyle>
            <a:lvl1pPr algn="r">
              <a:defRPr sz="1200">
                <a:solidFill>
                  <a:schemeClr val="bg1">
                    <a:lumMod val="50000"/>
                  </a:schemeClr>
                </a:solidFill>
              </a:defRPr>
            </a:lvl1pPr>
          </a:lstStyle>
          <a:p>
            <a:fld id="{C465A074-71B0-1C47-A455-7677837C124E}" type="slidenum">
              <a:rPr lang="it-IT" smtClean="0"/>
              <a:pPr/>
              <a:t>‹#›</a:t>
            </a:fld>
            <a:endParaRPr lang="it-IT"/>
          </a:p>
        </p:txBody>
      </p:sp>
      <p:sp>
        <p:nvSpPr>
          <p:cNvPr id="8" name="fl" descr=" Internal"/>
          <p:cNvSpPr txBox="1"/>
          <p:nvPr userDrawn="1"/>
        </p:nvSpPr>
        <p:spPr>
          <a:xfrm>
            <a:off x="0" y="6545580"/>
            <a:ext cx="12192000" cy="223138"/>
          </a:xfrm>
          <a:prstGeom prst="rect">
            <a:avLst/>
          </a:prstGeom>
          <a:noFill/>
        </p:spPr>
        <p:txBody>
          <a:bodyPr vert="horz" rtlCol="0">
            <a:spAutoFit/>
          </a:bodyPr>
          <a:lstStyle/>
          <a:p>
            <a:pPr algn="l"/>
            <a:endParaRPr lang="en-US" sz="800" b="0" i="0" u="none" baseline="0">
              <a:solidFill>
                <a:srgbClr val="990000"/>
              </a:solidFill>
              <a:latin typeface="arial" panose="020B0604020202020204" pitchFamily="34" charset="0"/>
            </a:endParaRPr>
          </a:p>
        </p:txBody>
      </p:sp>
    </p:spTree>
    <p:extLst>
      <p:ext uri="{BB962C8B-B14F-4D97-AF65-F5344CB8AC3E}">
        <p14:creationId xmlns:p14="http://schemas.microsoft.com/office/powerpoint/2010/main" val="3198065842"/>
      </p:ext>
    </p:extLst>
  </p:cSld>
  <p:clrMap bg1="lt1" tx1="dk1" bg2="lt2" tx2="dk2" accent1="accent1" accent2="accent2" accent3="accent3" accent4="accent4" accent5="accent5" accent6="accent6" hlink="hlink" folHlink="folHlink"/>
  <p:sldLayoutIdLst>
    <p:sldLayoutId id="2147483676" r:id="rId1"/>
    <p:sldLayoutId id="2147483651" r:id="rId2"/>
    <p:sldLayoutId id="2147483660" r:id="rId3"/>
    <p:sldLayoutId id="2147483652" r:id="rId4"/>
    <p:sldLayoutId id="2147483653" r:id="rId5"/>
    <p:sldLayoutId id="2147483677" r:id="rId6"/>
    <p:sldLayoutId id="2147483663" r:id="rId7"/>
    <p:sldLayoutId id="2147483664" r:id="rId8"/>
    <p:sldLayoutId id="2147483655" r:id="rId9"/>
    <p:sldLayoutId id="2147483694" r:id="rId10"/>
    <p:sldLayoutId id="2147483666" r:id="rId11"/>
    <p:sldLayoutId id="2147483689" r:id="rId12"/>
    <p:sldLayoutId id="2147483690" r:id="rId13"/>
    <p:sldLayoutId id="2147483698" r:id="rId14"/>
    <p:sldLayoutId id="2147483678" r:id="rId15"/>
    <p:sldLayoutId id="2147483679" r:id="rId16"/>
    <p:sldLayoutId id="2147483669" r:id="rId17"/>
    <p:sldLayoutId id="2147483703" r:id="rId18"/>
    <p:sldLayoutId id="2147483704" r:id="rId19"/>
    <p:sldLayoutId id="2147483705" r:id="rId20"/>
    <p:sldLayoutId id="2147483707" r:id="rId21"/>
    <p:sldLayoutId id="2147483706" r:id="rId22"/>
    <p:sldLayoutId id="2147483708" r:id="rId23"/>
  </p:sldLayoutIdLst>
  <p:hf hdr="0"/>
  <p:txStyles>
    <p:titleStyle>
      <a:lvl1pPr algn="l" defTabSz="457200" rtl="0" eaLnBrk="1" latinLnBrk="0" hangingPunct="1">
        <a:lnSpc>
          <a:spcPts val="3200"/>
        </a:lnSpc>
        <a:spcBef>
          <a:spcPct val="0"/>
        </a:spcBef>
        <a:buNone/>
        <a:defRPr sz="3300" b="1" i="0" kern="1200">
          <a:solidFill>
            <a:schemeClr val="tx1"/>
          </a:solidFill>
          <a:latin typeface="Arial"/>
          <a:ea typeface="+mj-ea"/>
          <a:cs typeface="+mj-cs"/>
        </a:defRPr>
      </a:lvl1pPr>
    </p:titleStyle>
    <p:bodyStyle>
      <a:lvl1pPr marL="0" indent="0" algn="l" defTabSz="457200" rtl="0" eaLnBrk="1" latinLnBrk="0" hangingPunct="1">
        <a:lnSpc>
          <a:spcPts val="1200"/>
        </a:lnSpc>
        <a:spcBef>
          <a:spcPts val="0"/>
        </a:spcBef>
        <a:buFontTx/>
        <a:buNone/>
        <a:defRPr sz="1000" kern="1200">
          <a:solidFill>
            <a:schemeClr val="tx1"/>
          </a:solidFill>
          <a:latin typeface="+mn-lt"/>
          <a:ea typeface="+mn-ea"/>
          <a:cs typeface="+mn-cs"/>
        </a:defRPr>
      </a:lvl1pPr>
      <a:lvl2pPr marL="360000" indent="-180000" algn="l" defTabSz="457200" rtl="0" eaLnBrk="1" latinLnBrk="0" hangingPunct="1">
        <a:lnSpc>
          <a:spcPts val="1200"/>
        </a:lnSpc>
        <a:spcBef>
          <a:spcPts val="0"/>
        </a:spcBef>
        <a:spcAft>
          <a:spcPts val="0"/>
        </a:spcAft>
        <a:buClr>
          <a:schemeClr val="tx2"/>
        </a:buClr>
        <a:buFont typeface="Wingdings" charset="2"/>
        <a:buChar char="§"/>
        <a:defRPr sz="1000" b="0" i="0" kern="1200">
          <a:solidFill>
            <a:schemeClr val="tx1"/>
          </a:solidFill>
          <a:latin typeface="+mn-lt"/>
          <a:ea typeface="+mn-ea"/>
          <a:cs typeface="+mn-cs"/>
        </a:defRPr>
      </a:lvl2pPr>
      <a:lvl3pPr marL="540000" indent="-180000" algn="l" defTabSz="457200" rtl="0" eaLnBrk="1" latinLnBrk="0" hangingPunct="1">
        <a:lnSpc>
          <a:spcPts val="1200"/>
        </a:lnSpc>
        <a:spcBef>
          <a:spcPts val="0"/>
        </a:spcBef>
        <a:spcAft>
          <a:spcPts val="0"/>
        </a:spcAft>
        <a:buFont typeface="Lucida Grande"/>
        <a:buChar char="-"/>
        <a:defRPr sz="1000" kern="1200">
          <a:solidFill>
            <a:schemeClr val="tx1"/>
          </a:solidFill>
          <a:latin typeface="+mn-lt"/>
          <a:ea typeface="+mn-ea"/>
          <a:cs typeface="+mn-cs"/>
        </a:defRPr>
      </a:lvl3pPr>
      <a:lvl4pPr marL="734400" indent="-180000" algn="l" defTabSz="457200" rtl="0" eaLnBrk="1" latinLnBrk="0" hangingPunct="1">
        <a:lnSpc>
          <a:spcPts val="1200"/>
        </a:lnSpc>
        <a:spcBef>
          <a:spcPts val="0"/>
        </a:spcBef>
        <a:spcAft>
          <a:spcPts val="0"/>
        </a:spcAft>
        <a:buFont typeface="Arial"/>
        <a:buChar char="•"/>
        <a:defRPr sz="1000" kern="1200">
          <a:solidFill>
            <a:schemeClr val="tx1"/>
          </a:solidFill>
          <a:latin typeface="+mn-lt"/>
          <a:ea typeface="+mn-ea"/>
          <a:cs typeface="+mn-cs"/>
        </a:defRPr>
      </a:lvl4pPr>
      <a:lvl5pPr marL="910800" indent="-180000" algn="l" defTabSz="457200" rtl="0" eaLnBrk="1" latinLnBrk="0" hangingPunct="1">
        <a:lnSpc>
          <a:spcPts val="1200"/>
        </a:lnSpc>
        <a:spcBef>
          <a:spcPts val="0"/>
        </a:spcBef>
        <a:spcAft>
          <a:spcPts val="0"/>
        </a:spcAft>
        <a:buFont typeface="Wingdings" charset="2"/>
        <a:buChar char="Ø"/>
        <a:defRPr sz="1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it-IT"/>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3.xml"/><Relationship Id="rId1" Type="http://schemas.openxmlformats.org/officeDocument/2006/relationships/tags" Target="../tags/tag1.xml"/><Relationship Id="rId4" Type="http://schemas.openxmlformats.org/officeDocument/2006/relationships/image" Target="../media/image11.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chart" Target="../charts/chart8.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chart" Target="../charts/chart10.xml"/><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chart" Target="../charts/chart6.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07426B55-9BA8-492F-9536-A0DDEEDBDD7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84" imgH="384" progId="TCLayout.ActiveDocument.1">
                  <p:embed/>
                </p:oleObj>
              </mc:Choice>
              <mc:Fallback>
                <p:oleObj name="think-cell Slide" r:id="rId3" imgW="384" imgH="384" progId="TCLayout.ActiveDocument.1">
                  <p:embed/>
                  <p:pic>
                    <p:nvPicPr>
                      <p:cNvPr id="4" name="Object 3" hidden="1">
                        <a:extLst>
                          <a:ext uri="{FF2B5EF4-FFF2-40B4-BE49-F238E27FC236}">
                            <a16:creationId xmlns:a16="http://schemas.microsoft.com/office/drawing/2014/main" id="{07426B55-9BA8-492F-9536-A0DDEEDBDD77}"/>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olo 1"/>
          <p:cNvSpPr>
            <a:spLocks noGrp="1"/>
          </p:cNvSpPr>
          <p:nvPr>
            <p:ph type="title"/>
          </p:nvPr>
        </p:nvSpPr>
        <p:spPr>
          <a:xfrm>
            <a:off x="640081" y="2998256"/>
            <a:ext cx="10632076" cy="430744"/>
          </a:xfrm>
        </p:spPr>
        <p:txBody>
          <a:bodyPr vert="horz">
            <a:noAutofit/>
          </a:bodyPr>
          <a:lstStyle/>
          <a:p>
            <a:r>
              <a:rPr lang="it-IT" sz="3000" dirty="0"/>
              <a:t>Group ABS Report</a:t>
            </a:r>
            <a:br>
              <a:rPr lang="en-US" sz="3000" dirty="0"/>
            </a:br>
            <a:r>
              <a:rPr lang="en-US" sz="2400" dirty="0"/>
              <a:t>as of 31</a:t>
            </a:r>
            <a:r>
              <a:rPr lang="en-US" sz="2400" baseline="30000" dirty="0"/>
              <a:t>th</a:t>
            </a:r>
            <a:r>
              <a:rPr lang="en-US" sz="2400" dirty="0"/>
              <a:t> of August </a:t>
            </a:r>
            <a:r>
              <a:rPr lang="it-IT" sz="2400" dirty="0"/>
              <a:t>2025</a:t>
            </a:r>
            <a:br>
              <a:rPr lang="en-US" sz="3000" dirty="0">
                <a:highlight>
                  <a:srgbClr val="FFFF00"/>
                </a:highlight>
              </a:rPr>
            </a:br>
            <a:br>
              <a:rPr lang="en-US" sz="3600" b="1" dirty="0">
                <a:highlight>
                  <a:srgbClr val="FFFF00"/>
                </a:highlight>
              </a:rPr>
            </a:br>
            <a:endParaRPr lang="en-US" sz="3600" b="1" dirty="0">
              <a:solidFill>
                <a:srgbClr val="00B0F0"/>
              </a:solidFill>
              <a:highlight>
                <a:srgbClr val="FFFF00"/>
              </a:highlight>
            </a:endParaRPr>
          </a:p>
        </p:txBody>
      </p:sp>
      <p:sp>
        <p:nvSpPr>
          <p:cNvPr id="7" name="Text Placeholder 4">
            <a:extLst>
              <a:ext uri="{FF2B5EF4-FFF2-40B4-BE49-F238E27FC236}">
                <a16:creationId xmlns:a16="http://schemas.microsoft.com/office/drawing/2014/main" id="{7C269858-C223-4D10-A2DC-9AE567DE78F1}"/>
              </a:ext>
            </a:extLst>
          </p:cNvPr>
          <p:cNvSpPr txBox="1">
            <a:spLocks/>
          </p:cNvSpPr>
          <p:nvPr/>
        </p:nvSpPr>
        <p:spPr>
          <a:xfrm>
            <a:off x="8159920" y="456322"/>
            <a:ext cx="2873840" cy="1097865"/>
          </a:xfrm>
          <a:prstGeom prst="rect">
            <a:avLst/>
          </a:prstGeom>
        </p:spPr>
        <p:txBody>
          <a:bodyPr vert="horz" lIns="0" tIns="0" rIns="0" bIns="0" rtlCol="0">
            <a:noAutofit/>
          </a:bodyPr>
          <a:lstStyle>
            <a:lvl1pPr marL="0" indent="0" algn="l" defTabSz="457200" rtl="0" eaLnBrk="1" latinLnBrk="0" hangingPunct="1">
              <a:lnSpc>
                <a:spcPts val="1200"/>
              </a:lnSpc>
              <a:spcBef>
                <a:spcPts val="0"/>
              </a:spcBef>
              <a:buFontTx/>
              <a:buNone/>
              <a:defRPr sz="1000" kern="1200">
                <a:solidFill>
                  <a:schemeClr val="tx1"/>
                </a:solidFill>
                <a:latin typeface="+mn-lt"/>
                <a:ea typeface="+mn-ea"/>
                <a:cs typeface="+mn-cs"/>
              </a:defRPr>
            </a:lvl1pPr>
            <a:lvl2pPr marL="360000" indent="-180000" algn="l" defTabSz="457200" rtl="0" eaLnBrk="1" latinLnBrk="0" hangingPunct="1">
              <a:lnSpc>
                <a:spcPts val="1200"/>
              </a:lnSpc>
              <a:spcBef>
                <a:spcPts val="0"/>
              </a:spcBef>
              <a:spcAft>
                <a:spcPts val="0"/>
              </a:spcAft>
              <a:buClr>
                <a:schemeClr val="tx2"/>
              </a:buClr>
              <a:buFont typeface="Wingdings" charset="2"/>
              <a:buChar char="§"/>
              <a:defRPr sz="1000" b="0" i="0" kern="1200">
                <a:solidFill>
                  <a:schemeClr val="tx1"/>
                </a:solidFill>
                <a:latin typeface="+mn-lt"/>
                <a:ea typeface="+mn-ea"/>
                <a:cs typeface="+mn-cs"/>
              </a:defRPr>
            </a:lvl2pPr>
            <a:lvl3pPr marL="540000" indent="-180000" algn="l" defTabSz="457200" rtl="0" eaLnBrk="1" latinLnBrk="0" hangingPunct="1">
              <a:lnSpc>
                <a:spcPts val="1200"/>
              </a:lnSpc>
              <a:spcBef>
                <a:spcPts val="0"/>
              </a:spcBef>
              <a:spcAft>
                <a:spcPts val="0"/>
              </a:spcAft>
              <a:buFont typeface="Lucida Grande"/>
              <a:buChar char="-"/>
              <a:defRPr sz="1000" kern="1200">
                <a:solidFill>
                  <a:schemeClr val="tx1"/>
                </a:solidFill>
                <a:latin typeface="+mn-lt"/>
                <a:ea typeface="+mn-ea"/>
                <a:cs typeface="+mn-cs"/>
              </a:defRPr>
            </a:lvl3pPr>
            <a:lvl4pPr marL="734400" indent="-180000" algn="l" defTabSz="457200" rtl="0" eaLnBrk="1" latinLnBrk="0" hangingPunct="1">
              <a:lnSpc>
                <a:spcPts val="1200"/>
              </a:lnSpc>
              <a:spcBef>
                <a:spcPts val="0"/>
              </a:spcBef>
              <a:spcAft>
                <a:spcPts val="0"/>
              </a:spcAft>
              <a:buFont typeface="Arial"/>
              <a:buChar char="•"/>
              <a:defRPr sz="1000" kern="1200">
                <a:solidFill>
                  <a:schemeClr val="tx1"/>
                </a:solidFill>
                <a:latin typeface="+mn-lt"/>
                <a:ea typeface="+mn-ea"/>
                <a:cs typeface="+mn-cs"/>
              </a:defRPr>
            </a:lvl4pPr>
            <a:lvl5pPr marL="910800" indent="-180000" algn="l" defTabSz="457200" rtl="0" eaLnBrk="1" latinLnBrk="0" hangingPunct="1">
              <a:lnSpc>
                <a:spcPts val="1200"/>
              </a:lnSpc>
              <a:spcBef>
                <a:spcPts val="0"/>
              </a:spcBef>
              <a:spcAft>
                <a:spcPts val="0"/>
              </a:spcAft>
              <a:buFont typeface="Wingdings" charset="2"/>
              <a:buChar char="Ø"/>
              <a:defRPr sz="1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200" b="1" dirty="0">
                <a:solidFill>
                  <a:schemeClr val="bg1"/>
                </a:solidFill>
              </a:rPr>
              <a:t>Department:</a:t>
            </a:r>
          </a:p>
          <a:p>
            <a:r>
              <a:rPr lang="en-US" sz="1200" b="1" dirty="0">
                <a:solidFill>
                  <a:schemeClr val="bg1"/>
                </a:solidFill>
              </a:rPr>
              <a:t>Group Risk Management</a:t>
            </a:r>
          </a:p>
          <a:p>
            <a:endParaRPr lang="en-US" sz="1200" b="1" dirty="0">
              <a:solidFill>
                <a:schemeClr val="bg1"/>
              </a:solidFill>
            </a:endParaRPr>
          </a:p>
          <a:p>
            <a:r>
              <a:rPr lang="en-US" sz="1200" b="1" dirty="0">
                <a:solidFill>
                  <a:schemeClr val="bg1"/>
                </a:solidFill>
              </a:rPr>
              <a:t>Country:</a:t>
            </a:r>
          </a:p>
          <a:p>
            <a:r>
              <a:rPr lang="en-US" sz="1200" b="1" dirty="0">
                <a:solidFill>
                  <a:schemeClr val="bg1"/>
                </a:solidFill>
              </a:rPr>
              <a:t>Group Head Office</a:t>
            </a:r>
          </a:p>
        </p:txBody>
      </p:sp>
    </p:spTree>
    <p:extLst>
      <p:ext uri="{BB962C8B-B14F-4D97-AF65-F5344CB8AC3E}">
        <p14:creationId xmlns:p14="http://schemas.microsoft.com/office/powerpoint/2010/main" val="31750475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4A90C5-1E46-8364-2C32-605E1FD56821}"/>
            </a:ext>
          </a:extLst>
        </p:cNvPr>
        <p:cNvGrpSpPr/>
        <p:nvPr/>
      </p:nvGrpSpPr>
      <p:grpSpPr>
        <a:xfrm>
          <a:off x="0" y="0"/>
          <a:ext cx="0" cy="0"/>
          <a:chOff x="0" y="0"/>
          <a:chExt cx="0" cy="0"/>
        </a:xfrm>
      </p:grpSpPr>
      <p:sp>
        <p:nvSpPr>
          <p:cNvPr id="56" name="Slide Number Placeholder 1">
            <a:extLst>
              <a:ext uri="{FF2B5EF4-FFF2-40B4-BE49-F238E27FC236}">
                <a16:creationId xmlns:a16="http://schemas.microsoft.com/office/drawing/2014/main" id="{2CAB2AAC-EE99-D3A4-9F62-055FC0A25CE2}"/>
              </a:ext>
            </a:extLst>
          </p:cNvPr>
          <p:cNvSpPr txBox="1">
            <a:spLocks/>
          </p:cNvSpPr>
          <p:nvPr/>
        </p:nvSpPr>
        <p:spPr>
          <a:xfrm>
            <a:off x="11478733" y="303860"/>
            <a:ext cx="266889" cy="178318"/>
          </a:xfrm>
          <a:prstGeom prst="rect">
            <a:avLst/>
          </a:prstGeom>
        </p:spPr>
        <p:txBody>
          <a:bodyPr vert="horz" lIns="0" tIns="0" rIns="0" bIns="0" rtlCol="0" anchor="t" anchorCtr="0"/>
          <a:lstStyle>
            <a:defPPr>
              <a:defRPr lang="it-IT"/>
            </a:defPPr>
            <a:lvl1pPr marL="0" algn="r" defTabSz="457200" rtl="0" eaLnBrk="1" latinLnBrk="0" hangingPunct="1">
              <a:defRPr sz="900" kern="120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465A074-71B0-1C47-A455-7677837C124E}" type="slidenum">
              <a:rPr lang="it-IT" smtClean="0"/>
              <a:pPr/>
              <a:t>10</a:t>
            </a:fld>
            <a:endParaRPr lang="it-IT" dirty="0"/>
          </a:p>
        </p:txBody>
      </p:sp>
      <p:grpSp>
        <p:nvGrpSpPr>
          <p:cNvPr id="18" name="Gruppo 17">
            <a:extLst>
              <a:ext uri="{FF2B5EF4-FFF2-40B4-BE49-F238E27FC236}">
                <a16:creationId xmlns:a16="http://schemas.microsoft.com/office/drawing/2014/main" id="{85ED66EF-F08B-5CD1-0A09-371EBD30FF06}"/>
              </a:ext>
            </a:extLst>
          </p:cNvPr>
          <p:cNvGrpSpPr/>
          <p:nvPr/>
        </p:nvGrpSpPr>
        <p:grpSpPr>
          <a:xfrm>
            <a:off x="0" y="-615"/>
            <a:ext cx="10233380" cy="706501"/>
            <a:chOff x="0" y="-615"/>
            <a:chExt cx="10233380" cy="706501"/>
          </a:xfrm>
        </p:grpSpPr>
        <p:grpSp>
          <p:nvGrpSpPr>
            <p:cNvPr id="19" name="Gruppo 18">
              <a:extLst>
                <a:ext uri="{FF2B5EF4-FFF2-40B4-BE49-F238E27FC236}">
                  <a16:creationId xmlns:a16="http://schemas.microsoft.com/office/drawing/2014/main" id="{8EF6ABD3-F94C-B72B-3AC2-23611A610BAA}"/>
                </a:ext>
              </a:extLst>
            </p:cNvPr>
            <p:cNvGrpSpPr/>
            <p:nvPr/>
          </p:nvGrpSpPr>
          <p:grpSpPr>
            <a:xfrm>
              <a:off x="0" y="-615"/>
              <a:ext cx="10233380" cy="393634"/>
              <a:chOff x="0" y="-615"/>
              <a:chExt cx="10233380" cy="579408"/>
            </a:xfrm>
          </p:grpSpPr>
          <p:sp>
            <p:nvSpPr>
              <p:cNvPr id="22" name="Parallelogramma 21">
                <a:extLst>
                  <a:ext uri="{FF2B5EF4-FFF2-40B4-BE49-F238E27FC236}">
                    <a16:creationId xmlns:a16="http://schemas.microsoft.com/office/drawing/2014/main" id="{9D540FCD-2308-7940-0CEF-504C82C31DD3}"/>
                  </a:ext>
                </a:extLst>
              </p:cNvPr>
              <p:cNvSpPr/>
              <p:nvPr/>
            </p:nvSpPr>
            <p:spPr>
              <a:xfrm>
                <a:off x="0" y="-615"/>
                <a:ext cx="1352550" cy="577322"/>
              </a:xfrm>
              <a:prstGeom prst="parallelogram">
                <a:avLst>
                  <a:gd name="adj" fmla="val 0"/>
                </a:avLst>
              </a:prstGeom>
              <a:solidFill>
                <a:srgbClr val="C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200" b="0" i="0" u="none" strike="noStrike" kern="0" cap="none" spc="0" normalizeH="0" baseline="0" noProof="0" dirty="0">
                  <a:ln>
                    <a:noFill/>
                  </a:ln>
                  <a:solidFill>
                    <a:srgbClr val="FFFFFF"/>
                  </a:solidFill>
                  <a:effectLst/>
                  <a:uLnTx/>
                  <a:uFillTx/>
                  <a:latin typeface="Calibri" panose="020F0502020204030204"/>
                  <a:ea typeface="+mn-ea"/>
                  <a:cs typeface="+mn-cs"/>
                </a:endParaRPr>
              </a:p>
            </p:txBody>
          </p:sp>
          <p:sp>
            <p:nvSpPr>
              <p:cNvPr id="23" name="Figura a mano libera 5">
                <a:extLst>
                  <a:ext uri="{FF2B5EF4-FFF2-40B4-BE49-F238E27FC236}">
                    <a16:creationId xmlns:a16="http://schemas.microsoft.com/office/drawing/2014/main" id="{A0F7A09A-BF83-CDB6-0BAC-F5C78B844257}"/>
                  </a:ext>
                </a:extLst>
              </p:cNvPr>
              <p:cNvSpPr/>
              <p:nvPr/>
            </p:nvSpPr>
            <p:spPr>
              <a:xfrm>
                <a:off x="0" y="-615"/>
                <a:ext cx="10233380" cy="579408"/>
              </a:xfrm>
              <a:custGeom>
                <a:avLst/>
                <a:gdLst>
                  <a:gd name="connsiteX0" fmla="*/ 1433195 w 11097894"/>
                  <a:gd name="connsiteY0" fmla="*/ 0 h 1228090"/>
                  <a:gd name="connsiteX1" fmla="*/ 11097895 w 11097894"/>
                  <a:gd name="connsiteY1" fmla="*/ 0 h 1228090"/>
                  <a:gd name="connsiteX2" fmla="*/ 10142220 w 11097894"/>
                  <a:gd name="connsiteY2" fmla="*/ 1106805 h 1228090"/>
                  <a:gd name="connsiteX3" fmla="*/ 9338310 w 11097894"/>
                  <a:gd name="connsiteY3" fmla="*/ 1226820 h 1228090"/>
                  <a:gd name="connsiteX4" fmla="*/ 0 w 11097894"/>
                  <a:gd name="connsiteY4" fmla="*/ 1228090 h 1228090"/>
                  <a:gd name="connsiteX5" fmla="*/ 1433195 w 11097894"/>
                  <a:gd name="connsiteY5" fmla="*/ 0 h 1228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97894" h="1228090">
                    <a:moveTo>
                      <a:pt x="1433195" y="0"/>
                    </a:moveTo>
                    <a:lnTo>
                      <a:pt x="11097895" y="0"/>
                    </a:lnTo>
                    <a:cubicBezTo>
                      <a:pt x="11097895" y="0"/>
                      <a:pt x="10839450" y="850265"/>
                      <a:pt x="10142220" y="1106805"/>
                    </a:cubicBezTo>
                    <a:cubicBezTo>
                      <a:pt x="9802495" y="1231900"/>
                      <a:pt x="9338310" y="1226820"/>
                      <a:pt x="9338310" y="1226820"/>
                    </a:cubicBezTo>
                    <a:lnTo>
                      <a:pt x="0" y="1228090"/>
                    </a:lnTo>
                    <a:lnTo>
                      <a:pt x="1433195" y="0"/>
                    </a:lnTo>
                    <a:close/>
                  </a:path>
                </a:pathLst>
              </a:custGeom>
              <a:solidFill>
                <a:srgbClr val="C00000"/>
              </a:solidFill>
              <a:ln w="12700" cap="flat">
                <a:noFill/>
                <a:prstDash val="solid"/>
                <a:miter/>
              </a:ln>
              <a:effectLst>
                <a:outerShdw blurRad="50800" dist="38100" dir="2700000" algn="tl" rotWithShape="0">
                  <a:prstClr val="black">
                    <a:alpha val="40000"/>
                  </a:prstClr>
                </a:outerShdw>
              </a:effectLst>
            </p:spPr>
            <p:txBody>
              <a:bodyPr rtlCol="0" anchor="ctr"/>
              <a:lstStyle/>
              <a:p>
                <a:pPr lvl="0" defTabSz="896938">
                  <a:defRPr/>
                </a:pPr>
                <a:r>
                  <a:rPr kumimoji="0" lang="it-IT" b="0" i="0" u="none" strike="noStrike" kern="0" cap="none" spc="0" normalizeH="0" baseline="0" noProof="0" dirty="0">
                    <a:ln>
                      <a:noFill/>
                    </a:ln>
                    <a:solidFill>
                      <a:schemeClr val="bg1"/>
                    </a:solidFill>
                    <a:effectLst/>
                    <a:uLnTx/>
                    <a:uFillTx/>
                  </a:rPr>
                  <a:t>	2.</a:t>
                </a:r>
                <a:r>
                  <a:rPr lang="it-IT" kern="0" dirty="0">
                    <a:solidFill>
                      <a:schemeClr val="bg1"/>
                    </a:solidFill>
                  </a:rPr>
                  <a:t> </a:t>
                </a:r>
                <a:r>
                  <a:rPr lang="en-US" kern="0" dirty="0">
                    <a:solidFill>
                      <a:schemeClr val="bg1"/>
                    </a:solidFill>
                  </a:rPr>
                  <a:t>Direct Holdings</a:t>
                </a:r>
                <a:endParaRPr kumimoji="0" lang="it-IT" i="0" u="none" strike="noStrike" kern="0" cap="none" spc="0" normalizeH="0" baseline="0" noProof="0" dirty="0">
                  <a:ln>
                    <a:noFill/>
                  </a:ln>
                  <a:solidFill>
                    <a:schemeClr val="bg1"/>
                  </a:solidFill>
                  <a:effectLst/>
                  <a:uLnTx/>
                  <a:uFillTx/>
                </a:endParaRPr>
              </a:p>
            </p:txBody>
          </p:sp>
        </p:grpSp>
        <p:sp>
          <p:nvSpPr>
            <p:cNvPr id="20" name="Parallelogramma 19">
              <a:extLst>
                <a:ext uri="{FF2B5EF4-FFF2-40B4-BE49-F238E27FC236}">
                  <a16:creationId xmlns:a16="http://schemas.microsoft.com/office/drawing/2014/main" id="{DB679C7E-2204-0261-6380-3190DE698D46}"/>
                </a:ext>
              </a:extLst>
            </p:cNvPr>
            <p:cNvSpPr/>
            <p:nvPr/>
          </p:nvSpPr>
          <p:spPr>
            <a:xfrm>
              <a:off x="0" y="389981"/>
              <a:ext cx="6491335" cy="315905"/>
            </a:xfrm>
            <a:prstGeom prst="parallelogram">
              <a:avLst>
                <a:gd name="adj" fmla="val 0"/>
              </a:avLst>
            </a:prstGeom>
            <a:solidFill>
              <a:srgbClr val="DEDFD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200" b="0" i="0" u="none" strike="noStrike" kern="0" cap="none" spc="0" normalizeH="0" baseline="0" noProof="0" dirty="0">
                <a:ln>
                  <a:noFill/>
                </a:ln>
                <a:solidFill>
                  <a:srgbClr val="FFFFFF"/>
                </a:solidFill>
                <a:effectLst/>
                <a:uLnTx/>
                <a:uFillTx/>
                <a:latin typeface="Calibri" panose="020F0502020204030204"/>
                <a:ea typeface="+mn-ea"/>
                <a:cs typeface="+mn-cs"/>
              </a:endParaRPr>
            </a:p>
          </p:txBody>
        </p:sp>
        <p:sp>
          <p:nvSpPr>
            <p:cNvPr id="21" name="Figura a mano libera 5">
              <a:extLst>
                <a:ext uri="{FF2B5EF4-FFF2-40B4-BE49-F238E27FC236}">
                  <a16:creationId xmlns:a16="http://schemas.microsoft.com/office/drawing/2014/main" id="{991C8B0B-9A8F-C557-7B9F-4ACA5FC00A2D}"/>
                </a:ext>
              </a:extLst>
            </p:cNvPr>
            <p:cNvSpPr/>
            <p:nvPr/>
          </p:nvSpPr>
          <p:spPr>
            <a:xfrm>
              <a:off x="0" y="389981"/>
              <a:ext cx="8973368" cy="315905"/>
            </a:xfrm>
            <a:custGeom>
              <a:avLst/>
              <a:gdLst>
                <a:gd name="connsiteX0" fmla="*/ 1433195 w 11097894"/>
                <a:gd name="connsiteY0" fmla="*/ 0 h 1228090"/>
                <a:gd name="connsiteX1" fmla="*/ 11097895 w 11097894"/>
                <a:gd name="connsiteY1" fmla="*/ 0 h 1228090"/>
                <a:gd name="connsiteX2" fmla="*/ 10142220 w 11097894"/>
                <a:gd name="connsiteY2" fmla="*/ 1106805 h 1228090"/>
                <a:gd name="connsiteX3" fmla="*/ 9338310 w 11097894"/>
                <a:gd name="connsiteY3" fmla="*/ 1226820 h 1228090"/>
                <a:gd name="connsiteX4" fmla="*/ 0 w 11097894"/>
                <a:gd name="connsiteY4" fmla="*/ 1228090 h 1228090"/>
                <a:gd name="connsiteX5" fmla="*/ 1433195 w 11097894"/>
                <a:gd name="connsiteY5" fmla="*/ 0 h 1228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97894" h="1228090">
                  <a:moveTo>
                    <a:pt x="1433195" y="0"/>
                  </a:moveTo>
                  <a:lnTo>
                    <a:pt x="11097895" y="0"/>
                  </a:lnTo>
                  <a:cubicBezTo>
                    <a:pt x="11097895" y="0"/>
                    <a:pt x="10839450" y="850265"/>
                    <a:pt x="10142220" y="1106805"/>
                  </a:cubicBezTo>
                  <a:cubicBezTo>
                    <a:pt x="9802495" y="1231900"/>
                    <a:pt x="9338310" y="1226820"/>
                    <a:pt x="9338310" y="1226820"/>
                  </a:cubicBezTo>
                  <a:lnTo>
                    <a:pt x="0" y="1228090"/>
                  </a:lnTo>
                  <a:lnTo>
                    <a:pt x="1433195" y="0"/>
                  </a:lnTo>
                  <a:close/>
                </a:path>
              </a:pathLst>
            </a:custGeom>
            <a:solidFill>
              <a:srgbClr val="DEDFDF"/>
            </a:solidFill>
            <a:ln w="12700" cap="flat">
              <a:noFill/>
              <a:prstDash val="solid"/>
              <a:miter/>
            </a:ln>
            <a:effectLst>
              <a:outerShdw blurRad="50800" dist="38100" dir="2700000" algn="tl" rotWithShape="0">
                <a:prstClr val="black">
                  <a:alpha val="40000"/>
                </a:prstClr>
              </a:outerShdw>
            </a:effectLst>
          </p:spPr>
          <p:txBody>
            <a:bodyPr lIns="0" tIns="0" rIns="0" bIns="72000" rtlCol="0" anchor="ctr"/>
            <a:lstStyle/>
            <a:p>
              <a:pPr defTabSz="987425">
                <a:defRPr/>
              </a:pPr>
              <a:r>
                <a:rPr kumimoji="0" lang="it-IT" sz="2200" b="0" i="0" u="none" strike="noStrike" kern="0" cap="none" spc="0" normalizeH="0" baseline="0" noProof="0" dirty="0">
                  <a:ln>
                    <a:noFill/>
                  </a:ln>
                  <a:solidFill>
                    <a:schemeClr val="bg1"/>
                  </a:solidFill>
                  <a:effectLst/>
                  <a:uLnTx/>
                  <a:uFillTx/>
                </a:rPr>
                <a:t>	</a:t>
              </a:r>
              <a:r>
                <a:rPr lang="en-GB" sz="1400" kern="0" dirty="0"/>
                <a:t>Focus on Top Positions</a:t>
              </a:r>
              <a:endParaRPr lang="it-IT" sz="1400" kern="0" dirty="0"/>
            </a:p>
          </p:txBody>
        </p:sp>
      </p:grpSp>
    </p:spTree>
    <p:extLst>
      <p:ext uri="{BB962C8B-B14F-4D97-AF65-F5344CB8AC3E}">
        <p14:creationId xmlns:p14="http://schemas.microsoft.com/office/powerpoint/2010/main" val="22369585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852B00-F905-B30F-C9BD-967281016D6A}"/>
            </a:ext>
          </a:extLst>
        </p:cNvPr>
        <p:cNvGrpSpPr/>
        <p:nvPr/>
      </p:nvGrpSpPr>
      <p:grpSpPr>
        <a:xfrm>
          <a:off x="0" y="0"/>
          <a:ext cx="0" cy="0"/>
          <a:chOff x="0" y="0"/>
          <a:chExt cx="0" cy="0"/>
        </a:xfrm>
      </p:grpSpPr>
      <p:sp>
        <p:nvSpPr>
          <p:cNvPr id="56" name="Slide Number Placeholder 1">
            <a:extLst>
              <a:ext uri="{FF2B5EF4-FFF2-40B4-BE49-F238E27FC236}">
                <a16:creationId xmlns:a16="http://schemas.microsoft.com/office/drawing/2014/main" id="{13528BA4-7496-4224-1C43-A7D553FE361B}"/>
              </a:ext>
            </a:extLst>
          </p:cNvPr>
          <p:cNvSpPr txBox="1">
            <a:spLocks/>
          </p:cNvSpPr>
          <p:nvPr/>
        </p:nvSpPr>
        <p:spPr>
          <a:xfrm>
            <a:off x="11478733" y="303860"/>
            <a:ext cx="266889" cy="178318"/>
          </a:xfrm>
          <a:prstGeom prst="rect">
            <a:avLst/>
          </a:prstGeom>
        </p:spPr>
        <p:txBody>
          <a:bodyPr vert="horz" lIns="0" tIns="0" rIns="0" bIns="0" rtlCol="0" anchor="t" anchorCtr="0"/>
          <a:lstStyle>
            <a:defPPr>
              <a:defRPr lang="it-IT"/>
            </a:defPPr>
            <a:lvl1pPr marL="0" algn="r" defTabSz="457200" rtl="0" eaLnBrk="1" latinLnBrk="0" hangingPunct="1">
              <a:defRPr sz="900" kern="120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465A074-71B0-1C47-A455-7677837C124E}" type="slidenum">
              <a:rPr lang="it-IT" smtClean="0"/>
              <a:pPr/>
              <a:t>11</a:t>
            </a:fld>
            <a:endParaRPr lang="it-IT" dirty="0"/>
          </a:p>
        </p:txBody>
      </p:sp>
      <p:grpSp>
        <p:nvGrpSpPr>
          <p:cNvPr id="18" name="Gruppo 17">
            <a:extLst>
              <a:ext uri="{FF2B5EF4-FFF2-40B4-BE49-F238E27FC236}">
                <a16:creationId xmlns:a16="http://schemas.microsoft.com/office/drawing/2014/main" id="{E37649F1-D474-23A7-D593-34868BF7F705}"/>
              </a:ext>
            </a:extLst>
          </p:cNvPr>
          <p:cNvGrpSpPr/>
          <p:nvPr/>
        </p:nvGrpSpPr>
        <p:grpSpPr>
          <a:xfrm>
            <a:off x="0" y="-615"/>
            <a:ext cx="10233380" cy="706501"/>
            <a:chOff x="0" y="-615"/>
            <a:chExt cx="10233380" cy="706501"/>
          </a:xfrm>
        </p:grpSpPr>
        <p:grpSp>
          <p:nvGrpSpPr>
            <p:cNvPr id="19" name="Gruppo 18">
              <a:extLst>
                <a:ext uri="{FF2B5EF4-FFF2-40B4-BE49-F238E27FC236}">
                  <a16:creationId xmlns:a16="http://schemas.microsoft.com/office/drawing/2014/main" id="{FBB1342C-314F-7D5E-716E-015BBE27608F}"/>
                </a:ext>
              </a:extLst>
            </p:cNvPr>
            <p:cNvGrpSpPr/>
            <p:nvPr/>
          </p:nvGrpSpPr>
          <p:grpSpPr>
            <a:xfrm>
              <a:off x="0" y="-615"/>
              <a:ext cx="10233380" cy="393634"/>
              <a:chOff x="0" y="-615"/>
              <a:chExt cx="10233380" cy="579408"/>
            </a:xfrm>
          </p:grpSpPr>
          <p:sp>
            <p:nvSpPr>
              <p:cNvPr id="22" name="Parallelogramma 21">
                <a:extLst>
                  <a:ext uri="{FF2B5EF4-FFF2-40B4-BE49-F238E27FC236}">
                    <a16:creationId xmlns:a16="http://schemas.microsoft.com/office/drawing/2014/main" id="{407DC956-D91F-2B2F-47E6-1F061C7317EE}"/>
                  </a:ext>
                </a:extLst>
              </p:cNvPr>
              <p:cNvSpPr/>
              <p:nvPr/>
            </p:nvSpPr>
            <p:spPr>
              <a:xfrm>
                <a:off x="0" y="-615"/>
                <a:ext cx="1352550" cy="577322"/>
              </a:xfrm>
              <a:prstGeom prst="parallelogram">
                <a:avLst>
                  <a:gd name="adj" fmla="val 0"/>
                </a:avLst>
              </a:prstGeom>
              <a:solidFill>
                <a:srgbClr val="C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200" b="0" i="0" u="none" strike="noStrike" kern="0" cap="none" spc="0" normalizeH="0" baseline="0" noProof="0" dirty="0">
                  <a:ln>
                    <a:noFill/>
                  </a:ln>
                  <a:solidFill>
                    <a:srgbClr val="FFFFFF"/>
                  </a:solidFill>
                  <a:effectLst/>
                  <a:uLnTx/>
                  <a:uFillTx/>
                  <a:latin typeface="Calibri" panose="020F0502020204030204"/>
                  <a:ea typeface="+mn-ea"/>
                  <a:cs typeface="+mn-cs"/>
                </a:endParaRPr>
              </a:p>
            </p:txBody>
          </p:sp>
          <p:sp>
            <p:nvSpPr>
              <p:cNvPr id="23" name="Figura a mano libera 5">
                <a:extLst>
                  <a:ext uri="{FF2B5EF4-FFF2-40B4-BE49-F238E27FC236}">
                    <a16:creationId xmlns:a16="http://schemas.microsoft.com/office/drawing/2014/main" id="{DAB12B8A-27C5-44F6-372B-AF11D7814199}"/>
                  </a:ext>
                </a:extLst>
              </p:cNvPr>
              <p:cNvSpPr/>
              <p:nvPr/>
            </p:nvSpPr>
            <p:spPr>
              <a:xfrm>
                <a:off x="0" y="-615"/>
                <a:ext cx="10233380" cy="579408"/>
              </a:xfrm>
              <a:custGeom>
                <a:avLst/>
                <a:gdLst>
                  <a:gd name="connsiteX0" fmla="*/ 1433195 w 11097894"/>
                  <a:gd name="connsiteY0" fmla="*/ 0 h 1228090"/>
                  <a:gd name="connsiteX1" fmla="*/ 11097895 w 11097894"/>
                  <a:gd name="connsiteY1" fmla="*/ 0 h 1228090"/>
                  <a:gd name="connsiteX2" fmla="*/ 10142220 w 11097894"/>
                  <a:gd name="connsiteY2" fmla="*/ 1106805 h 1228090"/>
                  <a:gd name="connsiteX3" fmla="*/ 9338310 w 11097894"/>
                  <a:gd name="connsiteY3" fmla="*/ 1226820 h 1228090"/>
                  <a:gd name="connsiteX4" fmla="*/ 0 w 11097894"/>
                  <a:gd name="connsiteY4" fmla="*/ 1228090 h 1228090"/>
                  <a:gd name="connsiteX5" fmla="*/ 1433195 w 11097894"/>
                  <a:gd name="connsiteY5" fmla="*/ 0 h 1228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97894" h="1228090">
                    <a:moveTo>
                      <a:pt x="1433195" y="0"/>
                    </a:moveTo>
                    <a:lnTo>
                      <a:pt x="11097895" y="0"/>
                    </a:lnTo>
                    <a:cubicBezTo>
                      <a:pt x="11097895" y="0"/>
                      <a:pt x="10839450" y="850265"/>
                      <a:pt x="10142220" y="1106805"/>
                    </a:cubicBezTo>
                    <a:cubicBezTo>
                      <a:pt x="9802495" y="1231900"/>
                      <a:pt x="9338310" y="1226820"/>
                      <a:pt x="9338310" y="1226820"/>
                    </a:cubicBezTo>
                    <a:lnTo>
                      <a:pt x="0" y="1228090"/>
                    </a:lnTo>
                    <a:lnTo>
                      <a:pt x="1433195" y="0"/>
                    </a:lnTo>
                    <a:close/>
                  </a:path>
                </a:pathLst>
              </a:custGeom>
              <a:solidFill>
                <a:srgbClr val="C00000"/>
              </a:solidFill>
              <a:ln w="12700" cap="flat">
                <a:noFill/>
                <a:prstDash val="solid"/>
                <a:miter/>
              </a:ln>
              <a:effectLst>
                <a:outerShdw blurRad="50800" dist="38100" dir="2700000" algn="tl" rotWithShape="0">
                  <a:prstClr val="black">
                    <a:alpha val="40000"/>
                  </a:prstClr>
                </a:outerShdw>
              </a:effectLst>
            </p:spPr>
            <p:txBody>
              <a:bodyPr rtlCol="0" anchor="ctr"/>
              <a:lstStyle/>
              <a:p>
                <a:pPr lvl="0" defTabSz="896938">
                  <a:defRPr/>
                </a:pPr>
                <a:r>
                  <a:rPr kumimoji="0" lang="it-IT" b="0" i="0" u="none" strike="noStrike" kern="0" cap="none" spc="0" normalizeH="0" baseline="0" noProof="0" dirty="0">
                    <a:ln>
                      <a:noFill/>
                    </a:ln>
                    <a:solidFill>
                      <a:schemeClr val="bg1"/>
                    </a:solidFill>
                    <a:effectLst/>
                    <a:uLnTx/>
                    <a:uFillTx/>
                  </a:rPr>
                  <a:t>	2.</a:t>
                </a:r>
                <a:r>
                  <a:rPr lang="it-IT" kern="0" dirty="0">
                    <a:solidFill>
                      <a:schemeClr val="bg1"/>
                    </a:solidFill>
                  </a:rPr>
                  <a:t> </a:t>
                </a:r>
                <a:r>
                  <a:rPr lang="en-US" kern="0" dirty="0">
                    <a:solidFill>
                      <a:schemeClr val="bg1"/>
                    </a:solidFill>
                  </a:rPr>
                  <a:t>Direct Holdings</a:t>
                </a:r>
                <a:endParaRPr kumimoji="0" lang="it-IT" i="0" u="none" strike="noStrike" kern="0" cap="none" spc="0" normalizeH="0" baseline="0" noProof="0" dirty="0">
                  <a:ln>
                    <a:noFill/>
                  </a:ln>
                  <a:solidFill>
                    <a:schemeClr val="bg1"/>
                  </a:solidFill>
                  <a:effectLst/>
                  <a:uLnTx/>
                  <a:uFillTx/>
                </a:endParaRPr>
              </a:p>
            </p:txBody>
          </p:sp>
        </p:grpSp>
        <p:sp>
          <p:nvSpPr>
            <p:cNvPr id="20" name="Parallelogramma 19">
              <a:extLst>
                <a:ext uri="{FF2B5EF4-FFF2-40B4-BE49-F238E27FC236}">
                  <a16:creationId xmlns:a16="http://schemas.microsoft.com/office/drawing/2014/main" id="{4D0DB0DE-F6E5-F3AD-0FE2-A7E7E7CD54DD}"/>
                </a:ext>
              </a:extLst>
            </p:cNvPr>
            <p:cNvSpPr/>
            <p:nvPr/>
          </p:nvSpPr>
          <p:spPr>
            <a:xfrm>
              <a:off x="0" y="389981"/>
              <a:ext cx="6491335" cy="315905"/>
            </a:xfrm>
            <a:prstGeom prst="parallelogram">
              <a:avLst>
                <a:gd name="adj" fmla="val 0"/>
              </a:avLst>
            </a:prstGeom>
            <a:solidFill>
              <a:srgbClr val="DEDFD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200" b="0" i="0" u="none" strike="noStrike" kern="0" cap="none" spc="0" normalizeH="0" baseline="0" noProof="0" dirty="0">
                <a:ln>
                  <a:noFill/>
                </a:ln>
                <a:solidFill>
                  <a:srgbClr val="FFFFFF"/>
                </a:solidFill>
                <a:effectLst/>
                <a:uLnTx/>
                <a:uFillTx/>
                <a:latin typeface="Calibri" panose="020F0502020204030204"/>
                <a:ea typeface="+mn-ea"/>
                <a:cs typeface="+mn-cs"/>
              </a:endParaRPr>
            </a:p>
          </p:txBody>
        </p:sp>
        <p:sp>
          <p:nvSpPr>
            <p:cNvPr id="21" name="Figura a mano libera 5">
              <a:extLst>
                <a:ext uri="{FF2B5EF4-FFF2-40B4-BE49-F238E27FC236}">
                  <a16:creationId xmlns:a16="http://schemas.microsoft.com/office/drawing/2014/main" id="{0F349FB1-E907-61EB-8860-989BAEAE3E2B}"/>
                </a:ext>
              </a:extLst>
            </p:cNvPr>
            <p:cNvSpPr/>
            <p:nvPr/>
          </p:nvSpPr>
          <p:spPr>
            <a:xfrm>
              <a:off x="0" y="389981"/>
              <a:ext cx="8973368" cy="315905"/>
            </a:xfrm>
            <a:custGeom>
              <a:avLst/>
              <a:gdLst>
                <a:gd name="connsiteX0" fmla="*/ 1433195 w 11097894"/>
                <a:gd name="connsiteY0" fmla="*/ 0 h 1228090"/>
                <a:gd name="connsiteX1" fmla="*/ 11097895 w 11097894"/>
                <a:gd name="connsiteY1" fmla="*/ 0 h 1228090"/>
                <a:gd name="connsiteX2" fmla="*/ 10142220 w 11097894"/>
                <a:gd name="connsiteY2" fmla="*/ 1106805 h 1228090"/>
                <a:gd name="connsiteX3" fmla="*/ 9338310 w 11097894"/>
                <a:gd name="connsiteY3" fmla="*/ 1226820 h 1228090"/>
                <a:gd name="connsiteX4" fmla="*/ 0 w 11097894"/>
                <a:gd name="connsiteY4" fmla="*/ 1228090 h 1228090"/>
                <a:gd name="connsiteX5" fmla="*/ 1433195 w 11097894"/>
                <a:gd name="connsiteY5" fmla="*/ 0 h 1228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97894" h="1228090">
                  <a:moveTo>
                    <a:pt x="1433195" y="0"/>
                  </a:moveTo>
                  <a:lnTo>
                    <a:pt x="11097895" y="0"/>
                  </a:lnTo>
                  <a:cubicBezTo>
                    <a:pt x="11097895" y="0"/>
                    <a:pt x="10839450" y="850265"/>
                    <a:pt x="10142220" y="1106805"/>
                  </a:cubicBezTo>
                  <a:cubicBezTo>
                    <a:pt x="9802495" y="1231900"/>
                    <a:pt x="9338310" y="1226820"/>
                    <a:pt x="9338310" y="1226820"/>
                  </a:cubicBezTo>
                  <a:lnTo>
                    <a:pt x="0" y="1228090"/>
                  </a:lnTo>
                  <a:lnTo>
                    <a:pt x="1433195" y="0"/>
                  </a:lnTo>
                  <a:close/>
                </a:path>
              </a:pathLst>
            </a:custGeom>
            <a:solidFill>
              <a:srgbClr val="DEDFDF"/>
            </a:solidFill>
            <a:ln w="12700" cap="flat">
              <a:noFill/>
              <a:prstDash val="solid"/>
              <a:miter/>
            </a:ln>
            <a:effectLst>
              <a:outerShdw blurRad="50800" dist="38100" dir="2700000" algn="tl" rotWithShape="0">
                <a:prstClr val="black">
                  <a:alpha val="40000"/>
                </a:prstClr>
              </a:outerShdw>
            </a:effectLst>
          </p:spPr>
          <p:txBody>
            <a:bodyPr lIns="0" tIns="0" rIns="0" bIns="72000" rtlCol="0" anchor="ctr"/>
            <a:lstStyle/>
            <a:p>
              <a:pPr defTabSz="987425">
                <a:defRPr/>
              </a:pPr>
              <a:r>
                <a:rPr kumimoji="0" lang="it-IT" sz="2200" b="0" i="0" u="none" strike="noStrike" kern="0" cap="none" spc="0" normalizeH="0" baseline="0" noProof="0" dirty="0">
                  <a:ln>
                    <a:noFill/>
                  </a:ln>
                  <a:solidFill>
                    <a:schemeClr val="bg1"/>
                  </a:solidFill>
                  <a:effectLst/>
                  <a:uLnTx/>
                  <a:uFillTx/>
                </a:rPr>
                <a:t>	</a:t>
              </a:r>
              <a:r>
                <a:rPr lang="de-DE" sz="1400" kern="0" dirty="0"/>
                <a:t>Focus on Top </a:t>
              </a:r>
              <a:r>
                <a:rPr lang="de-DE" sz="1400" kern="0" dirty="0" err="1"/>
                <a:t>Positions</a:t>
              </a:r>
              <a:endParaRPr lang="it-IT" sz="1400" kern="0" dirty="0"/>
            </a:p>
          </p:txBody>
        </p:sp>
      </p:grpSp>
    </p:spTree>
    <p:extLst>
      <p:ext uri="{BB962C8B-B14F-4D97-AF65-F5344CB8AC3E}">
        <p14:creationId xmlns:p14="http://schemas.microsoft.com/office/powerpoint/2010/main" val="7100081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B666F5-91D0-CD61-768D-82DFD765E69C}"/>
            </a:ext>
          </a:extLst>
        </p:cNvPr>
        <p:cNvGrpSpPr/>
        <p:nvPr/>
      </p:nvGrpSpPr>
      <p:grpSpPr>
        <a:xfrm>
          <a:off x="0" y="0"/>
          <a:ext cx="0" cy="0"/>
          <a:chOff x="0" y="0"/>
          <a:chExt cx="0" cy="0"/>
        </a:xfrm>
      </p:grpSpPr>
      <p:grpSp>
        <p:nvGrpSpPr>
          <p:cNvPr id="63" name="Gruppo 62">
            <a:extLst>
              <a:ext uri="{FF2B5EF4-FFF2-40B4-BE49-F238E27FC236}">
                <a16:creationId xmlns:a16="http://schemas.microsoft.com/office/drawing/2014/main" id="{CFA555F8-CE3A-D622-D091-11D515FB50DA}"/>
              </a:ext>
            </a:extLst>
          </p:cNvPr>
          <p:cNvGrpSpPr/>
          <p:nvPr/>
        </p:nvGrpSpPr>
        <p:grpSpPr>
          <a:xfrm>
            <a:off x="0" y="-615"/>
            <a:ext cx="10233380" cy="393634"/>
            <a:chOff x="0" y="-615"/>
            <a:chExt cx="10233380" cy="579408"/>
          </a:xfrm>
        </p:grpSpPr>
        <p:sp>
          <p:nvSpPr>
            <p:cNvPr id="68" name="Parallelogramma 67">
              <a:extLst>
                <a:ext uri="{FF2B5EF4-FFF2-40B4-BE49-F238E27FC236}">
                  <a16:creationId xmlns:a16="http://schemas.microsoft.com/office/drawing/2014/main" id="{A617382E-CD09-F8B5-220C-AC5526D1A230}"/>
                </a:ext>
              </a:extLst>
            </p:cNvPr>
            <p:cNvSpPr/>
            <p:nvPr/>
          </p:nvSpPr>
          <p:spPr>
            <a:xfrm>
              <a:off x="0" y="-615"/>
              <a:ext cx="1352550" cy="577322"/>
            </a:xfrm>
            <a:prstGeom prst="parallelogram">
              <a:avLst>
                <a:gd name="adj" fmla="val 0"/>
              </a:avLst>
            </a:prstGeom>
            <a:solidFill>
              <a:srgbClr val="C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200" b="0" i="0" u="none" strike="noStrike" kern="0" cap="none" spc="0" normalizeH="0" baseline="0" noProof="0" dirty="0">
                <a:ln>
                  <a:noFill/>
                </a:ln>
                <a:solidFill>
                  <a:srgbClr val="FFFFFF"/>
                </a:solidFill>
                <a:effectLst/>
                <a:uLnTx/>
                <a:uFillTx/>
                <a:latin typeface="Calibri" panose="020F0502020204030204"/>
                <a:ea typeface="+mn-ea"/>
                <a:cs typeface="+mn-cs"/>
              </a:endParaRPr>
            </a:p>
          </p:txBody>
        </p:sp>
        <p:sp>
          <p:nvSpPr>
            <p:cNvPr id="69" name="Figura a mano libera 5">
              <a:extLst>
                <a:ext uri="{FF2B5EF4-FFF2-40B4-BE49-F238E27FC236}">
                  <a16:creationId xmlns:a16="http://schemas.microsoft.com/office/drawing/2014/main" id="{07422632-B697-8FB1-D8B3-60C823014520}"/>
                </a:ext>
              </a:extLst>
            </p:cNvPr>
            <p:cNvSpPr/>
            <p:nvPr/>
          </p:nvSpPr>
          <p:spPr>
            <a:xfrm>
              <a:off x="0" y="-615"/>
              <a:ext cx="10233380" cy="579408"/>
            </a:xfrm>
            <a:custGeom>
              <a:avLst/>
              <a:gdLst>
                <a:gd name="connsiteX0" fmla="*/ 1433195 w 11097894"/>
                <a:gd name="connsiteY0" fmla="*/ 0 h 1228090"/>
                <a:gd name="connsiteX1" fmla="*/ 11097895 w 11097894"/>
                <a:gd name="connsiteY1" fmla="*/ 0 h 1228090"/>
                <a:gd name="connsiteX2" fmla="*/ 10142220 w 11097894"/>
                <a:gd name="connsiteY2" fmla="*/ 1106805 h 1228090"/>
                <a:gd name="connsiteX3" fmla="*/ 9338310 w 11097894"/>
                <a:gd name="connsiteY3" fmla="*/ 1226820 h 1228090"/>
                <a:gd name="connsiteX4" fmla="*/ 0 w 11097894"/>
                <a:gd name="connsiteY4" fmla="*/ 1228090 h 1228090"/>
                <a:gd name="connsiteX5" fmla="*/ 1433195 w 11097894"/>
                <a:gd name="connsiteY5" fmla="*/ 0 h 1228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97894" h="1228090">
                  <a:moveTo>
                    <a:pt x="1433195" y="0"/>
                  </a:moveTo>
                  <a:lnTo>
                    <a:pt x="11097895" y="0"/>
                  </a:lnTo>
                  <a:cubicBezTo>
                    <a:pt x="11097895" y="0"/>
                    <a:pt x="10839450" y="850265"/>
                    <a:pt x="10142220" y="1106805"/>
                  </a:cubicBezTo>
                  <a:cubicBezTo>
                    <a:pt x="9802495" y="1231900"/>
                    <a:pt x="9338310" y="1226820"/>
                    <a:pt x="9338310" y="1226820"/>
                  </a:cubicBezTo>
                  <a:lnTo>
                    <a:pt x="0" y="1228090"/>
                  </a:lnTo>
                  <a:lnTo>
                    <a:pt x="1433195" y="0"/>
                  </a:lnTo>
                  <a:close/>
                </a:path>
              </a:pathLst>
            </a:custGeom>
            <a:solidFill>
              <a:srgbClr val="C00000"/>
            </a:solidFill>
            <a:ln w="12700" cap="flat">
              <a:noFill/>
              <a:prstDash val="solid"/>
              <a:miter/>
            </a:ln>
            <a:effectLst>
              <a:outerShdw blurRad="50800" dist="38100" dir="2700000" algn="tl" rotWithShape="0">
                <a:prstClr val="black">
                  <a:alpha val="40000"/>
                </a:prstClr>
              </a:outerShdw>
            </a:effectLst>
          </p:spPr>
          <p:txBody>
            <a:bodyPr rtlCol="0" anchor="ctr"/>
            <a:lstStyle/>
            <a:p>
              <a:pPr marL="0" marR="0" lvl="0" indent="0" defTabSz="896938" eaLnBrk="1" fontAlgn="auto" latinLnBrk="0" hangingPunct="1">
                <a:lnSpc>
                  <a:spcPct val="100000"/>
                </a:lnSpc>
                <a:spcBef>
                  <a:spcPts val="0"/>
                </a:spcBef>
                <a:spcAft>
                  <a:spcPts val="0"/>
                </a:spcAft>
                <a:buClrTx/>
                <a:buSzTx/>
                <a:buFontTx/>
                <a:buNone/>
                <a:tabLst/>
                <a:defRPr/>
              </a:pPr>
              <a:r>
                <a:rPr kumimoji="0" lang="it-IT" sz="2200" b="0" i="0" u="none" strike="noStrike" kern="0" cap="none" spc="0" normalizeH="0" baseline="0" noProof="0" dirty="0">
                  <a:ln>
                    <a:noFill/>
                  </a:ln>
                  <a:solidFill>
                    <a:schemeClr val="bg1"/>
                  </a:solidFill>
                  <a:effectLst/>
                  <a:uLnTx/>
                  <a:uFillTx/>
                </a:rPr>
                <a:t>	</a:t>
              </a:r>
              <a:r>
                <a:rPr kumimoji="0" lang="it-IT" i="0" u="none" strike="noStrike" kern="0" cap="none" spc="0" normalizeH="0" baseline="0" noProof="0" dirty="0">
                  <a:ln>
                    <a:noFill/>
                  </a:ln>
                  <a:solidFill>
                    <a:schemeClr val="bg1"/>
                  </a:solidFill>
                  <a:effectLst/>
                  <a:uLnTx/>
                  <a:uFillTx/>
                </a:rPr>
                <a:t>Agenda</a:t>
              </a:r>
            </a:p>
          </p:txBody>
        </p:sp>
      </p:grpSp>
      <p:grpSp>
        <p:nvGrpSpPr>
          <p:cNvPr id="42" name="Gruppo 41">
            <a:extLst>
              <a:ext uri="{FF2B5EF4-FFF2-40B4-BE49-F238E27FC236}">
                <a16:creationId xmlns:a16="http://schemas.microsoft.com/office/drawing/2014/main" id="{489452E4-B5DC-BFD0-3222-72B3FD1A63CD}"/>
              </a:ext>
            </a:extLst>
          </p:cNvPr>
          <p:cNvGrpSpPr/>
          <p:nvPr/>
        </p:nvGrpSpPr>
        <p:grpSpPr>
          <a:xfrm>
            <a:off x="-15682" y="2091093"/>
            <a:ext cx="9669689" cy="457200"/>
            <a:chOff x="-27159" y="3797290"/>
            <a:chExt cx="8630223" cy="562304"/>
          </a:xfrm>
        </p:grpSpPr>
        <p:sp>
          <p:nvSpPr>
            <p:cNvPr id="43" name="Triangolo rettangolo 42">
              <a:extLst>
                <a:ext uri="{FF2B5EF4-FFF2-40B4-BE49-F238E27FC236}">
                  <a16:creationId xmlns:a16="http://schemas.microsoft.com/office/drawing/2014/main" id="{A2657508-A586-52C3-3B1A-F89AA90DE6C2}"/>
                </a:ext>
              </a:extLst>
            </p:cNvPr>
            <p:cNvSpPr/>
            <p:nvPr/>
          </p:nvSpPr>
          <p:spPr>
            <a:xfrm rot="5400000">
              <a:off x="231777" y="3577383"/>
              <a:ext cx="539998" cy="1006317"/>
            </a:xfrm>
            <a:prstGeom prst="rtTriangle">
              <a:avLst/>
            </a:prstGeom>
            <a:ln>
              <a:no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GB" dirty="0">
                <a:solidFill>
                  <a:schemeClr val="bg1">
                    <a:lumMod val="75000"/>
                  </a:schemeClr>
                </a:solidFill>
              </a:endParaRPr>
            </a:p>
          </p:txBody>
        </p:sp>
        <p:sp>
          <p:nvSpPr>
            <p:cNvPr id="44" name="Figura a mano libera 5">
              <a:extLst>
                <a:ext uri="{FF2B5EF4-FFF2-40B4-BE49-F238E27FC236}">
                  <a16:creationId xmlns:a16="http://schemas.microsoft.com/office/drawing/2014/main" id="{892322E4-F5B7-867F-31EA-594ADBCD1699}"/>
                </a:ext>
              </a:extLst>
            </p:cNvPr>
            <p:cNvSpPr/>
            <p:nvPr/>
          </p:nvSpPr>
          <p:spPr>
            <a:xfrm>
              <a:off x="992875" y="3810540"/>
              <a:ext cx="7610189" cy="549053"/>
            </a:xfrm>
            <a:custGeom>
              <a:avLst/>
              <a:gdLst>
                <a:gd name="connsiteX0" fmla="*/ 1433195 w 11097894"/>
                <a:gd name="connsiteY0" fmla="*/ 0 h 1228090"/>
                <a:gd name="connsiteX1" fmla="*/ 11097895 w 11097894"/>
                <a:gd name="connsiteY1" fmla="*/ 0 h 1228090"/>
                <a:gd name="connsiteX2" fmla="*/ 10142220 w 11097894"/>
                <a:gd name="connsiteY2" fmla="*/ 1106805 h 1228090"/>
                <a:gd name="connsiteX3" fmla="*/ 9338310 w 11097894"/>
                <a:gd name="connsiteY3" fmla="*/ 1226820 h 1228090"/>
                <a:gd name="connsiteX4" fmla="*/ 0 w 11097894"/>
                <a:gd name="connsiteY4" fmla="*/ 1228090 h 1228090"/>
                <a:gd name="connsiteX5" fmla="*/ 1433195 w 11097894"/>
                <a:gd name="connsiteY5" fmla="*/ 0 h 1228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97894" h="1228090">
                  <a:moveTo>
                    <a:pt x="1433195" y="0"/>
                  </a:moveTo>
                  <a:lnTo>
                    <a:pt x="11097895" y="0"/>
                  </a:lnTo>
                  <a:cubicBezTo>
                    <a:pt x="11097895" y="0"/>
                    <a:pt x="10839450" y="850265"/>
                    <a:pt x="10142220" y="1106805"/>
                  </a:cubicBezTo>
                  <a:cubicBezTo>
                    <a:pt x="9802495" y="1231900"/>
                    <a:pt x="9338310" y="1226820"/>
                    <a:pt x="9338310" y="1226820"/>
                  </a:cubicBezTo>
                  <a:lnTo>
                    <a:pt x="0" y="1228090"/>
                  </a:lnTo>
                  <a:lnTo>
                    <a:pt x="1433195" y="0"/>
                  </a:lnTo>
                  <a:close/>
                </a:path>
              </a:pathLst>
            </a:custGeom>
            <a:solidFill>
              <a:srgbClr val="C00000"/>
            </a:solidFill>
            <a:ln>
              <a:noFill/>
            </a:ln>
          </p:spPr>
          <p:style>
            <a:lnRef idx="1">
              <a:schemeClr val="accent5"/>
            </a:lnRef>
            <a:fillRef idx="3">
              <a:schemeClr val="accent5"/>
            </a:fillRef>
            <a:effectRef idx="2">
              <a:schemeClr val="accent5"/>
            </a:effectRef>
            <a:fontRef idx="minor">
              <a:schemeClr val="lt1"/>
            </a:fontRef>
          </p:style>
          <p:txBody>
            <a:bodyPr lIns="0" tIns="0" rIns="0" bIns="72000" rtlCol="0" anchor="ctr"/>
            <a:lstStyle/>
            <a:p>
              <a:pPr defTabSz="914400">
                <a:defRPr/>
              </a:pPr>
              <a:endParaRPr lang="it-IT" sz="1600" dirty="0">
                <a:solidFill>
                  <a:schemeClr val="bg1">
                    <a:lumMod val="75000"/>
                  </a:schemeClr>
                </a:solidFill>
              </a:endParaRPr>
            </a:p>
          </p:txBody>
        </p:sp>
        <p:sp>
          <p:nvSpPr>
            <p:cNvPr id="45" name="Rectangle 3">
              <a:extLst>
                <a:ext uri="{FF2B5EF4-FFF2-40B4-BE49-F238E27FC236}">
                  <a16:creationId xmlns:a16="http://schemas.microsoft.com/office/drawing/2014/main" id="{9B2DA586-1F89-E028-19A0-7AC432460555}"/>
                </a:ext>
              </a:extLst>
            </p:cNvPr>
            <p:cNvSpPr/>
            <p:nvPr/>
          </p:nvSpPr>
          <p:spPr>
            <a:xfrm>
              <a:off x="7235963" y="3810541"/>
              <a:ext cx="1214112" cy="540000"/>
            </a:xfrm>
            <a:prstGeom prst="rect">
              <a:avLst/>
            </a:prstGeom>
            <a:noFill/>
            <a:ln>
              <a:noFill/>
            </a:ln>
          </p:spPr>
          <p:style>
            <a:lnRef idx="1">
              <a:schemeClr val="accent5"/>
            </a:lnRef>
            <a:fillRef idx="3">
              <a:schemeClr val="accent5"/>
            </a:fillRef>
            <a:effectRef idx="2">
              <a:schemeClr val="accent5"/>
            </a:effectRef>
            <a:fontRef idx="minor">
              <a:schemeClr val="lt1"/>
            </a:fontRef>
          </p:style>
          <p:txBody>
            <a:bodyPr rtlCol="0" anchor="ctr"/>
            <a:lstStyle/>
            <a:p>
              <a:pPr algn="ctr"/>
              <a:r>
                <a:rPr lang="it-IT" sz="1400" dirty="0">
                  <a:solidFill>
                    <a:schemeClr val="bg1"/>
                  </a:solidFill>
                </a:rPr>
                <a:t>Slide 5</a:t>
              </a:r>
              <a:endParaRPr lang="en-US" sz="1400" dirty="0">
                <a:solidFill>
                  <a:schemeClr val="bg1"/>
                </a:solidFill>
              </a:endParaRPr>
            </a:p>
          </p:txBody>
        </p:sp>
        <p:sp>
          <p:nvSpPr>
            <p:cNvPr id="46" name="Figura a mano libera 5">
              <a:extLst>
                <a:ext uri="{FF2B5EF4-FFF2-40B4-BE49-F238E27FC236}">
                  <a16:creationId xmlns:a16="http://schemas.microsoft.com/office/drawing/2014/main" id="{9BD050AF-B324-E8C9-B7C6-ACE5305C2A4F}"/>
                </a:ext>
              </a:extLst>
            </p:cNvPr>
            <p:cNvSpPr/>
            <p:nvPr/>
          </p:nvSpPr>
          <p:spPr>
            <a:xfrm>
              <a:off x="-27159" y="3810541"/>
              <a:ext cx="7620806" cy="549053"/>
            </a:xfrm>
            <a:custGeom>
              <a:avLst/>
              <a:gdLst>
                <a:gd name="connsiteX0" fmla="*/ 1433195 w 11097894"/>
                <a:gd name="connsiteY0" fmla="*/ 0 h 1228090"/>
                <a:gd name="connsiteX1" fmla="*/ 11097895 w 11097894"/>
                <a:gd name="connsiteY1" fmla="*/ 0 h 1228090"/>
                <a:gd name="connsiteX2" fmla="*/ 10142220 w 11097894"/>
                <a:gd name="connsiteY2" fmla="*/ 1106805 h 1228090"/>
                <a:gd name="connsiteX3" fmla="*/ 9338310 w 11097894"/>
                <a:gd name="connsiteY3" fmla="*/ 1226820 h 1228090"/>
                <a:gd name="connsiteX4" fmla="*/ 0 w 11097894"/>
                <a:gd name="connsiteY4" fmla="*/ 1228090 h 1228090"/>
                <a:gd name="connsiteX5" fmla="*/ 1433195 w 11097894"/>
                <a:gd name="connsiteY5" fmla="*/ 0 h 1228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97894" h="1228090">
                  <a:moveTo>
                    <a:pt x="1433195" y="0"/>
                  </a:moveTo>
                  <a:lnTo>
                    <a:pt x="11097895" y="0"/>
                  </a:lnTo>
                  <a:cubicBezTo>
                    <a:pt x="11097895" y="0"/>
                    <a:pt x="10839450" y="850265"/>
                    <a:pt x="10142220" y="1106805"/>
                  </a:cubicBezTo>
                  <a:cubicBezTo>
                    <a:pt x="9802495" y="1231900"/>
                    <a:pt x="9338310" y="1226820"/>
                    <a:pt x="9338310" y="1226820"/>
                  </a:cubicBezTo>
                  <a:lnTo>
                    <a:pt x="0" y="1228090"/>
                  </a:lnTo>
                  <a:lnTo>
                    <a:pt x="1433195" y="0"/>
                  </a:lnTo>
                  <a:close/>
                </a:path>
              </a:pathLst>
            </a:custGeom>
            <a:ln>
              <a:noFill/>
            </a:ln>
          </p:spPr>
          <p:style>
            <a:lnRef idx="1">
              <a:schemeClr val="accent5"/>
            </a:lnRef>
            <a:fillRef idx="3">
              <a:schemeClr val="accent5"/>
            </a:fillRef>
            <a:effectRef idx="2">
              <a:schemeClr val="accent5"/>
            </a:effectRef>
            <a:fontRef idx="minor">
              <a:schemeClr val="lt1"/>
            </a:fontRef>
          </p:style>
          <p:txBody>
            <a:bodyPr lIns="0" tIns="0" rIns="0" bIns="72000" rtlCol="0" anchor="ctr"/>
            <a:lstStyle/>
            <a:p>
              <a:pPr defTabSz="914400">
                <a:defRPr/>
              </a:pPr>
              <a:r>
                <a:rPr kumimoji="0" lang="it-IT" sz="2200" b="0" i="0" u="none" strike="noStrike" kern="0" cap="none" spc="0" normalizeH="0" baseline="0" noProof="0" dirty="0">
                  <a:ln>
                    <a:noFill/>
                  </a:ln>
                  <a:solidFill>
                    <a:schemeClr val="tx1"/>
                  </a:solidFill>
                  <a:effectLst/>
                  <a:uLnTx/>
                  <a:uFillTx/>
                </a:rPr>
                <a:t>	</a:t>
              </a:r>
              <a:r>
                <a:rPr lang="en-US" sz="2000" kern="0" dirty="0">
                  <a:solidFill>
                    <a:srgbClr val="C00000"/>
                  </a:solidFill>
                </a:rPr>
                <a:t> </a:t>
              </a:r>
              <a:r>
                <a:rPr lang="en-US" sz="2000" kern="0" dirty="0">
                  <a:solidFill>
                    <a:schemeClr val="tx1"/>
                  </a:solidFill>
                </a:rPr>
                <a:t>Direct Holdings</a:t>
              </a:r>
              <a:endParaRPr lang="it-IT" sz="2000" dirty="0">
                <a:solidFill>
                  <a:schemeClr val="tx1"/>
                </a:solidFill>
              </a:endParaRPr>
            </a:p>
          </p:txBody>
        </p:sp>
        <p:sp>
          <p:nvSpPr>
            <p:cNvPr id="47" name="Rettangolo 79">
              <a:extLst>
                <a:ext uri="{FF2B5EF4-FFF2-40B4-BE49-F238E27FC236}">
                  <a16:creationId xmlns:a16="http://schemas.microsoft.com/office/drawing/2014/main" id="{7709B636-A6FC-A6D8-BC86-99C1137DDB88}"/>
                </a:ext>
              </a:extLst>
            </p:cNvPr>
            <p:cNvSpPr/>
            <p:nvPr/>
          </p:nvSpPr>
          <p:spPr>
            <a:xfrm>
              <a:off x="-18106" y="3797290"/>
              <a:ext cx="323148" cy="540000"/>
            </a:xfrm>
            <a:prstGeom prst="rect">
              <a:avLst/>
            </a:prstGeom>
            <a:noFill/>
            <a:ln>
              <a:noFill/>
            </a:ln>
          </p:spPr>
          <p:style>
            <a:lnRef idx="1">
              <a:schemeClr val="accent5"/>
            </a:lnRef>
            <a:fillRef idx="3">
              <a:schemeClr val="accent5"/>
            </a:fillRef>
            <a:effectRef idx="2">
              <a:schemeClr val="accent5"/>
            </a:effectRef>
            <a:fontRef idx="minor">
              <a:schemeClr val="lt1"/>
            </a:fontRef>
          </p:style>
          <p:txBody>
            <a:bodyPr rtlCol="0" anchor="ctr"/>
            <a:lstStyle/>
            <a:p>
              <a:pPr algn="ctr"/>
              <a:r>
                <a:rPr lang="it-IT" sz="3500" dirty="0">
                  <a:solidFill>
                    <a:srgbClr val="C00000"/>
                  </a:solidFill>
                </a:rPr>
                <a:t>2</a:t>
              </a:r>
              <a:endParaRPr lang="en-GB" sz="3500" dirty="0">
                <a:solidFill>
                  <a:srgbClr val="C00000"/>
                </a:solidFill>
              </a:endParaRPr>
            </a:p>
          </p:txBody>
        </p:sp>
      </p:grpSp>
      <p:grpSp>
        <p:nvGrpSpPr>
          <p:cNvPr id="30" name="Gruppo 29">
            <a:extLst>
              <a:ext uri="{FF2B5EF4-FFF2-40B4-BE49-F238E27FC236}">
                <a16:creationId xmlns:a16="http://schemas.microsoft.com/office/drawing/2014/main" id="{62A11515-3348-4377-3346-F7547D3C8E23}"/>
              </a:ext>
            </a:extLst>
          </p:cNvPr>
          <p:cNvGrpSpPr/>
          <p:nvPr/>
        </p:nvGrpSpPr>
        <p:grpSpPr>
          <a:xfrm>
            <a:off x="-34697" y="1131437"/>
            <a:ext cx="9669689" cy="457200"/>
            <a:chOff x="-27159" y="3797290"/>
            <a:chExt cx="8630223" cy="562304"/>
          </a:xfrm>
        </p:grpSpPr>
        <p:sp>
          <p:nvSpPr>
            <p:cNvPr id="31" name="Triangolo rettangolo 30">
              <a:extLst>
                <a:ext uri="{FF2B5EF4-FFF2-40B4-BE49-F238E27FC236}">
                  <a16:creationId xmlns:a16="http://schemas.microsoft.com/office/drawing/2014/main" id="{652F5A31-142B-9EC4-7F9C-C987650A2AD7}"/>
                </a:ext>
              </a:extLst>
            </p:cNvPr>
            <p:cNvSpPr/>
            <p:nvPr/>
          </p:nvSpPr>
          <p:spPr>
            <a:xfrm rot="5400000">
              <a:off x="231777" y="3577383"/>
              <a:ext cx="539998" cy="1006317"/>
            </a:xfrm>
            <a:prstGeom prst="rtTriangle">
              <a:avLst/>
            </a:prstGeom>
            <a:solidFill>
              <a:srgbClr val="DEDFD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32" name="Figura a mano libera 5">
              <a:extLst>
                <a:ext uri="{FF2B5EF4-FFF2-40B4-BE49-F238E27FC236}">
                  <a16:creationId xmlns:a16="http://schemas.microsoft.com/office/drawing/2014/main" id="{143084BC-B1D0-7391-2E61-D3973F538DEB}"/>
                </a:ext>
              </a:extLst>
            </p:cNvPr>
            <p:cNvSpPr/>
            <p:nvPr/>
          </p:nvSpPr>
          <p:spPr>
            <a:xfrm>
              <a:off x="992875" y="3810540"/>
              <a:ext cx="7610189" cy="549053"/>
            </a:xfrm>
            <a:custGeom>
              <a:avLst/>
              <a:gdLst>
                <a:gd name="connsiteX0" fmla="*/ 1433195 w 11097894"/>
                <a:gd name="connsiteY0" fmla="*/ 0 h 1228090"/>
                <a:gd name="connsiteX1" fmla="*/ 11097895 w 11097894"/>
                <a:gd name="connsiteY1" fmla="*/ 0 h 1228090"/>
                <a:gd name="connsiteX2" fmla="*/ 10142220 w 11097894"/>
                <a:gd name="connsiteY2" fmla="*/ 1106805 h 1228090"/>
                <a:gd name="connsiteX3" fmla="*/ 9338310 w 11097894"/>
                <a:gd name="connsiteY3" fmla="*/ 1226820 h 1228090"/>
                <a:gd name="connsiteX4" fmla="*/ 0 w 11097894"/>
                <a:gd name="connsiteY4" fmla="*/ 1228090 h 1228090"/>
                <a:gd name="connsiteX5" fmla="*/ 1433195 w 11097894"/>
                <a:gd name="connsiteY5" fmla="*/ 0 h 1228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97894" h="1228090">
                  <a:moveTo>
                    <a:pt x="1433195" y="0"/>
                  </a:moveTo>
                  <a:lnTo>
                    <a:pt x="11097895" y="0"/>
                  </a:lnTo>
                  <a:cubicBezTo>
                    <a:pt x="11097895" y="0"/>
                    <a:pt x="10839450" y="850265"/>
                    <a:pt x="10142220" y="1106805"/>
                  </a:cubicBezTo>
                  <a:cubicBezTo>
                    <a:pt x="9802495" y="1231900"/>
                    <a:pt x="9338310" y="1226820"/>
                    <a:pt x="9338310" y="1226820"/>
                  </a:cubicBezTo>
                  <a:lnTo>
                    <a:pt x="0" y="1228090"/>
                  </a:lnTo>
                  <a:lnTo>
                    <a:pt x="1433195" y="0"/>
                  </a:lnTo>
                  <a:close/>
                </a:path>
              </a:pathLst>
            </a:custGeom>
            <a:solidFill>
              <a:srgbClr val="C00000"/>
            </a:solidFill>
            <a:ln w="12700" cap="flat">
              <a:noFill/>
              <a:prstDash val="solid"/>
              <a:miter/>
            </a:ln>
            <a:effectLst/>
          </p:spPr>
          <p:txBody>
            <a:bodyPr lIns="0" tIns="0" rIns="0" bIns="72000" rtlCol="0" anchor="ctr"/>
            <a:lstStyle/>
            <a:p>
              <a:pPr defTabSz="914400">
                <a:defRPr/>
              </a:pPr>
              <a:endParaRPr lang="it-IT" sz="1600" dirty="0">
                <a:solidFill>
                  <a:schemeClr val="tx1"/>
                </a:solidFill>
              </a:endParaRPr>
            </a:p>
          </p:txBody>
        </p:sp>
        <p:sp>
          <p:nvSpPr>
            <p:cNvPr id="33" name="Rectangle 3">
              <a:extLst>
                <a:ext uri="{FF2B5EF4-FFF2-40B4-BE49-F238E27FC236}">
                  <a16:creationId xmlns:a16="http://schemas.microsoft.com/office/drawing/2014/main" id="{D64E671A-E9C6-1D5D-9CB2-300B5C4B463B}"/>
                </a:ext>
              </a:extLst>
            </p:cNvPr>
            <p:cNvSpPr/>
            <p:nvPr/>
          </p:nvSpPr>
          <p:spPr>
            <a:xfrm>
              <a:off x="7235963" y="3810541"/>
              <a:ext cx="1214112" cy="54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400" dirty="0"/>
                <a:t>Slide 3</a:t>
              </a:r>
              <a:endParaRPr lang="en-US" sz="1400" dirty="0"/>
            </a:p>
          </p:txBody>
        </p:sp>
        <p:sp>
          <p:nvSpPr>
            <p:cNvPr id="34" name="Figura a mano libera 5">
              <a:extLst>
                <a:ext uri="{FF2B5EF4-FFF2-40B4-BE49-F238E27FC236}">
                  <a16:creationId xmlns:a16="http://schemas.microsoft.com/office/drawing/2014/main" id="{DEA8F6A3-B588-31C1-EDF7-0771F269C0CC}"/>
                </a:ext>
              </a:extLst>
            </p:cNvPr>
            <p:cNvSpPr/>
            <p:nvPr/>
          </p:nvSpPr>
          <p:spPr>
            <a:xfrm>
              <a:off x="-27159" y="3810541"/>
              <a:ext cx="7620806" cy="549053"/>
            </a:xfrm>
            <a:custGeom>
              <a:avLst/>
              <a:gdLst>
                <a:gd name="connsiteX0" fmla="*/ 1433195 w 11097894"/>
                <a:gd name="connsiteY0" fmla="*/ 0 h 1228090"/>
                <a:gd name="connsiteX1" fmla="*/ 11097895 w 11097894"/>
                <a:gd name="connsiteY1" fmla="*/ 0 h 1228090"/>
                <a:gd name="connsiteX2" fmla="*/ 10142220 w 11097894"/>
                <a:gd name="connsiteY2" fmla="*/ 1106805 h 1228090"/>
                <a:gd name="connsiteX3" fmla="*/ 9338310 w 11097894"/>
                <a:gd name="connsiteY3" fmla="*/ 1226820 h 1228090"/>
                <a:gd name="connsiteX4" fmla="*/ 0 w 11097894"/>
                <a:gd name="connsiteY4" fmla="*/ 1228090 h 1228090"/>
                <a:gd name="connsiteX5" fmla="*/ 1433195 w 11097894"/>
                <a:gd name="connsiteY5" fmla="*/ 0 h 1228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97894" h="1228090">
                  <a:moveTo>
                    <a:pt x="1433195" y="0"/>
                  </a:moveTo>
                  <a:lnTo>
                    <a:pt x="11097895" y="0"/>
                  </a:lnTo>
                  <a:cubicBezTo>
                    <a:pt x="11097895" y="0"/>
                    <a:pt x="10839450" y="850265"/>
                    <a:pt x="10142220" y="1106805"/>
                  </a:cubicBezTo>
                  <a:cubicBezTo>
                    <a:pt x="9802495" y="1231900"/>
                    <a:pt x="9338310" y="1226820"/>
                    <a:pt x="9338310" y="1226820"/>
                  </a:cubicBezTo>
                  <a:lnTo>
                    <a:pt x="0" y="1228090"/>
                  </a:lnTo>
                  <a:lnTo>
                    <a:pt x="1433195" y="0"/>
                  </a:lnTo>
                  <a:close/>
                </a:path>
              </a:pathLst>
            </a:custGeom>
            <a:solidFill>
              <a:srgbClr val="DEDFDF"/>
            </a:solidFill>
            <a:ln w="12700" cap="flat">
              <a:noFill/>
              <a:prstDash val="solid"/>
              <a:miter/>
            </a:ln>
            <a:effectLst>
              <a:outerShdw blurRad="50800" dist="38100" dir="2700000" algn="tl" rotWithShape="0">
                <a:prstClr val="black">
                  <a:alpha val="40000"/>
                </a:prstClr>
              </a:outerShdw>
            </a:effectLst>
          </p:spPr>
          <p:txBody>
            <a:bodyPr lIns="0" tIns="0" rIns="0" bIns="72000" rtlCol="0" anchor="ctr"/>
            <a:lstStyle/>
            <a:p>
              <a:pPr defTabSz="914400">
                <a:defRPr/>
              </a:pPr>
              <a:r>
                <a:rPr kumimoji="0" lang="it-IT" sz="2200" b="0" i="0" u="none" strike="noStrike" kern="0" cap="none" spc="0" normalizeH="0" baseline="0" noProof="0" dirty="0">
                  <a:ln>
                    <a:noFill/>
                  </a:ln>
                  <a:effectLst/>
                  <a:uLnTx/>
                  <a:uFillTx/>
                </a:rPr>
                <a:t>	</a:t>
              </a:r>
              <a:r>
                <a:rPr kumimoji="0" lang="en-US" sz="2000" b="0" i="0" u="none" strike="noStrike" kern="0" cap="none" spc="0" normalizeH="0" baseline="0" noProof="0" dirty="0">
                  <a:ln>
                    <a:noFill/>
                  </a:ln>
                  <a:effectLst/>
                  <a:uLnTx/>
                  <a:uFillTx/>
                </a:rPr>
                <a:t>Overview</a:t>
              </a:r>
              <a:endParaRPr lang="it-IT" sz="2000" dirty="0"/>
            </a:p>
          </p:txBody>
        </p:sp>
        <p:sp>
          <p:nvSpPr>
            <p:cNvPr id="35" name="Rettangolo 79">
              <a:extLst>
                <a:ext uri="{FF2B5EF4-FFF2-40B4-BE49-F238E27FC236}">
                  <a16:creationId xmlns:a16="http://schemas.microsoft.com/office/drawing/2014/main" id="{DC51B24F-A012-5705-471A-197A06F15172}"/>
                </a:ext>
              </a:extLst>
            </p:cNvPr>
            <p:cNvSpPr/>
            <p:nvPr/>
          </p:nvSpPr>
          <p:spPr>
            <a:xfrm>
              <a:off x="-18106" y="3797290"/>
              <a:ext cx="323148" cy="54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3500" dirty="0">
                  <a:solidFill>
                    <a:srgbClr val="C00000"/>
                  </a:solidFill>
                </a:rPr>
                <a:t>1</a:t>
              </a:r>
              <a:endParaRPr lang="en-GB" sz="3500" dirty="0">
                <a:solidFill>
                  <a:srgbClr val="C00000"/>
                </a:solidFill>
              </a:endParaRPr>
            </a:p>
          </p:txBody>
        </p:sp>
      </p:grpSp>
      <p:grpSp>
        <p:nvGrpSpPr>
          <p:cNvPr id="2" name="Gruppo 41">
            <a:extLst>
              <a:ext uri="{FF2B5EF4-FFF2-40B4-BE49-F238E27FC236}">
                <a16:creationId xmlns:a16="http://schemas.microsoft.com/office/drawing/2014/main" id="{30B05124-C35B-240F-C10F-6A9A03A785BB}"/>
              </a:ext>
            </a:extLst>
          </p:cNvPr>
          <p:cNvGrpSpPr/>
          <p:nvPr/>
        </p:nvGrpSpPr>
        <p:grpSpPr>
          <a:xfrm>
            <a:off x="-15682" y="3068883"/>
            <a:ext cx="9669689" cy="457200"/>
            <a:chOff x="-27159" y="3797290"/>
            <a:chExt cx="8630223" cy="562304"/>
          </a:xfrm>
        </p:grpSpPr>
        <p:sp>
          <p:nvSpPr>
            <p:cNvPr id="3" name="Triangolo rettangolo 42">
              <a:extLst>
                <a:ext uri="{FF2B5EF4-FFF2-40B4-BE49-F238E27FC236}">
                  <a16:creationId xmlns:a16="http://schemas.microsoft.com/office/drawing/2014/main" id="{908F99A4-6A11-0B78-4966-0FBD25A1EB1F}"/>
                </a:ext>
              </a:extLst>
            </p:cNvPr>
            <p:cNvSpPr/>
            <p:nvPr/>
          </p:nvSpPr>
          <p:spPr>
            <a:xfrm rot="5400000">
              <a:off x="231777" y="3577383"/>
              <a:ext cx="539998" cy="1006317"/>
            </a:xfrm>
            <a:prstGeom prst="rtTriangle">
              <a:avLst/>
            </a:prstGeom>
            <a:ln>
              <a:no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GB" dirty="0">
                <a:solidFill>
                  <a:schemeClr val="bg1">
                    <a:lumMod val="75000"/>
                  </a:schemeClr>
                </a:solidFill>
              </a:endParaRPr>
            </a:p>
          </p:txBody>
        </p:sp>
        <p:sp>
          <p:nvSpPr>
            <p:cNvPr id="4" name="Figura a mano libera 5">
              <a:extLst>
                <a:ext uri="{FF2B5EF4-FFF2-40B4-BE49-F238E27FC236}">
                  <a16:creationId xmlns:a16="http://schemas.microsoft.com/office/drawing/2014/main" id="{1221C860-63E6-0A7D-75B1-131FE98332E3}"/>
                </a:ext>
              </a:extLst>
            </p:cNvPr>
            <p:cNvSpPr/>
            <p:nvPr/>
          </p:nvSpPr>
          <p:spPr>
            <a:xfrm>
              <a:off x="992875" y="3810540"/>
              <a:ext cx="7610189" cy="549053"/>
            </a:xfrm>
            <a:custGeom>
              <a:avLst/>
              <a:gdLst>
                <a:gd name="connsiteX0" fmla="*/ 1433195 w 11097894"/>
                <a:gd name="connsiteY0" fmla="*/ 0 h 1228090"/>
                <a:gd name="connsiteX1" fmla="*/ 11097895 w 11097894"/>
                <a:gd name="connsiteY1" fmla="*/ 0 h 1228090"/>
                <a:gd name="connsiteX2" fmla="*/ 10142220 w 11097894"/>
                <a:gd name="connsiteY2" fmla="*/ 1106805 h 1228090"/>
                <a:gd name="connsiteX3" fmla="*/ 9338310 w 11097894"/>
                <a:gd name="connsiteY3" fmla="*/ 1226820 h 1228090"/>
                <a:gd name="connsiteX4" fmla="*/ 0 w 11097894"/>
                <a:gd name="connsiteY4" fmla="*/ 1228090 h 1228090"/>
                <a:gd name="connsiteX5" fmla="*/ 1433195 w 11097894"/>
                <a:gd name="connsiteY5" fmla="*/ 0 h 1228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97894" h="1228090">
                  <a:moveTo>
                    <a:pt x="1433195" y="0"/>
                  </a:moveTo>
                  <a:lnTo>
                    <a:pt x="11097895" y="0"/>
                  </a:lnTo>
                  <a:cubicBezTo>
                    <a:pt x="11097895" y="0"/>
                    <a:pt x="10839450" y="850265"/>
                    <a:pt x="10142220" y="1106805"/>
                  </a:cubicBezTo>
                  <a:cubicBezTo>
                    <a:pt x="9802495" y="1231900"/>
                    <a:pt x="9338310" y="1226820"/>
                    <a:pt x="9338310" y="1226820"/>
                  </a:cubicBezTo>
                  <a:lnTo>
                    <a:pt x="0" y="1228090"/>
                  </a:lnTo>
                  <a:lnTo>
                    <a:pt x="1433195" y="0"/>
                  </a:lnTo>
                  <a:close/>
                </a:path>
              </a:pathLst>
            </a:custGeom>
            <a:solidFill>
              <a:srgbClr val="C00000"/>
            </a:solidFill>
            <a:ln>
              <a:noFill/>
            </a:ln>
          </p:spPr>
          <p:style>
            <a:lnRef idx="1">
              <a:schemeClr val="accent5"/>
            </a:lnRef>
            <a:fillRef idx="3">
              <a:schemeClr val="accent5"/>
            </a:fillRef>
            <a:effectRef idx="2">
              <a:schemeClr val="accent5"/>
            </a:effectRef>
            <a:fontRef idx="minor">
              <a:schemeClr val="lt1"/>
            </a:fontRef>
          </p:style>
          <p:txBody>
            <a:bodyPr lIns="0" tIns="0" rIns="0" bIns="72000" rtlCol="0" anchor="ctr"/>
            <a:lstStyle/>
            <a:p>
              <a:pPr defTabSz="914400">
                <a:defRPr/>
              </a:pPr>
              <a:endParaRPr lang="it-IT" sz="1600" dirty="0">
                <a:solidFill>
                  <a:schemeClr val="bg1">
                    <a:lumMod val="75000"/>
                  </a:schemeClr>
                </a:solidFill>
              </a:endParaRPr>
            </a:p>
          </p:txBody>
        </p:sp>
        <p:sp>
          <p:nvSpPr>
            <p:cNvPr id="5" name="Rectangle 3">
              <a:extLst>
                <a:ext uri="{FF2B5EF4-FFF2-40B4-BE49-F238E27FC236}">
                  <a16:creationId xmlns:a16="http://schemas.microsoft.com/office/drawing/2014/main" id="{F3D39A3C-6F71-AE1A-086D-CB9A1B27FA11}"/>
                </a:ext>
              </a:extLst>
            </p:cNvPr>
            <p:cNvSpPr/>
            <p:nvPr/>
          </p:nvSpPr>
          <p:spPr>
            <a:xfrm>
              <a:off x="7235963" y="3810541"/>
              <a:ext cx="1214112" cy="540000"/>
            </a:xfrm>
            <a:prstGeom prst="rect">
              <a:avLst/>
            </a:prstGeom>
            <a:noFill/>
            <a:ln>
              <a:noFill/>
            </a:ln>
          </p:spPr>
          <p:style>
            <a:lnRef idx="1">
              <a:schemeClr val="accent5"/>
            </a:lnRef>
            <a:fillRef idx="3">
              <a:schemeClr val="accent5"/>
            </a:fillRef>
            <a:effectRef idx="2">
              <a:schemeClr val="accent5"/>
            </a:effectRef>
            <a:fontRef idx="minor">
              <a:schemeClr val="lt1"/>
            </a:fontRef>
          </p:style>
          <p:txBody>
            <a:bodyPr rtlCol="0" anchor="ctr"/>
            <a:lstStyle/>
            <a:p>
              <a:pPr algn="ctr"/>
              <a:r>
                <a:rPr lang="it-IT" sz="1400" dirty="0">
                  <a:solidFill>
                    <a:schemeClr val="bg1"/>
                  </a:solidFill>
                </a:rPr>
                <a:t>Slide 5</a:t>
              </a:r>
              <a:endParaRPr lang="en-US" sz="1400" dirty="0">
                <a:solidFill>
                  <a:schemeClr val="bg1"/>
                </a:solidFill>
              </a:endParaRPr>
            </a:p>
          </p:txBody>
        </p:sp>
        <p:sp>
          <p:nvSpPr>
            <p:cNvPr id="6" name="Figura a mano libera 5">
              <a:extLst>
                <a:ext uri="{FF2B5EF4-FFF2-40B4-BE49-F238E27FC236}">
                  <a16:creationId xmlns:a16="http://schemas.microsoft.com/office/drawing/2014/main" id="{2F9DD24A-6D5C-25AC-3C1F-33BA1A1DAAB9}"/>
                </a:ext>
              </a:extLst>
            </p:cNvPr>
            <p:cNvSpPr/>
            <p:nvPr/>
          </p:nvSpPr>
          <p:spPr>
            <a:xfrm>
              <a:off x="-27159" y="3810541"/>
              <a:ext cx="7620806" cy="549053"/>
            </a:xfrm>
            <a:custGeom>
              <a:avLst/>
              <a:gdLst>
                <a:gd name="connsiteX0" fmla="*/ 1433195 w 11097894"/>
                <a:gd name="connsiteY0" fmla="*/ 0 h 1228090"/>
                <a:gd name="connsiteX1" fmla="*/ 11097895 w 11097894"/>
                <a:gd name="connsiteY1" fmla="*/ 0 h 1228090"/>
                <a:gd name="connsiteX2" fmla="*/ 10142220 w 11097894"/>
                <a:gd name="connsiteY2" fmla="*/ 1106805 h 1228090"/>
                <a:gd name="connsiteX3" fmla="*/ 9338310 w 11097894"/>
                <a:gd name="connsiteY3" fmla="*/ 1226820 h 1228090"/>
                <a:gd name="connsiteX4" fmla="*/ 0 w 11097894"/>
                <a:gd name="connsiteY4" fmla="*/ 1228090 h 1228090"/>
                <a:gd name="connsiteX5" fmla="*/ 1433195 w 11097894"/>
                <a:gd name="connsiteY5" fmla="*/ 0 h 1228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97894" h="1228090">
                  <a:moveTo>
                    <a:pt x="1433195" y="0"/>
                  </a:moveTo>
                  <a:lnTo>
                    <a:pt x="11097895" y="0"/>
                  </a:lnTo>
                  <a:cubicBezTo>
                    <a:pt x="11097895" y="0"/>
                    <a:pt x="10839450" y="850265"/>
                    <a:pt x="10142220" y="1106805"/>
                  </a:cubicBezTo>
                  <a:cubicBezTo>
                    <a:pt x="9802495" y="1231900"/>
                    <a:pt x="9338310" y="1226820"/>
                    <a:pt x="9338310" y="1226820"/>
                  </a:cubicBezTo>
                  <a:lnTo>
                    <a:pt x="0" y="1228090"/>
                  </a:lnTo>
                  <a:lnTo>
                    <a:pt x="1433195" y="0"/>
                  </a:lnTo>
                  <a:close/>
                </a:path>
              </a:pathLst>
            </a:custGeom>
            <a:ln>
              <a:noFill/>
            </a:ln>
          </p:spPr>
          <p:style>
            <a:lnRef idx="1">
              <a:schemeClr val="accent5"/>
            </a:lnRef>
            <a:fillRef idx="3">
              <a:schemeClr val="accent5"/>
            </a:fillRef>
            <a:effectRef idx="2">
              <a:schemeClr val="accent5"/>
            </a:effectRef>
            <a:fontRef idx="minor">
              <a:schemeClr val="lt1"/>
            </a:fontRef>
          </p:style>
          <p:txBody>
            <a:bodyPr lIns="0" tIns="0" rIns="0" bIns="72000" rtlCol="0" anchor="ctr"/>
            <a:lstStyle/>
            <a:p>
              <a:pPr defTabSz="914400">
                <a:defRPr/>
              </a:pPr>
              <a:r>
                <a:rPr kumimoji="0" lang="it-IT" sz="2200" b="0" i="0" u="none" strike="noStrike" kern="0" cap="none" spc="0" normalizeH="0" baseline="0" noProof="0" dirty="0">
                  <a:ln>
                    <a:noFill/>
                  </a:ln>
                  <a:solidFill>
                    <a:schemeClr val="tx1"/>
                  </a:solidFill>
                  <a:effectLst/>
                  <a:uLnTx/>
                  <a:uFillTx/>
                </a:rPr>
                <a:t>	</a:t>
              </a:r>
              <a:r>
                <a:rPr lang="en-US" sz="2000" kern="0" dirty="0">
                  <a:solidFill>
                    <a:srgbClr val="C00000"/>
                  </a:solidFill>
                </a:rPr>
                <a:t>Indirect Holdings</a:t>
              </a:r>
              <a:endParaRPr lang="it-IT" sz="2000" kern="0" dirty="0">
                <a:solidFill>
                  <a:srgbClr val="C00000"/>
                </a:solidFill>
              </a:endParaRPr>
            </a:p>
          </p:txBody>
        </p:sp>
        <p:sp>
          <p:nvSpPr>
            <p:cNvPr id="7" name="Rettangolo 79">
              <a:extLst>
                <a:ext uri="{FF2B5EF4-FFF2-40B4-BE49-F238E27FC236}">
                  <a16:creationId xmlns:a16="http://schemas.microsoft.com/office/drawing/2014/main" id="{7359C4B6-FCB2-0E02-D3D0-5676E5B33553}"/>
                </a:ext>
              </a:extLst>
            </p:cNvPr>
            <p:cNvSpPr/>
            <p:nvPr/>
          </p:nvSpPr>
          <p:spPr>
            <a:xfrm>
              <a:off x="-18106" y="3797290"/>
              <a:ext cx="323148" cy="540000"/>
            </a:xfrm>
            <a:prstGeom prst="rect">
              <a:avLst/>
            </a:prstGeom>
            <a:noFill/>
            <a:ln>
              <a:noFill/>
            </a:ln>
          </p:spPr>
          <p:style>
            <a:lnRef idx="1">
              <a:schemeClr val="accent5"/>
            </a:lnRef>
            <a:fillRef idx="3">
              <a:schemeClr val="accent5"/>
            </a:fillRef>
            <a:effectRef idx="2">
              <a:schemeClr val="accent5"/>
            </a:effectRef>
            <a:fontRef idx="minor">
              <a:schemeClr val="lt1"/>
            </a:fontRef>
          </p:style>
          <p:txBody>
            <a:bodyPr rtlCol="0" anchor="ctr"/>
            <a:lstStyle/>
            <a:p>
              <a:pPr algn="ctr"/>
              <a:r>
                <a:rPr lang="it-IT" sz="3500" dirty="0">
                  <a:solidFill>
                    <a:srgbClr val="C00000"/>
                  </a:solidFill>
                </a:rPr>
                <a:t>3</a:t>
              </a:r>
              <a:endParaRPr lang="en-GB" sz="3500" dirty="0">
                <a:solidFill>
                  <a:srgbClr val="C00000"/>
                </a:solidFill>
              </a:endParaRPr>
            </a:p>
          </p:txBody>
        </p:sp>
      </p:grpSp>
    </p:spTree>
    <p:extLst>
      <p:ext uri="{BB962C8B-B14F-4D97-AF65-F5344CB8AC3E}">
        <p14:creationId xmlns:p14="http://schemas.microsoft.com/office/powerpoint/2010/main" val="38230085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751AF7-A859-B3A4-EFB1-D0F342168832}"/>
            </a:ext>
          </a:extLst>
        </p:cNvPr>
        <p:cNvGrpSpPr/>
        <p:nvPr/>
      </p:nvGrpSpPr>
      <p:grpSpPr>
        <a:xfrm>
          <a:off x="0" y="0"/>
          <a:ext cx="0" cy="0"/>
          <a:chOff x="0" y="0"/>
          <a:chExt cx="0" cy="0"/>
        </a:xfrm>
      </p:grpSpPr>
      <p:grpSp>
        <p:nvGrpSpPr>
          <p:cNvPr id="5" name="Gruppo 4">
            <a:extLst>
              <a:ext uri="{FF2B5EF4-FFF2-40B4-BE49-F238E27FC236}">
                <a16:creationId xmlns:a16="http://schemas.microsoft.com/office/drawing/2014/main" id="{18098A60-796B-CEFA-C260-9798100C2C36}"/>
              </a:ext>
            </a:extLst>
          </p:cNvPr>
          <p:cNvGrpSpPr/>
          <p:nvPr/>
        </p:nvGrpSpPr>
        <p:grpSpPr>
          <a:xfrm>
            <a:off x="0" y="-615"/>
            <a:ext cx="10233380" cy="706501"/>
            <a:chOff x="0" y="-615"/>
            <a:chExt cx="10233380" cy="706501"/>
          </a:xfrm>
        </p:grpSpPr>
        <p:grpSp>
          <p:nvGrpSpPr>
            <p:cNvPr id="4" name="Gruppo 3">
              <a:extLst>
                <a:ext uri="{FF2B5EF4-FFF2-40B4-BE49-F238E27FC236}">
                  <a16:creationId xmlns:a16="http://schemas.microsoft.com/office/drawing/2014/main" id="{460D39D0-02E7-BC58-3645-91E78CD033B6}"/>
                </a:ext>
              </a:extLst>
            </p:cNvPr>
            <p:cNvGrpSpPr/>
            <p:nvPr/>
          </p:nvGrpSpPr>
          <p:grpSpPr>
            <a:xfrm>
              <a:off x="0" y="-615"/>
              <a:ext cx="10233380" cy="393634"/>
              <a:chOff x="0" y="-615"/>
              <a:chExt cx="10233380" cy="579408"/>
            </a:xfrm>
          </p:grpSpPr>
          <p:sp>
            <p:nvSpPr>
              <p:cNvPr id="63" name="Parallelogramma 62">
                <a:extLst>
                  <a:ext uri="{FF2B5EF4-FFF2-40B4-BE49-F238E27FC236}">
                    <a16:creationId xmlns:a16="http://schemas.microsoft.com/office/drawing/2014/main" id="{4E57039F-48E2-BEC3-41E5-A292CD3BD0F6}"/>
                  </a:ext>
                </a:extLst>
              </p:cNvPr>
              <p:cNvSpPr/>
              <p:nvPr/>
            </p:nvSpPr>
            <p:spPr>
              <a:xfrm>
                <a:off x="0" y="-615"/>
                <a:ext cx="1352550" cy="577322"/>
              </a:xfrm>
              <a:prstGeom prst="parallelogram">
                <a:avLst>
                  <a:gd name="adj" fmla="val 0"/>
                </a:avLst>
              </a:prstGeom>
              <a:solidFill>
                <a:srgbClr val="C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200" b="0" i="0" u="none" strike="noStrike" kern="0" cap="none" spc="0" normalizeH="0" baseline="0" noProof="0" dirty="0">
                  <a:ln>
                    <a:noFill/>
                  </a:ln>
                  <a:solidFill>
                    <a:srgbClr val="FFFFFF"/>
                  </a:solidFill>
                  <a:effectLst/>
                  <a:uLnTx/>
                  <a:uFillTx/>
                  <a:latin typeface="Calibri" panose="020F0502020204030204"/>
                  <a:ea typeface="+mn-ea"/>
                  <a:cs typeface="+mn-cs"/>
                </a:endParaRPr>
              </a:p>
            </p:txBody>
          </p:sp>
          <p:sp>
            <p:nvSpPr>
              <p:cNvPr id="64" name="Figura a mano libera 5">
                <a:extLst>
                  <a:ext uri="{FF2B5EF4-FFF2-40B4-BE49-F238E27FC236}">
                    <a16:creationId xmlns:a16="http://schemas.microsoft.com/office/drawing/2014/main" id="{E42ADEE1-3350-5BB6-1FA7-347FA8CC9AB8}"/>
                  </a:ext>
                </a:extLst>
              </p:cNvPr>
              <p:cNvSpPr/>
              <p:nvPr/>
            </p:nvSpPr>
            <p:spPr>
              <a:xfrm>
                <a:off x="0" y="-615"/>
                <a:ext cx="10233380" cy="579408"/>
              </a:xfrm>
              <a:custGeom>
                <a:avLst/>
                <a:gdLst>
                  <a:gd name="connsiteX0" fmla="*/ 1433195 w 11097894"/>
                  <a:gd name="connsiteY0" fmla="*/ 0 h 1228090"/>
                  <a:gd name="connsiteX1" fmla="*/ 11097895 w 11097894"/>
                  <a:gd name="connsiteY1" fmla="*/ 0 h 1228090"/>
                  <a:gd name="connsiteX2" fmla="*/ 10142220 w 11097894"/>
                  <a:gd name="connsiteY2" fmla="*/ 1106805 h 1228090"/>
                  <a:gd name="connsiteX3" fmla="*/ 9338310 w 11097894"/>
                  <a:gd name="connsiteY3" fmla="*/ 1226820 h 1228090"/>
                  <a:gd name="connsiteX4" fmla="*/ 0 w 11097894"/>
                  <a:gd name="connsiteY4" fmla="*/ 1228090 h 1228090"/>
                  <a:gd name="connsiteX5" fmla="*/ 1433195 w 11097894"/>
                  <a:gd name="connsiteY5" fmla="*/ 0 h 1228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97894" h="1228090">
                    <a:moveTo>
                      <a:pt x="1433195" y="0"/>
                    </a:moveTo>
                    <a:lnTo>
                      <a:pt x="11097895" y="0"/>
                    </a:lnTo>
                    <a:cubicBezTo>
                      <a:pt x="11097895" y="0"/>
                      <a:pt x="10839450" y="850265"/>
                      <a:pt x="10142220" y="1106805"/>
                    </a:cubicBezTo>
                    <a:cubicBezTo>
                      <a:pt x="9802495" y="1231900"/>
                      <a:pt x="9338310" y="1226820"/>
                      <a:pt x="9338310" y="1226820"/>
                    </a:cubicBezTo>
                    <a:lnTo>
                      <a:pt x="0" y="1228090"/>
                    </a:lnTo>
                    <a:lnTo>
                      <a:pt x="1433195" y="0"/>
                    </a:lnTo>
                    <a:close/>
                  </a:path>
                </a:pathLst>
              </a:custGeom>
              <a:solidFill>
                <a:srgbClr val="C00000"/>
              </a:solidFill>
              <a:ln w="12700" cap="flat">
                <a:noFill/>
                <a:prstDash val="solid"/>
                <a:miter/>
              </a:ln>
              <a:effectLst>
                <a:outerShdw blurRad="50800" dist="38100" dir="2700000" algn="tl" rotWithShape="0">
                  <a:prstClr val="black">
                    <a:alpha val="40000"/>
                  </a:prstClr>
                </a:outerShdw>
              </a:effectLst>
            </p:spPr>
            <p:txBody>
              <a:bodyPr rtlCol="0" anchor="ctr"/>
              <a:lstStyle/>
              <a:p>
                <a:pPr marL="0" marR="0" lvl="0" indent="0" defTabSz="896938" eaLnBrk="1" fontAlgn="auto" latinLnBrk="0" hangingPunct="1">
                  <a:lnSpc>
                    <a:spcPct val="100000"/>
                  </a:lnSpc>
                  <a:spcBef>
                    <a:spcPts val="0"/>
                  </a:spcBef>
                  <a:spcAft>
                    <a:spcPts val="0"/>
                  </a:spcAft>
                  <a:buClrTx/>
                  <a:buSzTx/>
                  <a:buFontTx/>
                  <a:buNone/>
                  <a:tabLst/>
                  <a:defRPr/>
                </a:pPr>
                <a:r>
                  <a:rPr kumimoji="0" lang="it-IT" sz="2200" b="0" i="0" u="none" strike="noStrike" kern="0" cap="none" spc="0" normalizeH="0" baseline="0" noProof="0" dirty="0">
                    <a:ln>
                      <a:noFill/>
                    </a:ln>
                    <a:solidFill>
                      <a:schemeClr val="bg1"/>
                    </a:solidFill>
                    <a:effectLst/>
                    <a:uLnTx/>
                    <a:uFillTx/>
                  </a:rPr>
                  <a:t>	</a:t>
                </a:r>
                <a:r>
                  <a:rPr kumimoji="0" lang="en-US" i="0" u="none" strike="noStrike" kern="0" cap="none" spc="0" normalizeH="0" baseline="0" dirty="0">
                    <a:ln>
                      <a:noFill/>
                    </a:ln>
                    <a:solidFill>
                      <a:schemeClr val="bg1"/>
                    </a:solidFill>
                    <a:effectLst/>
                    <a:uLnTx/>
                    <a:uFillTx/>
                  </a:rPr>
                  <a:t>1. </a:t>
                </a:r>
                <a:r>
                  <a:rPr lang="en-US" kern="0" dirty="0">
                    <a:solidFill>
                      <a:schemeClr val="bg1"/>
                    </a:solidFill>
                  </a:rPr>
                  <a:t>Indirect Holdings</a:t>
                </a:r>
                <a:endParaRPr kumimoji="0" lang="en-US" i="0" u="none" strike="noStrike" kern="0" cap="none" spc="0" normalizeH="0" baseline="0" dirty="0">
                  <a:ln>
                    <a:noFill/>
                  </a:ln>
                  <a:solidFill>
                    <a:schemeClr val="bg1"/>
                  </a:solidFill>
                  <a:effectLst/>
                  <a:uLnTx/>
                  <a:uFillTx/>
                </a:endParaRPr>
              </a:p>
            </p:txBody>
          </p:sp>
        </p:grpSp>
        <p:sp>
          <p:nvSpPr>
            <p:cNvPr id="57" name="Parallelogramma 56">
              <a:extLst>
                <a:ext uri="{FF2B5EF4-FFF2-40B4-BE49-F238E27FC236}">
                  <a16:creationId xmlns:a16="http://schemas.microsoft.com/office/drawing/2014/main" id="{95ADD4AB-9A06-FD48-930F-D70381604BC7}"/>
                </a:ext>
              </a:extLst>
            </p:cNvPr>
            <p:cNvSpPr/>
            <p:nvPr/>
          </p:nvSpPr>
          <p:spPr>
            <a:xfrm>
              <a:off x="0" y="389981"/>
              <a:ext cx="6491335" cy="315905"/>
            </a:xfrm>
            <a:prstGeom prst="parallelogram">
              <a:avLst>
                <a:gd name="adj" fmla="val 0"/>
              </a:avLst>
            </a:prstGeom>
            <a:solidFill>
              <a:srgbClr val="DEDFD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200" b="0" i="0" u="none" strike="noStrike" kern="0" cap="none" spc="0" normalizeH="0" baseline="0" noProof="0" dirty="0">
                <a:ln>
                  <a:noFill/>
                </a:ln>
                <a:solidFill>
                  <a:srgbClr val="FFFFFF"/>
                </a:solidFill>
                <a:effectLst/>
                <a:uLnTx/>
                <a:uFillTx/>
                <a:latin typeface="Calibri" panose="020F0502020204030204"/>
                <a:ea typeface="+mn-ea"/>
                <a:cs typeface="+mn-cs"/>
              </a:endParaRPr>
            </a:p>
          </p:txBody>
        </p:sp>
        <p:sp>
          <p:nvSpPr>
            <p:cNvPr id="59" name="Figura a mano libera 5">
              <a:extLst>
                <a:ext uri="{FF2B5EF4-FFF2-40B4-BE49-F238E27FC236}">
                  <a16:creationId xmlns:a16="http://schemas.microsoft.com/office/drawing/2014/main" id="{4BF0BE84-EF93-2A3B-5B9C-C04EE87F957E}"/>
                </a:ext>
              </a:extLst>
            </p:cNvPr>
            <p:cNvSpPr/>
            <p:nvPr/>
          </p:nvSpPr>
          <p:spPr>
            <a:xfrm>
              <a:off x="0" y="389981"/>
              <a:ext cx="8973368" cy="315905"/>
            </a:xfrm>
            <a:custGeom>
              <a:avLst/>
              <a:gdLst>
                <a:gd name="connsiteX0" fmla="*/ 1433195 w 11097894"/>
                <a:gd name="connsiteY0" fmla="*/ 0 h 1228090"/>
                <a:gd name="connsiteX1" fmla="*/ 11097895 w 11097894"/>
                <a:gd name="connsiteY1" fmla="*/ 0 h 1228090"/>
                <a:gd name="connsiteX2" fmla="*/ 10142220 w 11097894"/>
                <a:gd name="connsiteY2" fmla="*/ 1106805 h 1228090"/>
                <a:gd name="connsiteX3" fmla="*/ 9338310 w 11097894"/>
                <a:gd name="connsiteY3" fmla="*/ 1226820 h 1228090"/>
                <a:gd name="connsiteX4" fmla="*/ 0 w 11097894"/>
                <a:gd name="connsiteY4" fmla="*/ 1228090 h 1228090"/>
                <a:gd name="connsiteX5" fmla="*/ 1433195 w 11097894"/>
                <a:gd name="connsiteY5" fmla="*/ 0 h 1228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97894" h="1228090">
                  <a:moveTo>
                    <a:pt x="1433195" y="0"/>
                  </a:moveTo>
                  <a:lnTo>
                    <a:pt x="11097895" y="0"/>
                  </a:lnTo>
                  <a:cubicBezTo>
                    <a:pt x="11097895" y="0"/>
                    <a:pt x="10839450" y="850265"/>
                    <a:pt x="10142220" y="1106805"/>
                  </a:cubicBezTo>
                  <a:cubicBezTo>
                    <a:pt x="9802495" y="1231900"/>
                    <a:pt x="9338310" y="1226820"/>
                    <a:pt x="9338310" y="1226820"/>
                  </a:cubicBezTo>
                  <a:lnTo>
                    <a:pt x="0" y="1228090"/>
                  </a:lnTo>
                  <a:lnTo>
                    <a:pt x="1433195" y="0"/>
                  </a:lnTo>
                  <a:close/>
                </a:path>
              </a:pathLst>
            </a:custGeom>
            <a:solidFill>
              <a:srgbClr val="DEDFDF"/>
            </a:solidFill>
            <a:ln w="12700" cap="flat">
              <a:noFill/>
              <a:prstDash val="solid"/>
              <a:miter/>
            </a:ln>
            <a:effectLst>
              <a:outerShdw blurRad="50800" dist="38100" dir="2700000" algn="tl" rotWithShape="0">
                <a:prstClr val="black">
                  <a:alpha val="40000"/>
                </a:prstClr>
              </a:outerShdw>
            </a:effectLst>
          </p:spPr>
          <p:txBody>
            <a:bodyPr lIns="0" tIns="0" rIns="0" bIns="72000" rtlCol="0" anchor="ctr"/>
            <a:lstStyle/>
            <a:p>
              <a:pPr defTabSz="987425">
                <a:defRPr/>
              </a:pPr>
              <a:r>
                <a:rPr kumimoji="0" lang="it-IT" sz="2200" b="0" i="0" u="none" strike="noStrike" kern="0" cap="none" spc="0" normalizeH="0" baseline="0" noProof="0" dirty="0">
                  <a:ln>
                    <a:noFill/>
                  </a:ln>
                  <a:solidFill>
                    <a:schemeClr val="bg1"/>
                  </a:solidFill>
                  <a:effectLst/>
                  <a:uLnTx/>
                  <a:uFillTx/>
                </a:rPr>
                <a:t>	</a:t>
              </a:r>
              <a:r>
                <a:rPr lang="it-IT" sz="1400" kern="0" dirty="0"/>
                <a:t>Portfolio </a:t>
              </a:r>
              <a:r>
                <a:rPr lang="it-IT" sz="1400" kern="0" dirty="0" err="1"/>
                <a:t>Composition</a:t>
              </a:r>
              <a:endParaRPr lang="it-IT" sz="1400" kern="0" dirty="0"/>
            </a:p>
          </p:txBody>
        </p:sp>
      </p:grpSp>
      <p:sp>
        <p:nvSpPr>
          <p:cNvPr id="56" name="Slide Number Placeholder 1">
            <a:extLst>
              <a:ext uri="{FF2B5EF4-FFF2-40B4-BE49-F238E27FC236}">
                <a16:creationId xmlns:a16="http://schemas.microsoft.com/office/drawing/2014/main" id="{2042233F-D713-10CF-D922-96ED36434F4F}"/>
              </a:ext>
            </a:extLst>
          </p:cNvPr>
          <p:cNvSpPr txBox="1">
            <a:spLocks/>
          </p:cNvSpPr>
          <p:nvPr/>
        </p:nvSpPr>
        <p:spPr>
          <a:xfrm>
            <a:off x="11478733" y="303860"/>
            <a:ext cx="266889" cy="178318"/>
          </a:xfrm>
          <a:prstGeom prst="rect">
            <a:avLst/>
          </a:prstGeom>
        </p:spPr>
        <p:txBody>
          <a:bodyPr vert="horz" lIns="0" tIns="0" rIns="0" bIns="0" rtlCol="0" anchor="t" anchorCtr="0"/>
          <a:lstStyle>
            <a:defPPr>
              <a:defRPr lang="it-IT"/>
            </a:defPPr>
            <a:lvl1pPr marL="0" algn="r" defTabSz="457200" rtl="0" eaLnBrk="1" latinLnBrk="0" hangingPunct="1">
              <a:defRPr sz="900" kern="120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465A074-71B0-1C47-A455-7677837C124E}" type="slidenum">
              <a:rPr lang="it-IT" smtClean="0"/>
              <a:pPr/>
              <a:t>13</a:t>
            </a:fld>
            <a:endParaRPr lang="it-IT" dirty="0"/>
          </a:p>
        </p:txBody>
      </p:sp>
      <p:sp>
        <p:nvSpPr>
          <p:cNvPr id="18" name="TextBox 17">
            <a:extLst>
              <a:ext uri="{FF2B5EF4-FFF2-40B4-BE49-F238E27FC236}">
                <a16:creationId xmlns:a16="http://schemas.microsoft.com/office/drawing/2014/main" id="{7CC42974-FFD8-C158-3ABC-EC81D46792CB}"/>
              </a:ext>
            </a:extLst>
          </p:cNvPr>
          <p:cNvSpPr txBox="1"/>
          <p:nvPr/>
        </p:nvSpPr>
        <p:spPr>
          <a:xfrm>
            <a:off x="808521" y="901533"/>
            <a:ext cx="10080000" cy="276999"/>
          </a:xfrm>
          <a:prstGeom prst="rect">
            <a:avLst/>
          </a:prstGeom>
          <a:noFill/>
        </p:spPr>
        <p:txBody>
          <a:bodyPr wrap="square" rtlCol="0">
            <a:spAutoFit/>
          </a:bodyPr>
          <a:lstStyle/>
          <a:p>
            <a:pPr algn="just"/>
            <a:r>
              <a:rPr lang="it-IT" sz="1200" dirty="0">
                <a:latin typeface="+mj-lt"/>
              </a:rPr>
              <a:t>The following </a:t>
            </a:r>
            <a:r>
              <a:rPr lang="it-IT" sz="1200" dirty="0" err="1">
                <a:latin typeface="+mj-lt"/>
              </a:rPr>
              <a:t>table</a:t>
            </a:r>
            <a:r>
              <a:rPr lang="it-IT" sz="1200" dirty="0">
                <a:latin typeface="+mj-lt"/>
              </a:rPr>
              <a:t> and chart </a:t>
            </a:r>
            <a:r>
              <a:rPr lang="it-IT" sz="1200" dirty="0" err="1">
                <a:latin typeface="+mj-lt"/>
              </a:rPr>
              <a:t>provide</a:t>
            </a:r>
            <a:r>
              <a:rPr lang="it-IT" sz="1200" dirty="0">
                <a:latin typeface="+mj-lt"/>
              </a:rPr>
              <a:t> an </a:t>
            </a:r>
            <a:r>
              <a:rPr lang="it-IT" sz="1200" dirty="0" err="1">
                <a:latin typeface="+mj-lt"/>
              </a:rPr>
              <a:t>overview</a:t>
            </a:r>
            <a:r>
              <a:rPr lang="it-IT" sz="1200" dirty="0">
                <a:latin typeface="+mj-lt"/>
              </a:rPr>
              <a:t> of Country and Country/</a:t>
            </a:r>
            <a:r>
              <a:rPr lang="it-IT" sz="1200" dirty="0" err="1">
                <a:latin typeface="+mj-lt"/>
              </a:rPr>
              <a:t>LoB</a:t>
            </a:r>
            <a:r>
              <a:rPr lang="it-IT" sz="1200" dirty="0">
                <a:latin typeface="+mj-lt"/>
              </a:rPr>
              <a:t> breakdown in the ABS </a:t>
            </a:r>
            <a:r>
              <a:rPr lang="it-IT" sz="1200" dirty="0" err="1">
                <a:latin typeface="+mj-lt"/>
              </a:rPr>
              <a:t>Indirect</a:t>
            </a:r>
            <a:r>
              <a:rPr lang="it-IT" sz="1200" dirty="0">
                <a:latin typeface="+mj-lt"/>
              </a:rPr>
              <a:t> portfolio.</a:t>
            </a:r>
          </a:p>
        </p:txBody>
      </p:sp>
      <p:graphicFrame>
        <p:nvGraphicFramePr>
          <p:cNvPr id="25" name="Tabella 12">
            <a:extLst>
              <a:ext uri="{FF2B5EF4-FFF2-40B4-BE49-F238E27FC236}">
                <a16:creationId xmlns:a16="http://schemas.microsoft.com/office/drawing/2014/main" id="{AE668634-FB10-6481-8F89-F01D993C4BD8}"/>
              </a:ext>
            </a:extLst>
          </p:cNvPr>
          <p:cNvGraphicFramePr>
            <a:graphicFrameLocks noGrp="1"/>
          </p:cNvGraphicFramePr>
          <p:nvPr/>
        </p:nvGraphicFramePr>
        <p:xfrm>
          <a:off x="1002867" y="1354212"/>
          <a:ext cx="4485600" cy="1947254"/>
        </p:xfrm>
        <a:graphic>
          <a:graphicData uri="http://schemas.openxmlformats.org/drawingml/2006/table">
            <a:tbl>
              <a:tblPr firstRow="1" bandRow="1">
                <a:tableStyleId>{93296810-A885-4BE3-A3E7-6D5BEEA58F35}</a:tableStyleId>
              </a:tblPr>
              <a:tblGrid>
                <a:gridCol w="3158356">
                  <a:extLst>
                    <a:ext uri="{9D8B030D-6E8A-4147-A177-3AD203B41FA5}">
                      <a16:colId xmlns:a16="http://schemas.microsoft.com/office/drawing/2014/main" val="1075307263"/>
                    </a:ext>
                  </a:extLst>
                </a:gridCol>
                <a:gridCol w="1327244">
                  <a:extLst>
                    <a:ext uri="{9D8B030D-6E8A-4147-A177-3AD203B41FA5}">
                      <a16:colId xmlns:a16="http://schemas.microsoft.com/office/drawing/2014/main" val="3340155748"/>
                    </a:ext>
                  </a:extLst>
                </a:gridCol>
              </a:tblGrid>
              <a:tr h="317132">
                <a:tc>
                  <a:txBody>
                    <a:bodyPr/>
                    <a:lstStyle/>
                    <a:p>
                      <a:pPr marL="0" algn="ctr" defTabSz="457200" rtl="0" eaLnBrk="1" fontAlgn="b" latinLnBrk="0" hangingPunct="1"/>
                      <a:r>
                        <a:rPr lang="en-AU" sz="1200" b="1" i="0" u="none" strike="noStrike" kern="1200" noProof="0" dirty="0">
                          <a:solidFill>
                            <a:srgbClr val="FFFFFF"/>
                          </a:solidFill>
                          <a:effectLst/>
                          <a:latin typeface="+mj-lt"/>
                          <a:ea typeface="+mn-ea"/>
                          <a:cs typeface="+mn-cs"/>
                        </a:rPr>
                        <a:t>Owner Country</a:t>
                      </a:r>
                    </a:p>
                  </a:txBody>
                  <a:tcPr marL="72000" marR="72000" marT="36000" marB="36000" anchor="ctr">
                    <a:lnL w="635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C00000"/>
                    </a:solidFill>
                  </a:tcPr>
                </a:tc>
                <a:tc>
                  <a:txBody>
                    <a:bodyPr/>
                    <a:lstStyle/>
                    <a:p>
                      <a:pPr marL="0" algn="ctr" defTabSz="457200" rtl="0" eaLnBrk="1" fontAlgn="b" latinLnBrk="0" hangingPunct="1"/>
                      <a:r>
                        <a:rPr lang="it-IT" sz="1200" b="1" i="0" u="none" strike="noStrike" kern="1200" dirty="0">
                          <a:solidFill>
                            <a:srgbClr val="FFFFFF"/>
                          </a:solidFill>
                          <a:effectLst/>
                          <a:latin typeface="+mj-lt"/>
                          <a:ea typeface="+mn-ea"/>
                          <a:cs typeface="+mn-cs"/>
                        </a:rPr>
                        <a:t>NAV (€/m)</a:t>
                      </a:r>
                    </a:p>
                  </a:txBody>
                  <a:tcPr marL="72000" marR="72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1360575575"/>
                  </a:ext>
                </a:extLst>
              </a:tr>
              <a:tr h="271687">
                <a:tc>
                  <a:txBody>
                    <a:bodyPr/>
                    <a:lstStyle/>
                    <a:p>
                      <a:pPr algn="l" fontAlgn="b"/>
                      <a:r>
                        <a:rPr lang="it-IT" sz="1100" b="0" i="0" u="none" strike="noStrike">
                          <a:solidFill>
                            <a:srgbClr val="000000"/>
                          </a:solidFill>
                          <a:effectLst/>
                          <a:latin typeface="Aptos Narrow" panose="020B0004020202020204" pitchFamily="34" charset="0"/>
                        </a:rPr>
                        <a:t>SWITZERLAND</a:t>
                      </a:r>
                    </a:p>
                  </a:txBody>
                  <a:tcPr marL="9525" marR="9525" marT="9525" marB="0" anchor="b">
                    <a:lnL w="6350" cap="flat" cmpd="sng" algn="ctr">
                      <a:solidFill>
                        <a:schemeClr val="tx1"/>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381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b"/>
                      <a:r>
                        <a:rPr lang="it-IT" sz="1100" b="0" i="0" u="none" strike="noStrike">
                          <a:solidFill>
                            <a:srgbClr val="000000"/>
                          </a:solidFill>
                          <a:effectLst/>
                          <a:latin typeface="Aptos Narrow" panose="020B0004020202020204" pitchFamily="34" charset="0"/>
                        </a:rPr>
                        <a:t>24.2</a:t>
                      </a:r>
                    </a:p>
                  </a:txBody>
                  <a:tcPr marL="9525" marR="9525" marT="9525" marB="0" anchor="b">
                    <a:lnL w="12700" cap="flat" cmpd="sng" algn="ctr">
                      <a:solidFill>
                        <a:schemeClr val="tx1">
                          <a:lumMod val="50000"/>
                          <a:lumOff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8100" cmpd="sng">
                      <a:noFill/>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52663948"/>
                  </a:ext>
                </a:extLst>
              </a:tr>
              <a:tr h="271687">
                <a:tc>
                  <a:txBody>
                    <a:bodyPr/>
                    <a:lstStyle/>
                    <a:p>
                      <a:pPr algn="l" fontAlgn="b"/>
                      <a:r>
                        <a:rPr lang="it-IT" sz="1100" b="0" i="0" u="none" strike="noStrike" dirty="0">
                          <a:solidFill>
                            <a:srgbClr val="000000"/>
                          </a:solidFill>
                          <a:effectLst/>
                          <a:latin typeface="Aptos Narrow" panose="020B0004020202020204" pitchFamily="34" charset="0"/>
                        </a:rPr>
                        <a:t>MALAYSIA</a:t>
                      </a:r>
                    </a:p>
                  </a:txBody>
                  <a:tcPr marL="9525" marR="9525" marT="9525" marB="0" anchor="b">
                    <a:lnL w="6350" cap="flat" cmpd="sng" algn="ctr">
                      <a:solidFill>
                        <a:schemeClr val="tx1"/>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b"/>
                      <a:r>
                        <a:rPr lang="it-IT" sz="1100" b="0" i="0" u="none" strike="noStrike">
                          <a:solidFill>
                            <a:srgbClr val="000000"/>
                          </a:solidFill>
                          <a:effectLst/>
                          <a:latin typeface="Aptos Narrow" panose="020B0004020202020204" pitchFamily="34" charset="0"/>
                        </a:rPr>
                        <a:t>8.2</a:t>
                      </a:r>
                    </a:p>
                  </a:txBody>
                  <a:tcPr marL="9525" marR="9525" marT="9525" marB="0" anchor="b">
                    <a:lnL w="12700" cap="flat" cmpd="sng" algn="ctr">
                      <a:solidFill>
                        <a:schemeClr val="tx1">
                          <a:lumMod val="50000"/>
                          <a:lumOff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87278950"/>
                  </a:ext>
                </a:extLst>
              </a:tr>
              <a:tr h="271687">
                <a:tc>
                  <a:txBody>
                    <a:bodyPr/>
                    <a:lstStyle/>
                    <a:p>
                      <a:pPr algn="l" fontAlgn="b"/>
                      <a:r>
                        <a:rPr lang="it-IT" sz="1100" b="0" i="0" u="none" strike="noStrike">
                          <a:solidFill>
                            <a:srgbClr val="000000"/>
                          </a:solidFill>
                          <a:effectLst/>
                          <a:latin typeface="Aptos Narrow" panose="020B0004020202020204" pitchFamily="34" charset="0"/>
                        </a:rPr>
                        <a:t>ITALY</a:t>
                      </a:r>
                    </a:p>
                  </a:txBody>
                  <a:tcPr marL="9525" marR="9525" marT="9525" marB="0" anchor="b">
                    <a:lnL w="6350" cap="flat" cmpd="sng" algn="ctr">
                      <a:solidFill>
                        <a:schemeClr val="tx1"/>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b"/>
                      <a:r>
                        <a:rPr lang="it-IT" sz="1100" b="0" i="0" u="none" strike="noStrike" dirty="0">
                          <a:solidFill>
                            <a:srgbClr val="000000"/>
                          </a:solidFill>
                          <a:effectLst/>
                          <a:latin typeface="Aptos Narrow" panose="020B0004020202020204" pitchFamily="34" charset="0"/>
                        </a:rPr>
                        <a:t>6.6</a:t>
                      </a:r>
                    </a:p>
                  </a:txBody>
                  <a:tcPr marL="9525" marR="9525" marT="9525" marB="0" anchor="b">
                    <a:lnL w="12700" cap="flat" cmpd="sng" algn="ctr">
                      <a:solidFill>
                        <a:schemeClr val="tx1">
                          <a:lumMod val="50000"/>
                          <a:lumOff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44055080"/>
                  </a:ext>
                </a:extLst>
              </a:tr>
              <a:tr h="271687">
                <a:tc>
                  <a:txBody>
                    <a:bodyPr/>
                    <a:lstStyle/>
                    <a:p>
                      <a:pPr algn="l" fontAlgn="b"/>
                      <a:r>
                        <a:rPr lang="it-IT" sz="1100" b="0" i="0" u="none" strike="noStrike" dirty="0">
                          <a:solidFill>
                            <a:srgbClr val="000000"/>
                          </a:solidFill>
                          <a:effectLst/>
                          <a:latin typeface="Aptos Narrow" panose="020B0004020202020204" pitchFamily="34" charset="0"/>
                        </a:rPr>
                        <a:t>GERMANY</a:t>
                      </a:r>
                    </a:p>
                  </a:txBody>
                  <a:tcPr marL="9525" marR="9525" marT="9525" marB="0" anchor="b">
                    <a:lnL w="6350" cap="flat" cmpd="sng" algn="ctr">
                      <a:solidFill>
                        <a:schemeClr val="tx1"/>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b"/>
                      <a:r>
                        <a:rPr lang="it-IT" sz="1100" b="0" i="0" u="none" strike="noStrike">
                          <a:solidFill>
                            <a:srgbClr val="000000"/>
                          </a:solidFill>
                          <a:effectLst/>
                          <a:latin typeface="Aptos Narrow" panose="020B0004020202020204" pitchFamily="34" charset="0"/>
                        </a:rPr>
                        <a:t>2.3</a:t>
                      </a:r>
                    </a:p>
                  </a:txBody>
                  <a:tcPr marL="9525" marR="9525" marT="9525" marB="0" anchor="b">
                    <a:lnL w="12700" cap="flat" cmpd="sng" algn="ctr">
                      <a:solidFill>
                        <a:schemeClr val="tx1">
                          <a:lumMod val="50000"/>
                          <a:lumOff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2787236"/>
                  </a:ext>
                </a:extLst>
              </a:tr>
              <a:tr h="271687">
                <a:tc>
                  <a:txBody>
                    <a:bodyPr/>
                    <a:lstStyle/>
                    <a:p>
                      <a:pPr algn="l" fontAlgn="b"/>
                      <a:r>
                        <a:rPr lang="it-IT" sz="1100" b="0" i="0" u="none" strike="noStrike" dirty="0">
                          <a:solidFill>
                            <a:srgbClr val="000000"/>
                          </a:solidFill>
                          <a:effectLst/>
                          <a:latin typeface="Aptos Narrow" panose="020B0004020202020204" pitchFamily="34" charset="0"/>
                        </a:rPr>
                        <a:t>OTHER</a:t>
                      </a:r>
                    </a:p>
                  </a:txBody>
                  <a:tcPr marL="9525" marR="9525" marT="9525" marB="0" anchor="b">
                    <a:lnL w="6350" cap="flat" cmpd="sng" algn="ctr">
                      <a:solidFill>
                        <a:schemeClr val="tx1"/>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b"/>
                      <a:r>
                        <a:rPr lang="it-IT" sz="1100" b="0" i="0" u="none" strike="noStrike" dirty="0">
                          <a:solidFill>
                            <a:srgbClr val="000000"/>
                          </a:solidFill>
                          <a:effectLst/>
                          <a:latin typeface="Aptos Narrow" panose="020B0004020202020204" pitchFamily="34" charset="0"/>
                        </a:rPr>
                        <a:t>1.6</a:t>
                      </a:r>
                    </a:p>
                  </a:txBody>
                  <a:tcPr marL="9525" marR="9525" marT="9525" marB="0" anchor="b">
                    <a:lnL w="12700" cap="flat" cmpd="sng" algn="ctr">
                      <a:solidFill>
                        <a:schemeClr val="tx1">
                          <a:lumMod val="50000"/>
                          <a:lumOff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97275670"/>
                  </a:ext>
                </a:extLst>
              </a:tr>
              <a:tr h="271687">
                <a:tc>
                  <a:txBody>
                    <a:bodyPr/>
                    <a:lstStyle/>
                    <a:p>
                      <a:pPr marL="0" algn="l" defTabSz="457200" rtl="0" eaLnBrk="1" fontAlgn="b" latinLnBrk="0" hangingPunct="1"/>
                      <a:r>
                        <a:rPr lang="it-IT" sz="1200" b="1" i="0" u="none" strike="noStrike" kern="1200" dirty="0">
                          <a:solidFill>
                            <a:srgbClr val="000000"/>
                          </a:solidFill>
                          <a:effectLst/>
                          <a:latin typeface="Aptos Narrow" panose="020B0004020202020204" pitchFamily="34" charset="0"/>
                          <a:ea typeface="+mn-ea"/>
                          <a:cs typeface="+mn-cs"/>
                        </a:rPr>
                        <a:t>Total ABS Portfolio – </a:t>
                      </a:r>
                      <a:r>
                        <a:rPr lang="it-IT" sz="1200" b="1" i="0" u="none" strike="noStrike" kern="1200" dirty="0" err="1">
                          <a:solidFill>
                            <a:srgbClr val="000000"/>
                          </a:solidFill>
                          <a:effectLst/>
                          <a:latin typeface="Aptos Narrow" panose="020B0004020202020204" pitchFamily="34" charset="0"/>
                          <a:ea typeface="+mn-ea"/>
                          <a:cs typeface="+mn-cs"/>
                        </a:rPr>
                        <a:t>Indirect</a:t>
                      </a:r>
                      <a:r>
                        <a:rPr lang="it-IT" sz="1200" b="1" i="0" u="none" strike="noStrike" kern="1200" dirty="0">
                          <a:solidFill>
                            <a:srgbClr val="000000"/>
                          </a:solidFill>
                          <a:effectLst/>
                          <a:latin typeface="Aptos Narrow" panose="020B0004020202020204" pitchFamily="34" charset="0"/>
                          <a:ea typeface="+mn-ea"/>
                          <a:cs typeface="+mn-cs"/>
                        </a:rPr>
                        <a:t> Holdings</a:t>
                      </a:r>
                    </a:p>
                  </a:txBody>
                  <a:tcPr marL="72000" marR="72000" marT="36000" marB="36000" anchor="ctr">
                    <a:lnL w="6350" cap="flat" cmpd="sng" algn="ctr">
                      <a:solidFill>
                        <a:schemeClr val="tx1"/>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rgbClr val="7F7F7F"/>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r" defTabSz="457200" rtl="0" eaLnBrk="1" fontAlgn="b" latinLnBrk="0" hangingPunct="1"/>
                      <a:r>
                        <a:rPr lang="en-GB" sz="1200" b="1" i="0" u="none" strike="noStrike" kern="1200" dirty="0">
                          <a:solidFill>
                            <a:srgbClr val="000000"/>
                          </a:solidFill>
                          <a:effectLst/>
                          <a:latin typeface="Aptos Narrow" panose="020B0004020202020204" pitchFamily="34" charset="0"/>
                          <a:ea typeface="+mn-ea"/>
                          <a:cs typeface="+mn-cs"/>
                        </a:rPr>
                        <a:t>4</a:t>
                      </a:r>
                      <a:r>
                        <a:rPr lang="it-IT" sz="1200" b="1" i="0" u="none" strike="noStrike" kern="1200" dirty="0">
                          <a:solidFill>
                            <a:srgbClr val="000000"/>
                          </a:solidFill>
                          <a:effectLst/>
                          <a:latin typeface="Aptos Narrow" panose="020B0004020202020204" pitchFamily="34" charset="0"/>
                          <a:ea typeface="+mn-ea"/>
                          <a:cs typeface="+mn-cs"/>
                        </a:rPr>
                        <a:t>2.9</a:t>
                      </a:r>
                    </a:p>
                  </a:txBody>
                  <a:tcPr marL="72000" marR="72000" marT="36000" marB="36000" anchor="ctr">
                    <a:lnL w="12700" cap="flat" cmpd="sng" algn="ctr">
                      <a:solidFill>
                        <a:schemeClr val="tx1">
                          <a:lumMod val="50000"/>
                          <a:lumOff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rgbClr val="7F7F7F"/>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84950106"/>
                  </a:ext>
                </a:extLst>
              </a:tr>
            </a:tbl>
          </a:graphicData>
        </a:graphic>
      </p:graphicFrame>
      <p:graphicFrame>
        <p:nvGraphicFramePr>
          <p:cNvPr id="3" name="Chart 2">
            <a:extLst>
              <a:ext uri="{FF2B5EF4-FFF2-40B4-BE49-F238E27FC236}">
                <a16:creationId xmlns:a16="http://schemas.microsoft.com/office/drawing/2014/main" id="{5E2395ED-1E6B-4B7B-8A46-A24FD66E9246}"/>
              </a:ext>
            </a:extLst>
          </p:cNvPr>
          <p:cNvGraphicFramePr>
            <a:graphicFrameLocks/>
          </p:cNvGraphicFramePr>
          <p:nvPr>
            <p:extLst>
              <p:ext uri="{D42A27DB-BD31-4B8C-83A1-F6EECF244321}">
                <p14:modId xmlns:p14="http://schemas.microsoft.com/office/powerpoint/2010/main" val="765918213"/>
              </p:ext>
            </p:extLst>
          </p:nvPr>
        </p:nvGraphicFramePr>
        <p:xfrm>
          <a:off x="6391175" y="1245126"/>
          <a:ext cx="4320000" cy="216542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Tabella 2">
            <a:extLst>
              <a:ext uri="{FF2B5EF4-FFF2-40B4-BE49-F238E27FC236}">
                <a16:creationId xmlns:a16="http://schemas.microsoft.com/office/drawing/2014/main" id="{2097EBF2-C768-47AE-9A34-27BC6A850ADF}"/>
              </a:ext>
            </a:extLst>
          </p:cNvPr>
          <p:cNvGraphicFramePr>
            <a:graphicFrameLocks noGrp="1"/>
          </p:cNvGraphicFramePr>
          <p:nvPr/>
        </p:nvGraphicFramePr>
        <p:xfrm>
          <a:off x="997597" y="3670445"/>
          <a:ext cx="4490870" cy="2803680"/>
        </p:xfrm>
        <a:graphic>
          <a:graphicData uri="http://schemas.openxmlformats.org/drawingml/2006/table">
            <a:tbl>
              <a:tblPr firstRow="1" bandRow="1">
                <a:tableStyleId>{93296810-A885-4BE3-A3E7-6D5BEEA58F35}</a:tableStyleId>
              </a:tblPr>
              <a:tblGrid>
                <a:gridCol w="1065155">
                  <a:extLst>
                    <a:ext uri="{9D8B030D-6E8A-4147-A177-3AD203B41FA5}">
                      <a16:colId xmlns:a16="http://schemas.microsoft.com/office/drawing/2014/main" val="3535597830"/>
                    </a:ext>
                  </a:extLst>
                </a:gridCol>
                <a:gridCol w="1141905">
                  <a:extLst>
                    <a:ext uri="{9D8B030D-6E8A-4147-A177-3AD203B41FA5}">
                      <a16:colId xmlns:a16="http://schemas.microsoft.com/office/drawing/2014/main" val="3344563087"/>
                    </a:ext>
                  </a:extLst>
                </a:gridCol>
                <a:gridCol w="953457">
                  <a:extLst>
                    <a:ext uri="{9D8B030D-6E8A-4147-A177-3AD203B41FA5}">
                      <a16:colId xmlns:a16="http://schemas.microsoft.com/office/drawing/2014/main" val="2243546021"/>
                    </a:ext>
                  </a:extLst>
                </a:gridCol>
                <a:gridCol w="1330353">
                  <a:extLst>
                    <a:ext uri="{9D8B030D-6E8A-4147-A177-3AD203B41FA5}">
                      <a16:colId xmlns:a16="http://schemas.microsoft.com/office/drawing/2014/main" val="666806190"/>
                    </a:ext>
                  </a:extLst>
                </a:gridCol>
              </a:tblGrid>
              <a:tr h="177023">
                <a:tc>
                  <a:txBody>
                    <a:bodyPr/>
                    <a:lstStyle/>
                    <a:p>
                      <a:pPr algn="ctr" fontAlgn="b"/>
                      <a:r>
                        <a:rPr lang="it-IT" sz="1200" u="none" strike="noStrike" dirty="0">
                          <a:effectLst/>
                        </a:rPr>
                        <a:t>Country</a:t>
                      </a:r>
                      <a:endParaRPr lang="it-IT" sz="1200" b="0" i="0" u="none" strike="noStrike" dirty="0">
                        <a:solidFill>
                          <a:srgbClr val="FFFFFF"/>
                        </a:solidFill>
                        <a:effectLst/>
                        <a:latin typeface="+mj-lt"/>
                      </a:endParaRPr>
                    </a:p>
                  </a:txBody>
                  <a:tcPr marL="72000" marR="72000" marT="36000" marB="36000" anchor="ctr">
                    <a:lnL w="6350" cap="flat" cmpd="sng" algn="ctr">
                      <a:solidFill>
                        <a:schemeClr val="tx1"/>
                      </a:solidFill>
                      <a:prstDash val="solid"/>
                      <a:round/>
                      <a:headEnd type="none" w="med" len="med"/>
                      <a:tailEnd type="none" w="med" len="med"/>
                    </a:lnL>
                    <a:lnT w="6350" cap="flat" cmpd="sng" algn="ctr">
                      <a:solidFill>
                        <a:schemeClr val="tx1"/>
                      </a:solidFill>
                      <a:prstDash val="solid"/>
                      <a:round/>
                      <a:headEnd type="none" w="med" len="med"/>
                      <a:tailEnd type="none" w="med" len="med"/>
                    </a:lnT>
                    <a:lnB w="38100" cmpd="sng">
                      <a:noFill/>
                    </a:lnB>
                    <a:solidFill>
                      <a:srgbClr val="C00000"/>
                    </a:solidFill>
                  </a:tcPr>
                </a:tc>
                <a:tc>
                  <a:txBody>
                    <a:bodyPr/>
                    <a:lstStyle/>
                    <a:p>
                      <a:pPr algn="ctr" fontAlgn="b"/>
                      <a:r>
                        <a:rPr lang="it-IT" sz="1200" u="none" strike="noStrike" dirty="0" err="1">
                          <a:effectLst/>
                        </a:rPr>
                        <a:t>LoB</a:t>
                      </a:r>
                      <a:endParaRPr lang="it-IT" sz="1200" b="0" i="0" u="none" strike="noStrike" dirty="0">
                        <a:solidFill>
                          <a:srgbClr val="FFFFFF"/>
                        </a:solidFill>
                        <a:effectLst/>
                        <a:latin typeface="+mj-lt"/>
                      </a:endParaRPr>
                    </a:p>
                  </a:txBody>
                  <a:tcPr marL="72000" marR="72000" marT="36000" marB="36000" anchor="ctr">
                    <a:lnT w="6350" cap="flat" cmpd="sng" algn="ctr">
                      <a:solidFill>
                        <a:schemeClr val="tx1"/>
                      </a:solidFill>
                      <a:prstDash val="solid"/>
                      <a:round/>
                      <a:headEnd type="none" w="med" len="med"/>
                      <a:tailEnd type="none" w="med" len="med"/>
                    </a:lnT>
                    <a:lnB w="38100" cmpd="sng">
                      <a:noFill/>
                    </a:lnB>
                    <a:solidFill>
                      <a:srgbClr val="C00000"/>
                    </a:solidFill>
                  </a:tcPr>
                </a:tc>
                <a:tc>
                  <a:txBody>
                    <a:bodyPr/>
                    <a:lstStyle/>
                    <a:p>
                      <a:pPr algn="ctr" fontAlgn="b"/>
                      <a:r>
                        <a:rPr lang="it-IT" sz="1200" b="1" i="0" u="none" strike="noStrike" kern="1200" dirty="0">
                          <a:solidFill>
                            <a:srgbClr val="FFFFFF"/>
                          </a:solidFill>
                          <a:effectLst/>
                          <a:latin typeface="+mn-lt"/>
                          <a:ea typeface="+mn-ea"/>
                          <a:cs typeface="+mn-cs"/>
                        </a:rPr>
                        <a:t>NAV (€/m)</a:t>
                      </a:r>
                    </a:p>
                  </a:txBody>
                  <a:tcPr marL="72000" marR="72000" marT="36000" marB="36000" anchor="ctr">
                    <a:lnT w="6350" cap="flat" cmpd="sng" algn="ctr">
                      <a:solidFill>
                        <a:schemeClr val="tx1"/>
                      </a:solidFill>
                      <a:prstDash val="solid"/>
                      <a:round/>
                      <a:headEnd type="none" w="med" len="med"/>
                      <a:tailEnd type="none" w="med" len="med"/>
                    </a:lnT>
                    <a:lnB w="38100" cmpd="sng">
                      <a:noFill/>
                    </a:lnB>
                    <a:solidFill>
                      <a:srgbClr val="C00000"/>
                    </a:solidFill>
                  </a:tcPr>
                </a:tc>
                <a:tc>
                  <a:txBody>
                    <a:bodyPr/>
                    <a:lstStyle/>
                    <a:p>
                      <a:pPr algn="ctr" fontAlgn="b"/>
                      <a:r>
                        <a:rPr lang="it-IT" sz="1200" b="1" i="0" u="none" strike="noStrike" kern="1200" dirty="0">
                          <a:solidFill>
                            <a:srgbClr val="FFFFFF"/>
                          </a:solidFill>
                          <a:effectLst/>
                          <a:latin typeface="+mn-lt"/>
                          <a:ea typeface="+mn-ea"/>
                          <a:cs typeface="+mn-cs"/>
                        </a:rPr>
                        <a:t>%</a:t>
                      </a:r>
                    </a:p>
                  </a:txBody>
                  <a:tcPr marL="72000" marR="72000" marT="36000" marB="36000" anchor="ctr">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8100" cmpd="sng">
                      <a:noFill/>
                    </a:lnB>
                    <a:solidFill>
                      <a:srgbClr val="C00000"/>
                    </a:solidFill>
                  </a:tcPr>
                </a:tc>
                <a:extLst>
                  <a:ext uri="{0D108BD9-81ED-4DB2-BD59-A6C34878D82A}">
                    <a16:rowId xmlns:a16="http://schemas.microsoft.com/office/drawing/2014/main" val="2285355837"/>
                  </a:ext>
                </a:extLst>
              </a:tr>
              <a:tr h="177023">
                <a:tc rowSpan="2">
                  <a:txBody>
                    <a:bodyPr/>
                    <a:lstStyle/>
                    <a:p>
                      <a:pPr algn="l" fontAlgn="b"/>
                      <a:r>
                        <a:rPr lang="it-IT" sz="1200" b="0" i="0" u="none" strike="noStrike" dirty="0">
                          <a:solidFill>
                            <a:srgbClr val="000000"/>
                          </a:solidFill>
                          <a:effectLst/>
                          <a:latin typeface="Aptos Narrow" panose="020B0004020202020204" pitchFamily="34" charset="0"/>
                        </a:rPr>
                        <a:t>SWITZERLAND</a:t>
                      </a:r>
                    </a:p>
                  </a:txBody>
                  <a:tcPr marL="72000" marR="72000" marT="36000" marB="36000" anchor="ctr">
                    <a:lnL w="635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mpd="sng">
                      <a:noFill/>
                    </a:lnT>
                    <a:lnB w="12700" cap="flat" cmpd="sng" algn="ctr">
                      <a:solidFill>
                        <a:srgbClr val="7F7F7F"/>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b"/>
                      <a:r>
                        <a:rPr lang="it-IT" sz="1200" b="0" i="0" u="none" strike="noStrike" dirty="0">
                          <a:solidFill>
                            <a:schemeClr val="tx1"/>
                          </a:solidFill>
                          <a:effectLst/>
                          <a:latin typeface="+mj-lt"/>
                        </a:rPr>
                        <a:t>Life</a:t>
                      </a:r>
                    </a:p>
                  </a:txBody>
                  <a:tcPr marL="72000" marR="72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b"/>
                      <a:r>
                        <a:rPr lang="it-IT" sz="1200" b="0" i="0" u="none" strike="noStrike">
                          <a:solidFill>
                            <a:srgbClr val="000000"/>
                          </a:solidFill>
                          <a:effectLst/>
                          <a:latin typeface="Aptos Narrow" panose="020B0004020202020204" pitchFamily="34" charset="0"/>
                        </a:rPr>
                        <a:t>16.5</a:t>
                      </a:r>
                    </a:p>
                  </a:txBody>
                  <a:tcPr marL="72000" marR="72000" marT="36000" marB="3600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algn="r" fontAlgn="b"/>
                      <a:r>
                        <a:rPr lang="it-IT" sz="1200" b="0" i="0" u="none" strike="noStrike" dirty="0">
                          <a:solidFill>
                            <a:srgbClr val="000000"/>
                          </a:solidFill>
                          <a:effectLst/>
                          <a:latin typeface="Aptos Narrow" panose="020B0004020202020204" pitchFamily="34" charset="0"/>
                        </a:rPr>
                        <a:t>38.5%</a:t>
                      </a:r>
                    </a:p>
                  </a:txBody>
                  <a:tcPr marL="72000" marR="72000" marT="36000" marB="36000" anchor="b">
                    <a:lnL w="12700" cap="flat" cmpd="sng" algn="ctr">
                      <a:solidFill>
                        <a:schemeClr val="bg1"/>
                      </a:solidFill>
                      <a:prstDash val="solid"/>
                      <a:round/>
                      <a:headEnd type="none" w="med" len="med"/>
                      <a:tailEnd type="none" w="med" len="med"/>
                    </a:lnL>
                    <a:lnR w="635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92078122"/>
                  </a:ext>
                </a:extLst>
              </a:tr>
              <a:tr h="177023">
                <a:tc vMerge="1">
                  <a:txBody>
                    <a:bodyPr/>
                    <a:lstStyle/>
                    <a:p>
                      <a:pPr algn="l" fontAlgn="b"/>
                      <a:endParaRPr lang="it-IT" sz="1100" b="1" i="0" u="none" strike="noStrike" dirty="0">
                        <a:solidFill>
                          <a:srgbClr val="000000"/>
                        </a:solidFill>
                        <a:effectLst/>
                        <a:latin typeface="Aptos Narrow" panose="020B0004020202020204" pitchFamily="34" charset="0"/>
                      </a:endParaRPr>
                    </a:p>
                  </a:txBody>
                  <a:tcPr marL="9525" marR="9525" marT="9525" marB="0" anchor="b"/>
                </a:tc>
                <a:tc>
                  <a:txBody>
                    <a:bodyPr/>
                    <a:lstStyle/>
                    <a:p>
                      <a:pPr algn="l" fontAlgn="b"/>
                      <a:r>
                        <a:rPr lang="it-IT" sz="1200" b="0" i="0" u="none" strike="noStrike" dirty="0">
                          <a:solidFill>
                            <a:schemeClr val="tx1"/>
                          </a:solidFill>
                          <a:effectLst/>
                          <a:latin typeface="+mj-lt"/>
                        </a:rPr>
                        <a:t>P&amp;C</a:t>
                      </a:r>
                    </a:p>
                  </a:txBody>
                  <a:tcPr marL="72000" marR="72000" marT="36000" marB="36000"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b"/>
                      <a:r>
                        <a:rPr lang="it-IT" sz="1200" b="0" i="0" u="none" strike="noStrike">
                          <a:solidFill>
                            <a:srgbClr val="000000"/>
                          </a:solidFill>
                          <a:effectLst/>
                          <a:latin typeface="Aptos Narrow" panose="020B0004020202020204" pitchFamily="34" charset="0"/>
                        </a:rPr>
                        <a:t>7.6</a:t>
                      </a:r>
                    </a:p>
                  </a:txBody>
                  <a:tcPr marL="72000" marR="72000" marT="36000" marB="3600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solidFill>
                        <a:srgbClr val="7F7F7F"/>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lang="it-IT" sz="1200" b="0" i="0" u="none" strike="noStrike" dirty="0">
                          <a:solidFill>
                            <a:srgbClr val="000000"/>
                          </a:solidFill>
                          <a:effectLst/>
                          <a:latin typeface="Aptos Narrow" panose="020B0004020202020204" pitchFamily="34" charset="0"/>
                        </a:rPr>
                        <a:t>17.8%</a:t>
                      </a:r>
                    </a:p>
                  </a:txBody>
                  <a:tcPr marL="72000" marR="72000" marT="36000" marB="36000" anchor="b">
                    <a:lnL w="12700" cap="flat" cmpd="sng" algn="ctr">
                      <a:solidFill>
                        <a:schemeClr val="bg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mpd="sng">
                      <a:noFill/>
                    </a:lnT>
                    <a:lnB w="12700" cap="flat" cmpd="sng" algn="ctr">
                      <a:solidFill>
                        <a:srgbClr val="7F7F7F"/>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72646793"/>
                  </a:ext>
                </a:extLst>
              </a:tr>
              <a:tr h="177023">
                <a:tc rowSpan="2">
                  <a:txBody>
                    <a:bodyPr/>
                    <a:lstStyle/>
                    <a:p>
                      <a:pPr algn="l" fontAlgn="b"/>
                      <a:r>
                        <a:rPr lang="it-IT" sz="1200" b="0" i="0" u="none" strike="noStrike" dirty="0">
                          <a:solidFill>
                            <a:srgbClr val="000000"/>
                          </a:solidFill>
                          <a:effectLst/>
                          <a:latin typeface="Aptos Narrow" panose="020B0004020202020204" pitchFamily="34" charset="0"/>
                        </a:rPr>
                        <a:t>MALAYSIA</a:t>
                      </a:r>
                    </a:p>
                  </a:txBody>
                  <a:tcPr marL="72000" marR="72000" marT="36000" marB="36000" anchor="ctr">
                    <a:lnL w="6350" cap="flat" cmpd="sng" algn="ctr">
                      <a:solidFill>
                        <a:schemeClr val="tx1"/>
                      </a:solidFill>
                      <a:prstDash val="solid"/>
                      <a:round/>
                      <a:headEnd type="none" w="med" len="med"/>
                      <a:tailEnd type="none" w="med" len="med"/>
                    </a:lnL>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b"/>
                      <a:r>
                        <a:rPr lang="it-IT" sz="1200" b="0" i="0" u="none" strike="noStrike" dirty="0">
                          <a:solidFill>
                            <a:schemeClr val="tx1"/>
                          </a:solidFill>
                          <a:effectLst/>
                          <a:latin typeface="+mj-lt"/>
                        </a:rPr>
                        <a:t>Life</a:t>
                      </a:r>
                    </a:p>
                  </a:txBody>
                  <a:tcPr marL="72000" marR="72000" marT="36000" marB="36000" anchor="ctr">
                    <a:lnR w="12700" cap="flat" cmpd="sng" algn="ctr">
                      <a:solidFill>
                        <a:schemeClr val="bg1"/>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b"/>
                      <a:r>
                        <a:rPr lang="it-IT" sz="1200" b="0" i="0" u="none" strike="noStrike">
                          <a:solidFill>
                            <a:srgbClr val="000000"/>
                          </a:solidFill>
                          <a:effectLst/>
                          <a:latin typeface="Aptos Narrow" panose="020B0004020202020204" pitchFamily="34" charset="0"/>
                        </a:rPr>
                        <a:t>0.4</a:t>
                      </a:r>
                    </a:p>
                  </a:txBody>
                  <a:tcPr marL="72000" marR="72000" marT="36000" marB="3600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7F7F7F"/>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lang="it-IT" sz="1200" b="0" i="0" u="none" strike="noStrike" dirty="0">
                          <a:solidFill>
                            <a:srgbClr val="000000"/>
                          </a:solidFill>
                          <a:effectLst/>
                          <a:latin typeface="Aptos Narrow" panose="020B0004020202020204" pitchFamily="34" charset="0"/>
                        </a:rPr>
                        <a:t>1.0%</a:t>
                      </a:r>
                    </a:p>
                  </a:txBody>
                  <a:tcPr marL="72000" marR="72000" marT="36000" marB="36000" anchor="b">
                    <a:lnL w="12700" cap="flat" cmpd="sng" algn="ctr">
                      <a:solidFill>
                        <a:schemeClr val="bg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rgbClr val="7F7F7F"/>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897734799"/>
                  </a:ext>
                </a:extLst>
              </a:tr>
              <a:tr h="177023">
                <a:tc vMerge="1">
                  <a:txBody>
                    <a:bodyPr/>
                    <a:lstStyle/>
                    <a:p>
                      <a:pPr algn="l" fontAlgn="b"/>
                      <a:endParaRPr lang="it-IT" sz="1100" b="0" i="0" u="none" strike="noStrike" dirty="0">
                        <a:solidFill>
                          <a:srgbClr val="000000"/>
                        </a:solidFill>
                        <a:effectLst/>
                        <a:latin typeface="Aptos Narrow" panose="020B0004020202020204" pitchFamily="34" charset="0"/>
                      </a:endParaRPr>
                    </a:p>
                  </a:txBody>
                  <a:tcPr marL="9525" marR="9525" marT="9525" marB="0" anchor="b">
                    <a:lnL w="6350" cap="flat" cmpd="sng" algn="ctr">
                      <a:solidFill>
                        <a:schemeClr val="tx1"/>
                      </a:solidFill>
                      <a:prstDash val="solid"/>
                      <a:round/>
                      <a:headEnd type="none" w="med" len="med"/>
                      <a:tailEnd type="none" w="med" len="med"/>
                    </a:lnL>
                    <a:lnT w="38100" cmpd="sng">
                      <a:noFill/>
                    </a:lnT>
                    <a:lnB w="12700" cap="flat" cmpd="sng" algn="ctr">
                      <a:solidFill>
                        <a:srgbClr val="7F7F7F"/>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b"/>
                      <a:r>
                        <a:rPr lang="it-IT" sz="1200" b="0" i="0" u="none" strike="noStrike" dirty="0">
                          <a:solidFill>
                            <a:schemeClr val="tx1"/>
                          </a:solidFill>
                          <a:effectLst/>
                          <a:latin typeface="+mj-lt"/>
                        </a:rPr>
                        <a:t>P&amp;C</a:t>
                      </a:r>
                    </a:p>
                  </a:txBody>
                  <a:tcPr marL="72000" marR="72000" marT="36000" marB="36000"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b"/>
                      <a:r>
                        <a:rPr lang="it-IT" sz="1200" b="0" i="0" u="none" strike="noStrike">
                          <a:solidFill>
                            <a:srgbClr val="000000"/>
                          </a:solidFill>
                          <a:effectLst/>
                          <a:latin typeface="Aptos Narrow" panose="020B0004020202020204" pitchFamily="34" charset="0"/>
                        </a:rPr>
                        <a:t>7.8</a:t>
                      </a:r>
                    </a:p>
                  </a:txBody>
                  <a:tcPr marL="72000" marR="72000" marT="36000" marB="3600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solidFill>
                        <a:srgbClr val="7F7F7F"/>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lang="it-IT" sz="1200" b="0" i="0" u="none" strike="noStrike" dirty="0">
                          <a:solidFill>
                            <a:srgbClr val="000000"/>
                          </a:solidFill>
                          <a:effectLst/>
                          <a:latin typeface="Aptos Narrow" panose="020B0004020202020204" pitchFamily="34" charset="0"/>
                        </a:rPr>
                        <a:t>18.2%</a:t>
                      </a:r>
                    </a:p>
                  </a:txBody>
                  <a:tcPr marL="72000" marR="72000" marT="36000" marB="36000" anchor="b">
                    <a:lnL w="12700" cap="flat" cmpd="sng" algn="ctr">
                      <a:solidFill>
                        <a:schemeClr val="bg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mpd="sng">
                      <a:noFill/>
                    </a:lnT>
                    <a:lnB w="12700" cap="flat" cmpd="sng" algn="ctr">
                      <a:solidFill>
                        <a:srgbClr val="7F7F7F"/>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4601451"/>
                  </a:ext>
                </a:extLst>
              </a:tr>
              <a:tr h="177023">
                <a:tc rowSpan="2">
                  <a:txBody>
                    <a:bodyPr/>
                    <a:lstStyle/>
                    <a:p>
                      <a:pPr algn="l" fontAlgn="b"/>
                      <a:r>
                        <a:rPr lang="en-GB" sz="1200" b="0" i="0" u="none" strike="noStrike" dirty="0">
                          <a:solidFill>
                            <a:srgbClr val="000000"/>
                          </a:solidFill>
                          <a:effectLst/>
                          <a:latin typeface="Aptos Narrow" panose="020B0004020202020204" pitchFamily="34" charset="0"/>
                        </a:rPr>
                        <a:t>I</a:t>
                      </a:r>
                      <a:r>
                        <a:rPr lang="it-IT" sz="1200" b="0" i="0" u="none" strike="noStrike" dirty="0">
                          <a:solidFill>
                            <a:srgbClr val="000000"/>
                          </a:solidFill>
                          <a:effectLst/>
                          <a:latin typeface="Aptos Narrow" panose="020B0004020202020204" pitchFamily="34" charset="0"/>
                        </a:rPr>
                        <a:t>TALY</a:t>
                      </a:r>
                    </a:p>
                  </a:txBody>
                  <a:tcPr marL="72000" marR="72000" marT="36000" marB="36000" anchor="ctr">
                    <a:lnL w="6350" cap="flat" cmpd="sng" algn="ctr">
                      <a:solidFill>
                        <a:schemeClr val="tx1"/>
                      </a:solidFill>
                      <a:prstDash val="solid"/>
                      <a:round/>
                      <a:headEnd type="none" w="med" len="med"/>
                      <a:tailEnd type="none" w="med" len="med"/>
                    </a:lnL>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b"/>
                      <a:r>
                        <a:rPr lang="it-IT" sz="1200" b="0" i="0" u="none" strike="noStrike" dirty="0">
                          <a:solidFill>
                            <a:schemeClr val="tx1"/>
                          </a:solidFill>
                          <a:effectLst/>
                          <a:latin typeface="+mj-lt"/>
                        </a:rPr>
                        <a:t>Life</a:t>
                      </a:r>
                    </a:p>
                  </a:txBody>
                  <a:tcPr marL="72000" marR="72000" marT="36000" marB="36000" anchor="ctr">
                    <a:lnR w="12700" cap="flat" cmpd="sng" algn="ctr">
                      <a:solidFill>
                        <a:schemeClr val="bg1"/>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b"/>
                      <a:r>
                        <a:rPr lang="it-IT" sz="1200" b="0" i="0" u="none" strike="noStrike">
                          <a:solidFill>
                            <a:srgbClr val="000000"/>
                          </a:solidFill>
                          <a:effectLst/>
                          <a:latin typeface="Aptos Narrow" panose="020B0004020202020204" pitchFamily="34" charset="0"/>
                        </a:rPr>
                        <a:t>6.2</a:t>
                      </a:r>
                    </a:p>
                  </a:txBody>
                  <a:tcPr marL="72000" marR="72000" marT="36000" marB="3600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7F7F7F"/>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lang="it-IT" sz="1200" b="0" i="0" u="none" strike="noStrike" dirty="0">
                          <a:solidFill>
                            <a:srgbClr val="000000"/>
                          </a:solidFill>
                          <a:effectLst/>
                          <a:latin typeface="Aptos Narrow" panose="020B0004020202020204" pitchFamily="34" charset="0"/>
                        </a:rPr>
                        <a:t>14.3%</a:t>
                      </a:r>
                    </a:p>
                  </a:txBody>
                  <a:tcPr marL="72000" marR="72000" marT="36000" marB="36000" anchor="b">
                    <a:lnL w="12700" cap="flat" cmpd="sng" algn="ctr">
                      <a:solidFill>
                        <a:schemeClr val="bg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rgbClr val="7F7F7F"/>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37354087"/>
                  </a:ext>
                </a:extLst>
              </a:tr>
              <a:tr h="177023">
                <a:tc vMerge="1">
                  <a:txBody>
                    <a:bodyPr/>
                    <a:lstStyle/>
                    <a:p>
                      <a:pPr algn="l" fontAlgn="b"/>
                      <a:endParaRPr lang="it-IT" sz="1100" b="0" i="0" u="none" strike="noStrike" dirty="0">
                        <a:solidFill>
                          <a:srgbClr val="000000"/>
                        </a:solidFill>
                        <a:effectLst/>
                        <a:latin typeface="Aptos Narrow" panose="020B0004020202020204" pitchFamily="34" charset="0"/>
                      </a:endParaRPr>
                    </a:p>
                  </a:txBody>
                  <a:tcPr marL="9525" marR="9525" marT="9525" marB="0" anchor="b">
                    <a:lnL w="6350" cap="flat" cmpd="sng" algn="ctr">
                      <a:solidFill>
                        <a:schemeClr val="tx1"/>
                      </a:solidFill>
                      <a:prstDash val="solid"/>
                      <a:round/>
                      <a:headEnd type="none" w="med" len="med"/>
                      <a:tailEnd type="none" w="med" len="med"/>
                    </a:lnL>
                    <a:lnT w="38100" cmpd="sng">
                      <a:noFill/>
                    </a:lnT>
                    <a:lnB w="12700" cap="flat" cmpd="sng" algn="ctr">
                      <a:solidFill>
                        <a:srgbClr val="7F7F7F"/>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b"/>
                      <a:r>
                        <a:rPr lang="it-IT" sz="1200" b="0" i="0" u="none" strike="noStrike" dirty="0">
                          <a:solidFill>
                            <a:schemeClr val="tx1"/>
                          </a:solidFill>
                          <a:effectLst/>
                          <a:latin typeface="+mj-lt"/>
                        </a:rPr>
                        <a:t>P&amp;C</a:t>
                      </a:r>
                    </a:p>
                  </a:txBody>
                  <a:tcPr marL="72000" marR="72000" marT="36000" marB="36000"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b"/>
                      <a:r>
                        <a:rPr lang="it-IT" sz="1200" b="0" i="0" u="none" strike="noStrike">
                          <a:solidFill>
                            <a:srgbClr val="000000"/>
                          </a:solidFill>
                          <a:effectLst/>
                          <a:latin typeface="Aptos Narrow" panose="020B0004020202020204" pitchFamily="34" charset="0"/>
                        </a:rPr>
                        <a:t>0.4</a:t>
                      </a:r>
                    </a:p>
                  </a:txBody>
                  <a:tcPr marL="72000" marR="72000" marT="36000" marB="3600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solidFill>
                        <a:srgbClr val="7F7F7F"/>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lang="it-IT" sz="1200" b="0" i="0" u="none" strike="noStrike" dirty="0">
                          <a:solidFill>
                            <a:srgbClr val="000000"/>
                          </a:solidFill>
                          <a:effectLst/>
                          <a:latin typeface="Aptos Narrow" panose="020B0004020202020204" pitchFamily="34" charset="0"/>
                        </a:rPr>
                        <a:t>1.0%</a:t>
                      </a:r>
                    </a:p>
                  </a:txBody>
                  <a:tcPr marL="72000" marR="72000" marT="36000" marB="36000" anchor="b">
                    <a:lnL w="12700" cap="flat" cmpd="sng" algn="ctr">
                      <a:solidFill>
                        <a:schemeClr val="bg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mpd="sng">
                      <a:noFill/>
                    </a:lnT>
                    <a:lnB w="12700" cap="flat" cmpd="sng" algn="ctr">
                      <a:solidFill>
                        <a:srgbClr val="7F7F7F"/>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2292626"/>
                  </a:ext>
                </a:extLst>
              </a:tr>
              <a:tr h="177023">
                <a:tc rowSpan="2">
                  <a:txBody>
                    <a:bodyPr/>
                    <a:lstStyle/>
                    <a:p>
                      <a:pPr algn="l" fontAlgn="b"/>
                      <a:r>
                        <a:rPr lang="en-GB" sz="1200" b="0" i="0" u="none" strike="noStrike" dirty="0">
                          <a:solidFill>
                            <a:srgbClr val="000000"/>
                          </a:solidFill>
                          <a:effectLst/>
                          <a:latin typeface="Aptos Narrow" panose="020B0004020202020204" pitchFamily="34" charset="0"/>
                        </a:rPr>
                        <a:t>GERMANY</a:t>
                      </a:r>
                      <a:endParaRPr lang="it-IT" sz="1200" b="0" i="0" u="none" strike="noStrike" dirty="0">
                        <a:solidFill>
                          <a:srgbClr val="000000"/>
                        </a:solidFill>
                        <a:effectLst/>
                        <a:latin typeface="Aptos Narrow" panose="020B0004020202020204" pitchFamily="34" charset="0"/>
                      </a:endParaRPr>
                    </a:p>
                  </a:txBody>
                  <a:tcPr marL="72000" marR="72000" marT="36000" marB="36000" anchor="ctr">
                    <a:lnL w="6350" cap="flat" cmpd="sng" algn="ctr">
                      <a:solidFill>
                        <a:schemeClr val="tx1"/>
                      </a:solidFill>
                      <a:prstDash val="solid"/>
                      <a:round/>
                      <a:headEnd type="none" w="med" len="med"/>
                      <a:tailEnd type="none" w="med" len="med"/>
                    </a:lnL>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b"/>
                      <a:r>
                        <a:rPr lang="it-IT" sz="1200" b="0" i="0" u="none" strike="noStrike" dirty="0">
                          <a:solidFill>
                            <a:schemeClr val="tx1"/>
                          </a:solidFill>
                          <a:effectLst/>
                          <a:latin typeface="+mj-lt"/>
                        </a:rPr>
                        <a:t>Life</a:t>
                      </a:r>
                    </a:p>
                  </a:txBody>
                  <a:tcPr marL="72000" marR="72000" marT="36000" marB="36000" anchor="ctr">
                    <a:lnR w="12700" cap="flat" cmpd="sng" algn="ctr">
                      <a:solidFill>
                        <a:schemeClr val="bg1"/>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b"/>
                      <a:r>
                        <a:rPr lang="it-IT" sz="1200" b="0" i="0" u="none" strike="noStrike">
                          <a:solidFill>
                            <a:srgbClr val="000000"/>
                          </a:solidFill>
                          <a:effectLst/>
                          <a:latin typeface="Aptos Narrow" panose="020B0004020202020204" pitchFamily="34" charset="0"/>
                        </a:rPr>
                        <a:t>2.3</a:t>
                      </a:r>
                    </a:p>
                  </a:txBody>
                  <a:tcPr marL="72000" marR="72000" marT="36000" marB="3600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7F7F7F"/>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lang="it-IT" sz="1200" b="0" i="0" u="none" strike="noStrike" dirty="0">
                          <a:solidFill>
                            <a:srgbClr val="000000"/>
                          </a:solidFill>
                          <a:effectLst/>
                          <a:latin typeface="Aptos Narrow" panose="020B0004020202020204" pitchFamily="34" charset="0"/>
                        </a:rPr>
                        <a:t>5.4%</a:t>
                      </a:r>
                    </a:p>
                  </a:txBody>
                  <a:tcPr marL="72000" marR="72000" marT="36000" marB="36000" anchor="b">
                    <a:lnL w="12700" cap="flat" cmpd="sng" algn="ctr">
                      <a:solidFill>
                        <a:schemeClr val="bg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rgbClr val="7F7F7F"/>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85130167"/>
                  </a:ext>
                </a:extLst>
              </a:tr>
              <a:tr h="177023">
                <a:tc vMerge="1">
                  <a:txBody>
                    <a:bodyPr/>
                    <a:lstStyle/>
                    <a:p>
                      <a:pPr algn="l" fontAlgn="b"/>
                      <a:endParaRPr lang="it-IT" sz="1100" b="0" i="0" u="none" strike="noStrike" dirty="0">
                        <a:solidFill>
                          <a:srgbClr val="000000"/>
                        </a:solidFill>
                        <a:effectLst/>
                        <a:latin typeface="Aptos Narrow" panose="020B0004020202020204" pitchFamily="34" charset="0"/>
                      </a:endParaRPr>
                    </a:p>
                  </a:txBody>
                  <a:tcPr marL="9525" marR="9525" marT="9525" marB="0" anchor="b">
                    <a:lnL w="6350" cap="flat" cmpd="sng" algn="ctr">
                      <a:solidFill>
                        <a:schemeClr val="tx1"/>
                      </a:solidFill>
                      <a:prstDash val="solid"/>
                      <a:round/>
                      <a:headEnd type="none" w="med" len="med"/>
                      <a:tailEnd type="none" w="med" len="med"/>
                    </a:lnL>
                    <a:lnT w="12700" cap="flat" cmpd="sng" algn="ctr">
                      <a:noFill/>
                      <a:prstDash val="solid"/>
                      <a:round/>
                      <a:headEnd type="none" w="med" len="med"/>
                      <a:tailEnd type="none" w="med" len="med"/>
                    </a:lnT>
                    <a:lnB w="12700" cap="flat" cmpd="sng" algn="ctr">
                      <a:solidFill>
                        <a:srgbClr val="7F7F7F"/>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b"/>
                      <a:r>
                        <a:rPr lang="it-IT" sz="1200" b="0" i="0" u="none" strike="noStrike" dirty="0">
                          <a:solidFill>
                            <a:schemeClr val="tx1"/>
                          </a:solidFill>
                          <a:effectLst/>
                          <a:latin typeface="+mj-lt"/>
                        </a:rPr>
                        <a:t>P&amp;C</a:t>
                      </a:r>
                    </a:p>
                  </a:txBody>
                  <a:tcPr marL="72000" marR="72000" marT="36000" marB="36000"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b"/>
                      <a:r>
                        <a:rPr lang="it-IT" sz="1200" b="0" i="0" u="none" strike="noStrike" dirty="0">
                          <a:solidFill>
                            <a:srgbClr val="000000"/>
                          </a:solidFill>
                          <a:effectLst/>
                          <a:latin typeface="Aptos Narrow" panose="020B0004020202020204" pitchFamily="34" charset="0"/>
                        </a:rPr>
                        <a:t>0.0</a:t>
                      </a:r>
                    </a:p>
                  </a:txBody>
                  <a:tcPr marL="72000" marR="72000" marT="36000" marB="3600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solidFill>
                        <a:srgbClr val="7F7F7F"/>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lang="it-IT" sz="1200" b="0" i="0" u="none" strike="noStrike" dirty="0">
                          <a:solidFill>
                            <a:srgbClr val="000000"/>
                          </a:solidFill>
                          <a:effectLst/>
                          <a:latin typeface="Aptos Narrow" panose="020B0004020202020204" pitchFamily="34" charset="0"/>
                        </a:rPr>
                        <a:t>0.0%</a:t>
                      </a:r>
                    </a:p>
                  </a:txBody>
                  <a:tcPr marL="72000" marR="72000" marT="36000" marB="36000" anchor="b">
                    <a:lnL w="12700" cap="flat" cmpd="sng" algn="ctr">
                      <a:solidFill>
                        <a:schemeClr val="bg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mpd="sng">
                      <a:noFill/>
                    </a:lnT>
                    <a:lnB w="12700" cap="flat" cmpd="sng" algn="ctr">
                      <a:solidFill>
                        <a:srgbClr val="7F7F7F"/>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9843495"/>
                  </a:ext>
                </a:extLst>
              </a:tr>
              <a:tr h="177023">
                <a:tc rowSpan="2">
                  <a:txBody>
                    <a:bodyPr/>
                    <a:lstStyle/>
                    <a:p>
                      <a:pPr algn="l" fontAlgn="b"/>
                      <a:r>
                        <a:rPr lang="en-GB" sz="1200" b="0" i="0" u="none" strike="noStrike" dirty="0">
                          <a:solidFill>
                            <a:srgbClr val="000000"/>
                          </a:solidFill>
                          <a:effectLst/>
                          <a:latin typeface="Aptos Narrow" panose="020B0004020202020204" pitchFamily="34" charset="0"/>
                        </a:rPr>
                        <a:t>OTHER</a:t>
                      </a:r>
                      <a:endParaRPr lang="it-IT" sz="1200" b="0" i="0" u="none" strike="noStrike" dirty="0">
                        <a:solidFill>
                          <a:srgbClr val="000000"/>
                        </a:solidFill>
                        <a:effectLst/>
                        <a:latin typeface="Aptos Narrow" panose="020B0004020202020204" pitchFamily="34" charset="0"/>
                      </a:endParaRPr>
                    </a:p>
                  </a:txBody>
                  <a:tcPr marL="72000" marR="72000" marT="36000" marB="36000" anchor="ctr">
                    <a:lnL w="6350" cap="flat" cmpd="sng" algn="ctr">
                      <a:solidFill>
                        <a:schemeClr val="tx1"/>
                      </a:solidFill>
                      <a:prstDash val="solid"/>
                      <a:round/>
                      <a:headEnd type="none" w="med" len="med"/>
                      <a:tailEnd type="none" w="med" len="med"/>
                    </a:lnL>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b"/>
                      <a:r>
                        <a:rPr lang="it-IT" sz="1200" b="0" i="0" u="none" strike="noStrike" dirty="0">
                          <a:solidFill>
                            <a:schemeClr val="tx1"/>
                          </a:solidFill>
                          <a:effectLst/>
                          <a:latin typeface="+mj-lt"/>
                        </a:rPr>
                        <a:t>Life</a:t>
                      </a:r>
                    </a:p>
                  </a:txBody>
                  <a:tcPr marL="72000" marR="72000" marT="36000" marB="36000" anchor="ctr">
                    <a:lnR w="12700" cap="flat" cmpd="sng" algn="ctr">
                      <a:solidFill>
                        <a:schemeClr val="bg1"/>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b"/>
                      <a:r>
                        <a:rPr lang="it-IT" sz="1200" b="0" i="0" u="none" strike="noStrike" dirty="0">
                          <a:solidFill>
                            <a:srgbClr val="000000"/>
                          </a:solidFill>
                          <a:effectLst/>
                          <a:latin typeface="Aptos Narrow" panose="020B0004020202020204" pitchFamily="34" charset="0"/>
                        </a:rPr>
                        <a:t>1.4</a:t>
                      </a:r>
                    </a:p>
                  </a:txBody>
                  <a:tcPr marL="72000" marR="72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lang="it-IT" sz="1200" b="0" i="0" u="none" strike="noStrike" dirty="0">
                          <a:solidFill>
                            <a:srgbClr val="000000"/>
                          </a:solidFill>
                          <a:effectLst/>
                          <a:latin typeface="Aptos Narrow" panose="020B0004020202020204" pitchFamily="34" charset="0"/>
                        </a:rPr>
                        <a:t>3.3%</a:t>
                      </a:r>
                    </a:p>
                  </a:txBody>
                  <a:tcPr marL="72000" marR="72000" marT="36000" marB="36000" anchor="ctr">
                    <a:lnL w="12700" cap="flat" cmpd="sng" algn="ctr">
                      <a:solidFill>
                        <a:schemeClr val="bg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87126078"/>
                  </a:ext>
                </a:extLst>
              </a:tr>
              <a:tr h="177023">
                <a:tc vMerge="1">
                  <a:txBody>
                    <a:bodyPr/>
                    <a:lstStyle/>
                    <a:p>
                      <a:pPr algn="l" fontAlgn="b"/>
                      <a:endParaRPr lang="it-IT" sz="1100" b="0" i="0" u="none" strike="noStrike" dirty="0">
                        <a:solidFill>
                          <a:srgbClr val="000000"/>
                        </a:solidFill>
                        <a:effectLst/>
                        <a:latin typeface="Aptos Narrow" panose="020B0004020202020204" pitchFamily="34" charset="0"/>
                      </a:endParaRPr>
                    </a:p>
                  </a:txBody>
                  <a:tcPr marL="9525" marR="9525" marT="9525" marB="0" anchor="ctr">
                    <a:lnL w="6350" cap="flat" cmpd="sng" algn="ctr">
                      <a:solidFill>
                        <a:schemeClr val="tx1"/>
                      </a:solidFill>
                      <a:prstDash val="solid"/>
                      <a:round/>
                      <a:headEnd type="none" w="med" len="med"/>
                      <a:tailEnd type="none" w="med" len="med"/>
                    </a:lnL>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b"/>
                      <a:r>
                        <a:rPr lang="it-IT" sz="1200" b="0" i="0" u="none" strike="noStrike" dirty="0">
                          <a:solidFill>
                            <a:schemeClr val="tx1"/>
                          </a:solidFill>
                          <a:effectLst/>
                          <a:latin typeface="+mj-lt"/>
                        </a:rPr>
                        <a:t>P&amp;C</a:t>
                      </a:r>
                    </a:p>
                  </a:txBody>
                  <a:tcPr marL="72000" marR="72000" marT="36000" marB="36000"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b"/>
                      <a:r>
                        <a:rPr lang="it-IT" sz="1200" b="0" i="0" u="none" strike="noStrike" dirty="0">
                          <a:solidFill>
                            <a:srgbClr val="000000"/>
                          </a:solidFill>
                          <a:effectLst/>
                          <a:latin typeface="Aptos Narrow" panose="020B0004020202020204" pitchFamily="34" charset="0"/>
                        </a:rPr>
                        <a:t>0.2</a:t>
                      </a:r>
                    </a:p>
                  </a:txBody>
                  <a:tcPr marL="72000" marR="72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solidFill>
                        <a:srgbClr val="7F7F7F"/>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lang="it-IT" sz="1200" b="0" i="0" u="none" strike="noStrike" dirty="0">
                          <a:solidFill>
                            <a:srgbClr val="000000"/>
                          </a:solidFill>
                          <a:effectLst/>
                          <a:latin typeface="Aptos Narrow" panose="020B0004020202020204" pitchFamily="34" charset="0"/>
                        </a:rPr>
                        <a:t>0.5%</a:t>
                      </a:r>
                    </a:p>
                  </a:txBody>
                  <a:tcPr marL="72000" marR="72000" marT="36000" marB="36000" anchor="ctr">
                    <a:lnL w="12700" cap="flat" cmpd="sng" algn="ctr">
                      <a:solidFill>
                        <a:schemeClr val="bg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mpd="sng">
                      <a:noFill/>
                    </a:lnT>
                    <a:lnB w="12700" cap="flat" cmpd="sng" algn="ctr">
                      <a:solidFill>
                        <a:srgbClr val="7F7F7F"/>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956818413"/>
                  </a:ext>
                </a:extLst>
              </a:tr>
            </a:tbl>
          </a:graphicData>
        </a:graphic>
      </p:graphicFrame>
      <p:graphicFrame>
        <p:nvGraphicFramePr>
          <p:cNvPr id="10" name="Chart 9">
            <a:extLst>
              <a:ext uri="{FF2B5EF4-FFF2-40B4-BE49-F238E27FC236}">
                <a16:creationId xmlns:a16="http://schemas.microsoft.com/office/drawing/2014/main" id="{C60BB607-9D15-4954-A794-B7C1466FF44B}"/>
              </a:ext>
            </a:extLst>
          </p:cNvPr>
          <p:cNvGraphicFramePr>
            <a:graphicFrameLocks/>
          </p:cNvGraphicFramePr>
          <p:nvPr>
            <p:extLst>
              <p:ext uri="{D42A27DB-BD31-4B8C-83A1-F6EECF244321}">
                <p14:modId xmlns:p14="http://schemas.microsoft.com/office/powerpoint/2010/main" val="1915055569"/>
              </p:ext>
            </p:extLst>
          </p:nvPr>
        </p:nvGraphicFramePr>
        <p:xfrm>
          <a:off x="5775159" y="3952213"/>
          <a:ext cx="4320000" cy="2475734"/>
        </p:xfrm>
        <a:graphic>
          <a:graphicData uri="http://schemas.openxmlformats.org/drawingml/2006/chart">
            <c:chart xmlns:c="http://schemas.openxmlformats.org/drawingml/2006/chart" xmlns:r="http://schemas.openxmlformats.org/officeDocument/2006/relationships" r:id="rId3"/>
          </a:graphicData>
        </a:graphic>
      </p:graphicFrame>
      <p:sp>
        <p:nvSpPr>
          <p:cNvPr id="15" name="TextBox 14">
            <a:extLst>
              <a:ext uri="{FF2B5EF4-FFF2-40B4-BE49-F238E27FC236}">
                <a16:creationId xmlns:a16="http://schemas.microsoft.com/office/drawing/2014/main" id="{E200FA2C-DD30-9998-0CEB-E64770072668}"/>
              </a:ext>
            </a:extLst>
          </p:cNvPr>
          <p:cNvSpPr txBox="1"/>
          <p:nvPr/>
        </p:nvSpPr>
        <p:spPr>
          <a:xfrm>
            <a:off x="8766480" y="4166926"/>
            <a:ext cx="1081889" cy="307777"/>
          </a:xfrm>
          <a:prstGeom prst="rect">
            <a:avLst/>
          </a:prstGeom>
          <a:noFill/>
        </p:spPr>
        <p:txBody>
          <a:bodyPr wrap="square">
            <a:spAutoFit/>
          </a:bodyPr>
          <a:lstStyle/>
          <a:p>
            <a:r>
              <a:rPr lang="it-IT" sz="1400" b="1" dirty="0">
                <a:solidFill>
                  <a:srgbClr val="000000"/>
                </a:solidFill>
                <a:latin typeface="Aptos Narrow" panose="020B0004020202020204" pitchFamily="34" charset="0"/>
              </a:rPr>
              <a:t>€ </a:t>
            </a:r>
            <a:r>
              <a:rPr lang="it-IT" sz="1400" b="1" i="0" u="none" strike="noStrike" dirty="0">
                <a:solidFill>
                  <a:srgbClr val="000000"/>
                </a:solidFill>
                <a:effectLst/>
                <a:latin typeface="Aptos Narrow" panose="020B0004020202020204" pitchFamily="34" charset="0"/>
              </a:rPr>
              <a:t>27.9 M</a:t>
            </a:r>
            <a:endParaRPr lang="it-IT" sz="1400" b="1" dirty="0">
              <a:solidFill>
                <a:srgbClr val="000000"/>
              </a:solidFill>
              <a:latin typeface="Aptos Narrow" panose="020B0004020202020204" pitchFamily="34" charset="0"/>
            </a:endParaRPr>
          </a:p>
        </p:txBody>
      </p:sp>
      <p:sp>
        <p:nvSpPr>
          <p:cNvPr id="16" name="TextBox 15">
            <a:extLst>
              <a:ext uri="{FF2B5EF4-FFF2-40B4-BE49-F238E27FC236}">
                <a16:creationId xmlns:a16="http://schemas.microsoft.com/office/drawing/2014/main" id="{E4F34F17-5FB2-1ED7-BEB4-068E94EF39EA}"/>
              </a:ext>
            </a:extLst>
          </p:cNvPr>
          <p:cNvSpPr txBox="1"/>
          <p:nvPr/>
        </p:nvSpPr>
        <p:spPr>
          <a:xfrm>
            <a:off x="6279723" y="4166926"/>
            <a:ext cx="1081889" cy="307777"/>
          </a:xfrm>
          <a:prstGeom prst="rect">
            <a:avLst/>
          </a:prstGeom>
          <a:noFill/>
        </p:spPr>
        <p:txBody>
          <a:bodyPr wrap="square">
            <a:spAutoFit/>
          </a:bodyPr>
          <a:lstStyle/>
          <a:p>
            <a:r>
              <a:rPr lang="it-IT" sz="1400" b="1" dirty="0">
                <a:solidFill>
                  <a:srgbClr val="000000"/>
                </a:solidFill>
                <a:latin typeface="Aptos Narrow" panose="020B0004020202020204" pitchFamily="34" charset="0"/>
              </a:rPr>
              <a:t>€ 16.1</a:t>
            </a:r>
            <a:r>
              <a:rPr lang="it-IT" sz="1400" b="1" i="0" u="none" strike="noStrike" dirty="0">
                <a:solidFill>
                  <a:srgbClr val="000000"/>
                </a:solidFill>
                <a:effectLst/>
                <a:latin typeface="Aptos Narrow" panose="020B0004020202020204" pitchFamily="34" charset="0"/>
              </a:rPr>
              <a:t> M</a:t>
            </a:r>
            <a:endParaRPr lang="it-IT" sz="1400" b="1" dirty="0">
              <a:solidFill>
                <a:srgbClr val="000000"/>
              </a:solidFill>
              <a:latin typeface="Aptos Narrow" panose="020B0004020202020204" pitchFamily="34" charset="0"/>
            </a:endParaRPr>
          </a:p>
        </p:txBody>
      </p:sp>
    </p:spTree>
    <p:extLst>
      <p:ext uri="{BB962C8B-B14F-4D97-AF65-F5344CB8AC3E}">
        <p14:creationId xmlns:p14="http://schemas.microsoft.com/office/powerpoint/2010/main" val="36620774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AE6A20-4674-2DB1-E950-01B48844C3CE}"/>
            </a:ext>
          </a:extLst>
        </p:cNvPr>
        <p:cNvGrpSpPr/>
        <p:nvPr/>
      </p:nvGrpSpPr>
      <p:grpSpPr>
        <a:xfrm>
          <a:off x="0" y="0"/>
          <a:ext cx="0" cy="0"/>
          <a:chOff x="0" y="0"/>
          <a:chExt cx="0" cy="0"/>
        </a:xfrm>
      </p:grpSpPr>
      <p:sp>
        <p:nvSpPr>
          <p:cNvPr id="56" name="Slide Number Placeholder 1">
            <a:extLst>
              <a:ext uri="{FF2B5EF4-FFF2-40B4-BE49-F238E27FC236}">
                <a16:creationId xmlns:a16="http://schemas.microsoft.com/office/drawing/2014/main" id="{FD35991E-9A92-24FC-A28C-7CE712934B31}"/>
              </a:ext>
            </a:extLst>
          </p:cNvPr>
          <p:cNvSpPr txBox="1">
            <a:spLocks/>
          </p:cNvSpPr>
          <p:nvPr/>
        </p:nvSpPr>
        <p:spPr>
          <a:xfrm>
            <a:off x="11478733" y="303860"/>
            <a:ext cx="266889" cy="178318"/>
          </a:xfrm>
          <a:prstGeom prst="rect">
            <a:avLst/>
          </a:prstGeom>
        </p:spPr>
        <p:txBody>
          <a:bodyPr vert="horz" lIns="0" tIns="0" rIns="0" bIns="0" rtlCol="0" anchor="t" anchorCtr="0"/>
          <a:lstStyle>
            <a:defPPr>
              <a:defRPr lang="it-IT"/>
            </a:defPPr>
            <a:lvl1pPr marL="0" algn="r" defTabSz="457200" rtl="0" eaLnBrk="1" latinLnBrk="0" hangingPunct="1">
              <a:defRPr sz="900" kern="120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465A074-71B0-1C47-A455-7677837C124E}" type="slidenum">
              <a:rPr lang="it-IT" smtClean="0"/>
              <a:pPr/>
              <a:t>14</a:t>
            </a:fld>
            <a:endParaRPr lang="it-IT" dirty="0"/>
          </a:p>
        </p:txBody>
      </p:sp>
      <p:grpSp>
        <p:nvGrpSpPr>
          <p:cNvPr id="19" name="Gruppo 4">
            <a:extLst>
              <a:ext uri="{FF2B5EF4-FFF2-40B4-BE49-F238E27FC236}">
                <a16:creationId xmlns:a16="http://schemas.microsoft.com/office/drawing/2014/main" id="{ED2FEBCD-AA0F-1EB8-6FF1-C7E793FCED35}"/>
              </a:ext>
            </a:extLst>
          </p:cNvPr>
          <p:cNvGrpSpPr/>
          <p:nvPr/>
        </p:nvGrpSpPr>
        <p:grpSpPr>
          <a:xfrm>
            <a:off x="0" y="-615"/>
            <a:ext cx="10233380" cy="706501"/>
            <a:chOff x="0" y="-615"/>
            <a:chExt cx="10233380" cy="706501"/>
          </a:xfrm>
        </p:grpSpPr>
        <p:grpSp>
          <p:nvGrpSpPr>
            <p:cNvPr id="20" name="Gruppo 3">
              <a:extLst>
                <a:ext uri="{FF2B5EF4-FFF2-40B4-BE49-F238E27FC236}">
                  <a16:creationId xmlns:a16="http://schemas.microsoft.com/office/drawing/2014/main" id="{1CEBB372-6B11-AB68-08B6-7848E0039CA9}"/>
                </a:ext>
              </a:extLst>
            </p:cNvPr>
            <p:cNvGrpSpPr/>
            <p:nvPr/>
          </p:nvGrpSpPr>
          <p:grpSpPr>
            <a:xfrm>
              <a:off x="0" y="-615"/>
              <a:ext cx="10233380" cy="393634"/>
              <a:chOff x="0" y="-615"/>
              <a:chExt cx="10233380" cy="579408"/>
            </a:xfrm>
          </p:grpSpPr>
          <p:sp>
            <p:nvSpPr>
              <p:cNvPr id="23" name="Parallelogramma 62">
                <a:extLst>
                  <a:ext uri="{FF2B5EF4-FFF2-40B4-BE49-F238E27FC236}">
                    <a16:creationId xmlns:a16="http://schemas.microsoft.com/office/drawing/2014/main" id="{DEB72D24-7DE2-B532-1DA2-DB488181F685}"/>
                  </a:ext>
                </a:extLst>
              </p:cNvPr>
              <p:cNvSpPr/>
              <p:nvPr/>
            </p:nvSpPr>
            <p:spPr>
              <a:xfrm>
                <a:off x="0" y="-615"/>
                <a:ext cx="1352550" cy="577322"/>
              </a:xfrm>
              <a:prstGeom prst="parallelogram">
                <a:avLst>
                  <a:gd name="adj" fmla="val 0"/>
                </a:avLst>
              </a:prstGeom>
              <a:solidFill>
                <a:srgbClr val="C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200" b="0" i="0" u="none" strike="noStrike" kern="0" cap="none" spc="0" normalizeH="0" baseline="0" noProof="0" dirty="0">
                  <a:ln>
                    <a:noFill/>
                  </a:ln>
                  <a:solidFill>
                    <a:srgbClr val="FFFFFF"/>
                  </a:solidFill>
                  <a:effectLst/>
                  <a:uLnTx/>
                  <a:uFillTx/>
                  <a:latin typeface="Calibri" panose="020F0502020204030204"/>
                  <a:ea typeface="+mn-ea"/>
                  <a:cs typeface="+mn-cs"/>
                </a:endParaRPr>
              </a:p>
            </p:txBody>
          </p:sp>
          <p:sp>
            <p:nvSpPr>
              <p:cNvPr id="24" name="Figura a mano libera 5">
                <a:extLst>
                  <a:ext uri="{FF2B5EF4-FFF2-40B4-BE49-F238E27FC236}">
                    <a16:creationId xmlns:a16="http://schemas.microsoft.com/office/drawing/2014/main" id="{B857299C-EEFF-ADC7-AC61-90A9CE5C580D}"/>
                  </a:ext>
                </a:extLst>
              </p:cNvPr>
              <p:cNvSpPr/>
              <p:nvPr/>
            </p:nvSpPr>
            <p:spPr>
              <a:xfrm>
                <a:off x="0" y="-615"/>
                <a:ext cx="10233380" cy="579408"/>
              </a:xfrm>
              <a:custGeom>
                <a:avLst/>
                <a:gdLst>
                  <a:gd name="connsiteX0" fmla="*/ 1433195 w 11097894"/>
                  <a:gd name="connsiteY0" fmla="*/ 0 h 1228090"/>
                  <a:gd name="connsiteX1" fmla="*/ 11097895 w 11097894"/>
                  <a:gd name="connsiteY1" fmla="*/ 0 h 1228090"/>
                  <a:gd name="connsiteX2" fmla="*/ 10142220 w 11097894"/>
                  <a:gd name="connsiteY2" fmla="*/ 1106805 h 1228090"/>
                  <a:gd name="connsiteX3" fmla="*/ 9338310 w 11097894"/>
                  <a:gd name="connsiteY3" fmla="*/ 1226820 h 1228090"/>
                  <a:gd name="connsiteX4" fmla="*/ 0 w 11097894"/>
                  <a:gd name="connsiteY4" fmla="*/ 1228090 h 1228090"/>
                  <a:gd name="connsiteX5" fmla="*/ 1433195 w 11097894"/>
                  <a:gd name="connsiteY5" fmla="*/ 0 h 1228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97894" h="1228090">
                    <a:moveTo>
                      <a:pt x="1433195" y="0"/>
                    </a:moveTo>
                    <a:lnTo>
                      <a:pt x="11097895" y="0"/>
                    </a:lnTo>
                    <a:cubicBezTo>
                      <a:pt x="11097895" y="0"/>
                      <a:pt x="10839450" y="850265"/>
                      <a:pt x="10142220" y="1106805"/>
                    </a:cubicBezTo>
                    <a:cubicBezTo>
                      <a:pt x="9802495" y="1231900"/>
                      <a:pt x="9338310" y="1226820"/>
                      <a:pt x="9338310" y="1226820"/>
                    </a:cubicBezTo>
                    <a:lnTo>
                      <a:pt x="0" y="1228090"/>
                    </a:lnTo>
                    <a:lnTo>
                      <a:pt x="1433195" y="0"/>
                    </a:lnTo>
                    <a:close/>
                  </a:path>
                </a:pathLst>
              </a:custGeom>
              <a:solidFill>
                <a:srgbClr val="C00000"/>
              </a:solidFill>
              <a:ln w="12700" cap="flat">
                <a:noFill/>
                <a:prstDash val="solid"/>
                <a:miter/>
              </a:ln>
              <a:effectLst>
                <a:outerShdw blurRad="50800" dist="38100" dir="2700000" algn="tl" rotWithShape="0">
                  <a:prstClr val="black">
                    <a:alpha val="40000"/>
                  </a:prstClr>
                </a:outerShdw>
              </a:effectLst>
            </p:spPr>
            <p:txBody>
              <a:bodyPr rtlCol="0" anchor="ctr"/>
              <a:lstStyle/>
              <a:p>
                <a:pPr marL="0" marR="0" lvl="0" indent="0" defTabSz="896938" eaLnBrk="1" fontAlgn="auto" latinLnBrk="0" hangingPunct="1">
                  <a:lnSpc>
                    <a:spcPct val="100000"/>
                  </a:lnSpc>
                  <a:spcBef>
                    <a:spcPts val="0"/>
                  </a:spcBef>
                  <a:spcAft>
                    <a:spcPts val="0"/>
                  </a:spcAft>
                  <a:buClrTx/>
                  <a:buSzTx/>
                  <a:buFontTx/>
                  <a:buNone/>
                  <a:tabLst/>
                  <a:defRPr/>
                </a:pPr>
                <a:r>
                  <a:rPr lang="it-IT" kern="0" dirty="0">
                    <a:solidFill>
                      <a:schemeClr val="bg1"/>
                    </a:solidFill>
                  </a:rPr>
                  <a:t>	2</a:t>
                </a:r>
                <a:r>
                  <a:rPr lang="en-US" kern="0" dirty="0">
                    <a:solidFill>
                      <a:schemeClr val="bg1"/>
                    </a:solidFill>
                  </a:rPr>
                  <a:t>. Ind</a:t>
                </a:r>
                <a:r>
                  <a:rPr kumimoji="0" lang="en-US" i="0" u="none" strike="noStrike" kern="0" cap="none" spc="0" normalizeH="0" baseline="0" dirty="0">
                    <a:ln>
                      <a:noFill/>
                    </a:ln>
                    <a:solidFill>
                      <a:schemeClr val="bg1"/>
                    </a:solidFill>
                    <a:effectLst/>
                    <a:uLnTx/>
                    <a:uFillTx/>
                  </a:rPr>
                  <a:t>irect Holdings</a:t>
                </a:r>
              </a:p>
            </p:txBody>
          </p:sp>
        </p:grpSp>
        <p:sp>
          <p:nvSpPr>
            <p:cNvPr id="21" name="Parallelogramma 56">
              <a:extLst>
                <a:ext uri="{FF2B5EF4-FFF2-40B4-BE49-F238E27FC236}">
                  <a16:creationId xmlns:a16="http://schemas.microsoft.com/office/drawing/2014/main" id="{48911D03-0487-9548-656C-3282EB16680C}"/>
                </a:ext>
              </a:extLst>
            </p:cNvPr>
            <p:cNvSpPr/>
            <p:nvPr/>
          </p:nvSpPr>
          <p:spPr>
            <a:xfrm>
              <a:off x="0" y="389981"/>
              <a:ext cx="6491335" cy="315905"/>
            </a:xfrm>
            <a:prstGeom prst="parallelogram">
              <a:avLst>
                <a:gd name="adj" fmla="val 0"/>
              </a:avLst>
            </a:prstGeom>
            <a:solidFill>
              <a:srgbClr val="DEDFD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200" b="0" i="0" u="none" strike="noStrike" kern="0" cap="none" spc="0" normalizeH="0" baseline="0" noProof="0" dirty="0">
                <a:ln>
                  <a:noFill/>
                </a:ln>
                <a:solidFill>
                  <a:srgbClr val="FFFFFF"/>
                </a:solidFill>
                <a:effectLst/>
                <a:uLnTx/>
                <a:uFillTx/>
                <a:latin typeface="Calibri" panose="020F0502020204030204"/>
                <a:ea typeface="+mn-ea"/>
                <a:cs typeface="+mn-cs"/>
              </a:endParaRPr>
            </a:p>
          </p:txBody>
        </p:sp>
        <p:sp>
          <p:nvSpPr>
            <p:cNvPr id="22" name="Figura a mano libera 5">
              <a:extLst>
                <a:ext uri="{FF2B5EF4-FFF2-40B4-BE49-F238E27FC236}">
                  <a16:creationId xmlns:a16="http://schemas.microsoft.com/office/drawing/2014/main" id="{788C8A8C-E1F8-77D8-5204-6C1FFCC6D147}"/>
                </a:ext>
              </a:extLst>
            </p:cNvPr>
            <p:cNvSpPr/>
            <p:nvPr/>
          </p:nvSpPr>
          <p:spPr>
            <a:xfrm>
              <a:off x="0" y="389981"/>
              <a:ext cx="8973368" cy="315905"/>
            </a:xfrm>
            <a:custGeom>
              <a:avLst/>
              <a:gdLst>
                <a:gd name="connsiteX0" fmla="*/ 1433195 w 11097894"/>
                <a:gd name="connsiteY0" fmla="*/ 0 h 1228090"/>
                <a:gd name="connsiteX1" fmla="*/ 11097895 w 11097894"/>
                <a:gd name="connsiteY1" fmla="*/ 0 h 1228090"/>
                <a:gd name="connsiteX2" fmla="*/ 10142220 w 11097894"/>
                <a:gd name="connsiteY2" fmla="*/ 1106805 h 1228090"/>
                <a:gd name="connsiteX3" fmla="*/ 9338310 w 11097894"/>
                <a:gd name="connsiteY3" fmla="*/ 1226820 h 1228090"/>
                <a:gd name="connsiteX4" fmla="*/ 0 w 11097894"/>
                <a:gd name="connsiteY4" fmla="*/ 1228090 h 1228090"/>
                <a:gd name="connsiteX5" fmla="*/ 1433195 w 11097894"/>
                <a:gd name="connsiteY5" fmla="*/ 0 h 1228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97894" h="1228090">
                  <a:moveTo>
                    <a:pt x="1433195" y="0"/>
                  </a:moveTo>
                  <a:lnTo>
                    <a:pt x="11097895" y="0"/>
                  </a:lnTo>
                  <a:cubicBezTo>
                    <a:pt x="11097895" y="0"/>
                    <a:pt x="10839450" y="850265"/>
                    <a:pt x="10142220" y="1106805"/>
                  </a:cubicBezTo>
                  <a:cubicBezTo>
                    <a:pt x="9802495" y="1231900"/>
                    <a:pt x="9338310" y="1226820"/>
                    <a:pt x="9338310" y="1226820"/>
                  </a:cubicBezTo>
                  <a:lnTo>
                    <a:pt x="0" y="1228090"/>
                  </a:lnTo>
                  <a:lnTo>
                    <a:pt x="1433195" y="0"/>
                  </a:lnTo>
                  <a:close/>
                </a:path>
              </a:pathLst>
            </a:custGeom>
            <a:solidFill>
              <a:srgbClr val="DEDFDF"/>
            </a:solidFill>
            <a:ln w="12700" cap="flat">
              <a:noFill/>
              <a:prstDash val="solid"/>
              <a:miter/>
            </a:ln>
            <a:effectLst>
              <a:outerShdw blurRad="50800" dist="38100" dir="2700000" algn="tl" rotWithShape="0">
                <a:prstClr val="black">
                  <a:alpha val="40000"/>
                </a:prstClr>
              </a:outerShdw>
            </a:effectLst>
          </p:spPr>
          <p:txBody>
            <a:bodyPr lIns="0" tIns="0" rIns="0" bIns="72000" rtlCol="0" anchor="ctr"/>
            <a:lstStyle/>
            <a:p>
              <a:pPr defTabSz="987425">
                <a:defRPr/>
              </a:pPr>
              <a:r>
                <a:rPr kumimoji="0" lang="it-IT" sz="2200" b="0" i="0" u="none" strike="noStrike" kern="0" cap="none" spc="0" normalizeH="0" baseline="0" noProof="0" dirty="0">
                  <a:ln>
                    <a:noFill/>
                  </a:ln>
                  <a:solidFill>
                    <a:schemeClr val="bg1"/>
                  </a:solidFill>
                  <a:effectLst/>
                  <a:uLnTx/>
                  <a:uFillTx/>
                </a:rPr>
                <a:t>	</a:t>
              </a:r>
              <a:r>
                <a:rPr lang="it-IT" sz="1400" kern="0" dirty="0"/>
                <a:t>Breakdown by Rating and Seniority</a:t>
              </a:r>
            </a:p>
          </p:txBody>
        </p:sp>
      </p:grpSp>
      <p:graphicFrame>
        <p:nvGraphicFramePr>
          <p:cNvPr id="27" name="Tabella 12">
            <a:extLst>
              <a:ext uri="{FF2B5EF4-FFF2-40B4-BE49-F238E27FC236}">
                <a16:creationId xmlns:a16="http://schemas.microsoft.com/office/drawing/2014/main" id="{A8623BA6-4A47-7881-1259-7E9F9703BC13}"/>
              </a:ext>
            </a:extLst>
          </p:cNvPr>
          <p:cNvGraphicFramePr>
            <a:graphicFrameLocks noGrp="1"/>
          </p:cNvGraphicFramePr>
          <p:nvPr>
            <p:extLst>
              <p:ext uri="{D42A27DB-BD31-4B8C-83A1-F6EECF244321}">
                <p14:modId xmlns:p14="http://schemas.microsoft.com/office/powerpoint/2010/main" val="3308151158"/>
              </p:ext>
            </p:extLst>
          </p:nvPr>
        </p:nvGraphicFramePr>
        <p:xfrm>
          <a:off x="903985" y="1520779"/>
          <a:ext cx="4487165" cy="1989042"/>
        </p:xfrm>
        <a:graphic>
          <a:graphicData uri="http://schemas.openxmlformats.org/drawingml/2006/table">
            <a:tbl>
              <a:tblPr firstRow="1" bandRow="1">
                <a:tableStyleId>{93296810-A885-4BE3-A3E7-6D5BEEA58F35}</a:tableStyleId>
              </a:tblPr>
              <a:tblGrid>
                <a:gridCol w="3159459">
                  <a:extLst>
                    <a:ext uri="{9D8B030D-6E8A-4147-A177-3AD203B41FA5}">
                      <a16:colId xmlns:a16="http://schemas.microsoft.com/office/drawing/2014/main" val="1075307263"/>
                    </a:ext>
                  </a:extLst>
                </a:gridCol>
                <a:gridCol w="1327706">
                  <a:extLst>
                    <a:ext uri="{9D8B030D-6E8A-4147-A177-3AD203B41FA5}">
                      <a16:colId xmlns:a16="http://schemas.microsoft.com/office/drawing/2014/main" val="3340155748"/>
                    </a:ext>
                  </a:extLst>
                </a:gridCol>
              </a:tblGrid>
              <a:tr h="369028">
                <a:tc>
                  <a:txBody>
                    <a:bodyPr/>
                    <a:lstStyle/>
                    <a:p>
                      <a:pPr marL="0" algn="ctr" defTabSz="457200" rtl="0" eaLnBrk="1" fontAlgn="b" latinLnBrk="0" hangingPunct="1"/>
                      <a:r>
                        <a:rPr lang="en-AU" sz="1200" b="1" i="0" u="none" strike="noStrike" kern="1200" noProof="0" dirty="0">
                          <a:solidFill>
                            <a:srgbClr val="FFFFFF"/>
                          </a:solidFill>
                          <a:effectLst/>
                          <a:latin typeface="+mj-lt"/>
                          <a:ea typeface="+mn-ea"/>
                          <a:cs typeface="+mn-cs"/>
                        </a:rPr>
                        <a:t>Instrument Type</a:t>
                      </a:r>
                    </a:p>
                  </a:txBody>
                  <a:tcPr marL="72000" marR="72000" marT="36000" marB="36000" anchor="ctr">
                    <a:lnL w="635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C00000"/>
                    </a:solidFill>
                  </a:tcPr>
                </a:tc>
                <a:tc>
                  <a:txBody>
                    <a:bodyPr/>
                    <a:lstStyle/>
                    <a:p>
                      <a:pPr marL="0" algn="ctr" defTabSz="457200" rtl="0" eaLnBrk="1" fontAlgn="b" latinLnBrk="0" hangingPunct="1"/>
                      <a:r>
                        <a:rPr lang="it-IT" sz="1200" b="1" i="0" u="none" strike="noStrike" kern="1200" dirty="0">
                          <a:solidFill>
                            <a:srgbClr val="FFFFFF"/>
                          </a:solidFill>
                          <a:effectLst/>
                          <a:latin typeface="+mj-lt"/>
                          <a:ea typeface="+mn-ea"/>
                          <a:cs typeface="+mn-cs"/>
                        </a:rPr>
                        <a:t>NAV (€/m)</a:t>
                      </a:r>
                    </a:p>
                  </a:txBody>
                  <a:tcPr marL="72000" marR="72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1360575575"/>
                  </a:ext>
                </a:extLst>
              </a:tr>
              <a:tr h="260914">
                <a:tc>
                  <a:txBody>
                    <a:bodyPr/>
                    <a:lstStyle/>
                    <a:p>
                      <a:pPr algn="l" fontAlgn="b"/>
                      <a:r>
                        <a:rPr lang="it-IT" sz="1100" b="0" i="0" u="none" strike="noStrike" dirty="0">
                          <a:solidFill>
                            <a:srgbClr val="000000"/>
                          </a:solidFill>
                          <a:effectLst/>
                          <a:latin typeface="Aptos Narrow" panose="020B0004020202020204" pitchFamily="34" charset="0"/>
                        </a:rPr>
                        <a:t>NR</a:t>
                      </a:r>
                    </a:p>
                  </a:txBody>
                  <a:tcPr marL="72000" marR="72000" marT="36000" marB="36000" anchor="ctr">
                    <a:lnL w="6350" cap="flat" cmpd="sng" algn="ctr">
                      <a:solidFill>
                        <a:schemeClr val="tx1"/>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381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b"/>
                      <a:r>
                        <a:rPr lang="it-IT" sz="1100" b="0" i="0" u="none" strike="noStrike" dirty="0">
                          <a:solidFill>
                            <a:srgbClr val="000000"/>
                          </a:solidFill>
                          <a:effectLst/>
                          <a:latin typeface="Aptos Narrow" panose="020B0004020202020204" pitchFamily="34" charset="0"/>
                        </a:rPr>
                        <a:t>24.3</a:t>
                      </a:r>
                    </a:p>
                  </a:txBody>
                  <a:tcPr marL="72000" marR="72000" marT="36000" marB="36000" anchor="b">
                    <a:lnL w="12700" cap="flat" cmpd="sng" algn="ctr">
                      <a:solidFill>
                        <a:schemeClr val="tx1">
                          <a:lumMod val="50000"/>
                          <a:lumOff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8100" cmpd="sng">
                      <a:noFill/>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52663948"/>
                  </a:ext>
                </a:extLst>
              </a:tr>
              <a:tr h="260914">
                <a:tc>
                  <a:txBody>
                    <a:bodyPr/>
                    <a:lstStyle/>
                    <a:p>
                      <a:pPr algn="l" fontAlgn="b"/>
                      <a:r>
                        <a:rPr lang="it-IT" sz="1100" b="0" i="0" u="none" strike="noStrike">
                          <a:solidFill>
                            <a:srgbClr val="000000"/>
                          </a:solidFill>
                          <a:effectLst/>
                          <a:latin typeface="Aptos Narrow" panose="020B0004020202020204" pitchFamily="34" charset="0"/>
                        </a:rPr>
                        <a:t>AAA</a:t>
                      </a:r>
                    </a:p>
                  </a:txBody>
                  <a:tcPr marL="72000" marR="72000" marT="36000" marB="36000" anchor="b">
                    <a:lnL w="6350" cap="flat" cmpd="sng" algn="ctr">
                      <a:solidFill>
                        <a:schemeClr val="tx1"/>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b"/>
                      <a:r>
                        <a:rPr lang="it-IT" sz="1100" b="0" i="0" u="none" strike="noStrike">
                          <a:solidFill>
                            <a:srgbClr val="000000"/>
                          </a:solidFill>
                          <a:effectLst/>
                          <a:latin typeface="Aptos Narrow" panose="020B0004020202020204" pitchFamily="34" charset="0"/>
                        </a:rPr>
                        <a:t>10.5</a:t>
                      </a:r>
                    </a:p>
                  </a:txBody>
                  <a:tcPr marL="72000" marR="72000" marT="36000" marB="36000" anchor="b">
                    <a:lnL w="12700" cap="flat" cmpd="sng" algn="ctr">
                      <a:solidFill>
                        <a:schemeClr val="tx1">
                          <a:lumMod val="50000"/>
                          <a:lumOff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44055080"/>
                  </a:ext>
                </a:extLst>
              </a:tr>
              <a:tr h="260914">
                <a:tc>
                  <a:txBody>
                    <a:bodyPr/>
                    <a:lstStyle/>
                    <a:p>
                      <a:pPr algn="l" fontAlgn="b"/>
                      <a:r>
                        <a:rPr lang="it-IT" sz="1100" b="0" i="0" u="none" strike="noStrike">
                          <a:solidFill>
                            <a:srgbClr val="000000"/>
                          </a:solidFill>
                          <a:effectLst/>
                          <a:latin typeface="Aptos Narrow" panose="020B0004020202020204" pitchFamily="34" charset="0"/>
                        </a:rPr>
                        <a:t>AA</a:t>
                      </a:r>
                    </a:p>
                  </a:txBody>
                  <a:tcPr marL="72000" marR="72000" marT="36000" marB="36000" anchor="b">
                    <a:lnL w="6350" cap="flat" cmpd="sng" algn="ctr">
                      <a:solidFill>
                        <a:schemeClr val="tx1"/>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b"/>
                      <a:r>
                        <a:rPr lang="it-IT" sz="1100" b="0" i="0" u="none" strike="noStrike">
                          <a:solidFill>
                            <a:srgbClr val="000000"/>
                          </a:solidFill>
                          <a:effectLst/>
                          <a:latin typeface="Aptos Narrow" panose="020B0004020202020204" pitchFamily="34" charset="0"/>
                        </a:rPr>
                        <a:t>3.0</a:t>
                      </a:r>
                    </a:p>
                  </a:txBody>
                  <a:tcPr marL="72000" marR="72000" marT="36000" marB="36000" anchor="b">
                    <a:lnL w="12700" cap="flat" cmpd="sng" algn="ctr">
                      <a:solidFill>
                        <a:schemeClr val="tx1">
                          <a:lumMod val="50000"/>
                          <a:lumOff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2787236"/>
                  </a:ext>
                </a:extLst>
              </a:tr>
              <a:tr h="260914">
                <a:tc>
                  <a:txBody>
                    <a:bodyPr/>
                    <a:lstStyle/>
                    <a:p>
                      <a:pPr algn="l" fontAlgn="b"/>
                      <a:r>
                        <a:rPr lang="it-IT" sz="1100" b="0" i="0" u="none" strike="noStrike">
                          <a:solidFill>
                            <a:srgbClr val="000000"/>
                          </a:solidFill>
                          <a:effectLst/>
                          <a:latin typeface="Aptos Narrow" panose="020B0004020202020204" pitchFamily="34" charset="0"/>
                        </a:rPr>
                        <a:t>A</a:t>
                      </a:r>
                    </a:p>
                  </a:txBody>
                  <a:tcPr marL="72000" marR="72000" marT="36000" marB="36000" anchor="b">
                    <a:lnL w="6350" cap="flat" cmpd="sng" algn="ctr">
                      <a:solidFill>
                        <a:schemeClr val="tx1"/>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b"/>
                      <a:r>
                        <a:rPr lang="it-IT" sz="1100" b="0" i="0" u="none" strike="noStrike">
                          <a:solidFill>
                            <a:srgbClr val="000000"/>
                          </a:solidFill>
                          <a:effectLst/>
                          <a:latin typeface="Aptos Narrow" panose="020B0004020202020204" pitchFamily="34" charset="0"/>
                        </a:rPr>
                        <a:t>4.5</a:t>
                      </a:r>
                    </a:p>
                  </a:txBody>
                  <a:tcPr marL="72000" marR="72000" marT="36000" marB="36000" anchor="b">
                    <a:lnL w="12700" cap="flat" cmpd="sng" algn="ctr">
                      <a:solidFill>
                        <a:schemeClr val="tx1">
                          <a:lumMod val="50000"/>
                          <a:lumOff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97275670"/>
                  </a:ext>
                </a:extLst>
              </a:tr>
              <a:tr h="260914">
                <a:tc>
                  <a:txBody>
                    <a:bodyPr/>
                    <a:lstStyle/>
                    <a:p>
                      <a:pPr algn="l" fontAlgn="b"/>
                      <a:r>
                        <a:rPr lang="it-IT" sz="1100" b="0" i="0" u="none" strike="noStrike" dirty="0">
                          <a:solidFill>
                            <a:srgbClr val="000000"/>
                          </a:solidFill>
                          <a:effectLst/>
                          <a:latin typeface="Aptos Narrow" panose="020B0004020202020204" pitchFamily="34" charset="0"/>
                        </a:rPr>
                        <a:t>OTHER</a:t>
                      </a:r>
                    </a:p>
                  </a:txBody>
                  <a:tcPr marL="72000" marR="72000" marT="36000" marB="36000" anchor="b">
                    <a:lnL w="6350" cap="flat" cmpd="sng" algn="ctr">
                      <a:solidFill>
                        <a:schemeClr val="tx1"/>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b"/>
                      <a:r>
                        <a:rPr lang="it-IT" sz="1100" b="0" i="0" u="none" strike="noStrike" dirty="0">
                          <a:solidFill>
                            <a:srgbClr val="000000"/>
                          </a:solidFill>
                          <a:effectLst/>
                          <a:latin typeface="Aptos Narrow" panose="020B0004020202020204" pitchFamily="34" charset="0"/>
                        </a:rPr>
                        <a:t>0.3</a:t>
                      </a:r>
                    </a:p>
                  </a:txBody>
                  <a:tcPr marL="72000" marR="72000" marT="36000" marB="36000" anchor="b">
                    <a:lnL w="12700" cap="flat" cmpd="sng" algn="ctr">
                      <a:solidFill>
                        <a:schemeClr val="tx1">
                          <a:lumMod val="50000"/>
                          <a:lumOff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96175865"/>
                  </a:ext>
                </a:extLst>
              </a:tr>
              <a:tr h="315444">
                <a:tc>
                  <a:txBody>
                    <a:bodyPr/>
                    <a:lstStyle/>
                    <a:p>
                      <a:pPr marL="0" algn="l" defTabSz="457200" rtl="0" eaLnBrk="1" fontAlgn="b" latinLnBrk="0" hangingPunct="1"/>
                      <a:r>
                        <a:rPr lang="it-IT" sz="1200" b="1" i="0" u="none" strike="noStrike" kern="1200" dirty="0">
                          <a:solidFill>
                            <a:srgbClr val="000000"/>
                          </a:solidFill>
                          <a:effectLst/>
                          <a:latin typeface="Aptos Narrow" panose="020B0004020202020204" pitchFamily="34" charset="0"/>
                          <a:ea typeface="+mn-ea"/>
                          <a:cs typeface="+mn-cs"/>
                        </a:rPr>
                        <a:t>Total ABS Portfolio – </a:t>
                      </a:r>
                      <a:r>
                        <a:rPr lang="it-IT" sz="1200" b="1" i="0" u="none" strike="noStrike" kern="1200" dirty="0" err="1">
                          <a:solidFill>
                            <a:srgbClr val="000000"/>
                          </a:solidFill>
                          <a:effectLst/>
                          <a:latin typeface="Aptos Narrow" panose="020B0004020202020204" pitchFamily="34" charset="0"/>
                          <a:ea typeface="+mn-ea"/>
                          <a:cs typeface="+mn-cs"/>
                        </a:rPr>
                        <a:t>Indirect</a:t>
                      </a:r>
                      <a:r>
                        <a:rPr lang="it-IT" sz="1200" b="1" i="0" u="none" strike="noStrike" kern="1200" dirty="0">
                          <a:solidFill>
                            <a:srgbClr val="000000"/>
                          </a:solidFill>
                          <a:effectLst/>
                          <a:latin typeface="Aptos Narrow" panose="020B0004020202020204" pitchFamily="34" charset="0"/>
                          <a:ea typeface="+mn-ea"/>
                          <a:cs typeface="+mn-cs"/>
                        </a:rPr>
                        <a:t> Holdings</a:t>
                      </a:r>
                    </a:p>
                  </a:txBody>
                  <a:tcPr marL="72000" marR="72000" marT="36000" marB="36000" anchor="ctr">
                    <a:lnL w="6350" cap="flat" cmpd="sng" algn="ctr">
                      <a:solidFill>
                        <a:schemeClr val="tx1"/>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r" defTabSz="457200" rtl="0" eaLnBrk="1" fontAlgn="b" latinLnBrk="0" hangingPunct="1"/>
                      <a:r>
                        <a:rPr lang="it-IT" sz="1200" b="1" i="0" u="none" strike="noStrike" kern="1200" dirty="0">
                          <a:solidFill>
                            <a:srgbClr val="000000"/>
                          </a:solidFill>
                          <a:effectLst/>
                          <a:latin typeface="Aptos Narrow" panose="020B0004020202020204" pitchFamily="34" charset="0"/>
                          <a:ea typeface="+mn-ea"/>
                          <a:cs typeface="+mn-cs"/>
                        </a:rPr>
                        <a:t>42.9</a:t>
                      </a:r>
                    </a:p>
                  </a:txBody>
                  <a:tcPr marL="72000" marR="72000" marT="36000" marB="36000" anchor="ctr">
                    <a:lnL w="12700" cap="flat" cmpd="sng" algn="ctr">
                      <a:solidFill>
                        <a:schemeClr val="tx1">
                          <a:lumMod val="50000"/>
                          <a:lumOff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84950106"/>
                  </a:ext>
                </a:extLst>
              </a:tr>
            </a:tbl>
          </a:graphicData>
        </a:graphic>
      </p:graphicFrame>
      <p:graphicFrame>
        <p:nvGraphicFramePr>
          <p:cNvPr id="28" name="Tabella 12">
            <a:extLst>
              <a:ext uri="{FF2B5EF4-FFF2-40B4-BE49-F238E27FC236}">
                <a16:creationId xmlns:a16="http://schemas.microsoft.com/office/drawing/2014/main" id="{F5F4E65D-EDD2-AAFE-E771-1A31872F7CE8}"/>
              </a:ext>
            </a:extLst>
          </p:cNvPr>
          <p:cNvGraphicFramePr>
            <a:graphicFrameLocks noGrp="1"/>
          </p:cNvGraphicFramePr>
          <p:nvPr>
            <p:extLst>
              <p:ext uri="{D42A27DB-BD31-4B8C-83A1-F6EECF244321}">
                <p14:modId xmlns:p14="http://schemas.microsoft.com/office/powerpoint/2010/main" val="2072862328"/>
              </p:ext>
            </p:extLst>
          </p:nvPr>
        </p:nvGraphicFramePr>
        <p:xfrm>
          <a:off x="6402921" y="1520780"/>
          <a:ext cx="4485600" cy="1989041"/>
        </p:xfrm>
        <a:graphic>
          <a:graphicData uri="http://schemas.openxmlformats.org/drawingml/2006/table">
            <a:tbl>
              <a:tblPr firstRow="1" bandRow="1">
                <a:tableStyleId>{93296810-A885-4BE3-A3E7-6D5BEEA58F35}</a:tableStyleId>
              </a:tblPr>
              <a:tblGrid>
                <a:gridCol w="3158356">
                  <a:extLst>
                    <a:ext uri="{9D8B030D-6E8A-4147-A177-3AD203B41FA5}">
                      <a16:colId xmlns:a16="http://schemas.microsoft.com/office/drawing/2014/main" val="1075307263"/>
                    </a:ext>
                  </a:extLst>
                </a:gridCol>
                <a:gridCol w="1327244">
                  <a:extLst>
                    <a:ext uri="{9D8B030D-6E8A-4147-A177-3AD203B41FA5}">
                      <a16:colId xmlns:a16="http://schemas.microsoft.com/office/drawing/2014/main" val="3340155748"/>
                    </a:ext>
                  </a:extLst>
                </a:gridCol>
              </a:tblGrid>
              <a:tr h="350676">
                <a:tc>
                  <a:txBody>
                    <a:bodyPr/>
                    <a:lstStyle/>
                    <a:p>
                      <a:pPr marL="0" algn="ctr" defTabSz="457200" rtl="0" eaLnBrk="1" fontAlgn="b" latinLnBrk="0" hangingPunct="1"/>
                      <a:r>
                        <a:rPr lang="en-AU" sz="1200" b="1" i="0" u="none" strike="noStrike" kern="1200" noProof="0" dirty="0">
                          <a:solidFill>
                            <a:srgbClr val="FFFFFF"/>
                          </a:solidFill>
                          <a:effectLst/>
                          <a:latin typeface="+mj-lt"/>
                          <a:ea typeface="+mn-ea"/>
                          <a:cs typeface="+mn-cs"/>
                        </a:rPr>
                        <a:t>Owner Country</a:t>
                      </a:r>
                    </a:p>
                  </a:txBody>
                  <a:tcPr marL="72000" marR="72000" marT="36000" marB="36000" anchor="ctr">
                    <a:lnL w="635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C00000"/>
                    </a:solidFill>
                  </a:tcPr>
                </a:tc>
                <a:tc>
                  <a:txBody>
                    <a:bodyPr/>
                    <a:lstStyle/>
                    <a:p>
                      <a:pPr marL="0" algn="ctr" defTabSz="457200" rtl="0" eaLnBrk="1" fontAlgn="b" latinLnBrk="0" hangingPunct="1"/>
                      <a:r>
                        <a:rPr lang="it-IT" sz="1200" b="1" i="0" u="none" strike="noStrike" kern="1200" dirty="0">
                          <a:solidFill>
                            <a:srgbClr val="FFFFFF"/>
                          </a:solidFill>
                          <a:effectLst/>
                          <a:latin typeface="+mj-lt"/>
                          <a:ea typeface="+mn-ea"/>
                          <a:cs typeface="+mn-cs"/>
                        </a:rPr>
                        <a:t>NAV (€/m)</a:t>
                      </a:r>
                    </a:p>
                  </a:txBody>
                  <a:tcPr marL="72000" marR="72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1360575575"/>
                  </a:ext>
                </a:extLst>
              </a:tr>
              <a:tr h="571820">
                <a:tc>
                  <a:txBody>
                    <a:bodyPr/>
                    <a:lstStyle/>
                    <a:p>
                      <a:pPr algn="l" fontAlgn="b"/>
                      <a:r>
                        <a:rPr lang="it-IT" sz="1200" b="0" i="0" u="none" strike="noStrike" dirty="0">
                          <a:solidFill>
                            <a:srgbClr val="000000"/>
                          </a:solidFill>
                          <a:effectLst/>
                          <a:latin typeface="Aptos Narrow" panose="020B0004020202020204" pitchFamily="34" charset="0"/>
                        </a:rPr>
                        <a:t>#NA</a:t>
                      </a:r>
                    </a:p>
                  </a:txBody>
                  <a:tcPr marL="72000" marR="72000" marT="36000" marB="36000" anchor="ctr">
                    <a:lnL w="6350" cap="flat" cmpd="sng" algn="ctr">
                      <a:solidFill>
                        <a:schemeClr val="tx1"/>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381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b"/>
                      <a:r>
                        <a:rPr lang="it-IT" sz="1200" b="0" i="0" u="none" strike="noStrike" dirty="0">
                          <a:solidFill>
                            <a:srgbClr val="000000"/>
                          </a:solidFill>
                          <a:effectLst/>
                          <a:latin typeface="Aptos Narrow" panose="020B0004020202020204" pitchFamily="34" charset="0"/>
                        </a:rPr>
                        <a:t>42.7</a:t>
                      </a:r>
                    </a:p>
                  </a:txBody>
                  <a:tcPr marL="72000" marR="72000" marT="36000" marB="36000" anchor="ctr">
                    <a:lnL w="12700" cap="flat" cmpd="sng" algn="ctr">
                      <a:solidFill>
                        <a:schemeClr val="tx1">
                          <a:lumMod val="50000"/>
                          <a:lumOff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8100" cmpd="sng">
                      <a:noFill/>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52663948"/>
                  </a:ext>
                </a:extLst>
              </a:tr>
              <a:tr h="688782">
                <a:tc>
                  <a:txBody>
                    <a:bodyPr/>
                    <a:lstStyle/>
                    <a:p>
                      <a:pPr algn="l" fontAlgn="b"/>
                      <a:r>
                        <a:rPr lang="it-IT" sz="1200" b="0" i="0" u="none" strike="noStrike" dirty="0">
                          <a:solidFill>
                            <a:srgbClr val="000000"/>
                          </a:solidFill>
                          <a:effectLst/>
                          <a:latin typeface="Aptos Narrow" panose="020B0004020202020204" pitchFamily="34" charset="0"/>
                        </a:rPr>
                        <a:t>Junior</a:t>
                      </a:r>
                    </a:p>
                  </a:txBody>
                  <a:tcPr marL="72000" marR="72000" marT="36000" marB="36000" anchor="ctr">
                    <a:lnL w="6350" cap="flat" cmpd="sng" algn="ctr">
                      <a:solidFill>
                        <a:schemeClr val="tx1"/>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b"/>
                      <a:r>
                        <a:rPr lang="it-IT" sz="1200" b="0" i="0" u="none" strike="noStrike" dirty="0">
                          <a:solidFill>
                            <a:srgbClr val="000000"/>
                          </a:solidFill>
                          <a:effectLst/>
                          <a:latin typeface="Aptos Narrow" panose="020B0004020202020204" pitchFamily="34" charset="0"/>
                        </a:rPr>
                        <a:t>0.2</a:t>
                      </a:r>
                    </a:p>
                  </a:txBody>
                  <a:tcPr marL="72000" marR="72000" marT="36000" marB="36000" anchor="ctr">
                    <a:lnL w="12700" cap="flat" cmpd="sng" algn="ctr">
                      <a:solidFill>
                        <a:schemeClr val="tx1">
                          <a:lumMod val="50000"/>
                          <a:lumOff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87278950"/>
                  </a:ext>
                </a:extLst>
              </a:tr>
              <a:tr h="377763">
                <a:tc>
                  <a:txBody>
                    <a:bodyPr/>
                    <a:lstStyle/>
                    <a:p>
                      <a:pPr marL="0" algn="l" defTabSz="457200" rtl="0" eaLnBrk="1" fontAlgn="b" latinLnBrk="0" hangingPunct="1"/>
                      <a:r>
                        <a:rPr lang="it-IT" sz="1200" b="1" i="0" u="none" strike="noStrike" kern="1200" dirty="0">
                          <a:solidFill>
                            <a:srgbClr val="000000"/>
                          </a:solidFill>
                          <a:effectLst/>
                          <a:latin typeface="Aptos Narrow" panose="020B0004020202020204" pitchFamily="34" charset="0"/>
                          <a:ea typeface="+mn-ea"/>
                          <a:cs typeface="+mn-cs"/>
                        </a:rPr>
                        <a:t>Total ABS Portfolio – </a:t>
                      </a:r>
                      <a:r>
                        <a:rPr lang="it-IT" sz="1200" b="1" i="0" u="none" strike="noStrike" kern="1200" dirty="0" err="1">
                          <a:solidFill>
                            <a:srgbClr val="000000"/>
                          </a:solidFill>
                          <a:effectLst/>
                          <a:latin typeface="Aptos Narrow" panose="020B0004020202020204" pitchFamily="34" charset="0"/>
                          <a:ea typeface="+mn-ea"/>
                          <a:cs typeface="+mn-cs"/>
                        </a:rPr>
                        <a:t>Indirect</a:t>
                      </a:r>
                      <a:r>
                        <a:rPr lang="it-IT" sz="1200" b="1" i="0" u="none" strike="noStrike" kern="1200" dirty="0">
                          <a:solidFill>
                            <a:srgbClr val="000000"/>
                          </a:solidFill>
                          <a:effectLst/>
                          <a:latin typeface="Aptos Narrow" panose="020B0004020202020204" pitchFamily="34" charset="0"/>
                          <a:ea typeface="+mn-ea"/>
                          <a:cs typeface="+mn-cs"/>
                        </a:rPr>
                        <a:t> Holdings</a:t>
                      </a:r>
                    </a:p>
                  </a:txBody>
                  <a:tcPr marL="72000" marR="72000" marT="36000" marB="36000" anchor="ctr">
                    <a:lnL w="6350" cap="flat" cmpd="sng" algn="ctr">
                      <a:solidFill>
                        <a:schemeClr val="tx1"/>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r" defTabSz="457200" rtl="0" eaLnBrk="1" fontAlgn="b" latinLnBrk="0" hangingPunct="1"/>
                      <a:r>
                        <a:rPr lang="it-IT" sz="1200" b="1" i="0" u="none" strike="noStrike" kern="1200" dirty="0">
                          <a:solidFill>
                            <a:srgbClr val="000000"/>
                          </a:solidFill>
                          <a:effectLst/>
                          <a:latin typeface="Aptos Narrow" panose="020B0004020202020204" pitchFamily="34" charset="0"/>
                          <a:ea typeface="+mn-ea"/>
                          <a:cs typeface="+mn-cs"/>
                        </a:rPr>
                        <a:t>42.9</a:t>
                      </a:r>
                    </a:p>
                  </a:txBody>
                  <a:tcPr marL="72000" marR="72000" marT="36000" marB="36000" anchor="ctr">
                    <a:lnL w="12700" cap="flat" cmpd="sng" algn="ctr">
                      <a:solidFill>
                        <a:schemeClr val="tx1">
                          <a:lumMod val="50000"/>
                          <a:lumOff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84950106"/>
                  </a:ext>
                </a:extLst>
              </a:tr>
            </a:tbl>
          </a:graphicData>
        </a:graphic>
      </p:graphicFrame>
      <p:sp>
        <p:nvSpPr>
          <p:cNvPr id="33" name="TextBox 32">
            <a:extLst>
              <a:ext uri="{FF2B5EF4-FFF2-40B4-BE49-F238E27FC236}">
                <a16:creationId xmlns:a16="http://schemas.microsoft.com/office/drawing/2014/main" id="{18635D84-0234-72CB-2B98-E05205D608CF}"/>
              </a:ext>
            </a:extLst>
          </p:cNvPr>
          <p:cNvSpPr txBox="1"/>
          <p:nvPr/>
        </p:nvSpPr>
        <p:spPr>
          <a:xfrm>
            <a:off x="875899" y="964904"/>
            <a:ext cx="8148804" cy="276999"/>
          </a:xfrm>
          <a:prstGeom prst="rect">
            <a:avLst/>
          </a:prstGeom>
          <a:noFill/>
        </p:spPr>
        <p:txBody>
          <a:bodyPr wrap="square" rtlCol="0">
            <a:spAutoFit/>
          </a:bodyPr>
          <a:lstStyle/>
          <a:p>
            <a:pPr algn="just"/>
            <a:r>
              <a:rPr lang="it-IT" sz="1200" dirty="0">
                <a:latin typeface="+mj-lt"/>
              </a:rPr>
              <a:t>…</a:t>
            </a:r>
          </a:p>
        </p:txBody>
      </p:sp>
      <p:graphicFrame>
        <p:nvGraphicFramePr>
          <p:cNvPr id="2" name="Chart 1">
            <a:extLst>
              <a:ext uri="{FF2B5EF4-FFF2-40B4-BE49-F238E27FC236}">
                <a16:creationId xmlns:a16="http://schemas.microsoft.com/office/drawing/2014/main" id="{3577D2EA-825E-806A-226D-E4A5EA519CF3}"/>
              </a:ext>
            </a:extLst>
          </p:cNvPr>
          <p:cNvGraphicFramePr>
            <a:graphicFrameLocks/>
          </p:cNvGraphicFramePr>
          <p:nvPr>
            <p:extLst>
              <p:ext uri="{D42A27DB-BD31-4B8C-83A1-F6EECF244321}">
                <p14:modId xmlns:p14="http://schemas.microsoft.com/office/powerpoint/2010/main" val="1401132427"/>
              </p:ext>
            </p:extLst>
          </p:nvPr>
        </p:nvGraphicFramePr>
        <p:xfrm>
          <a:off x="903985" y="3765099"/>
          <a:ext cx="4487165"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Chart 2">
            <a:extLst>
              <a:ext uri="{FF2B5EF4-FFF2-40B4-BE49-F238E27FC236}">
                <a16:creationId xmlns:a16="http://schemas.microsoft.com/office/drawing/2014/main" id="{8B97E574-3454-4A76-0BAB-3CF4860E057C}"/>
              </a:ext>
            </a:extLst>
          </p:cNvPr>
          <p:cNvGraphicFramePr>
            <a:graphicFrameLocks/>
          </p:cNvGraphicFramePr>
          <p:nvPr>
            <p:extLst>
              <p:ext uri="{D42A27DB-BD31-4B8C-83A1-F6EECF244321}">
                <p14:modId xmlns:p14="http://schemas.microsoft.com/office/powerpoint/2010/main" val="3226408992"/>
              </p:ext>
            </p:extLst>
          </p:nvPr>
        </p:nvGraphicFramePr>
        <p:xfrm>
          <a:off x="6402921" y="3765099"/>
          <a:ext cx="4485600"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6331692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2237D8-A0B0-5D23-BCFE-08303CFC3FF6}"/>
            </a:ext>
          </a:extLst>
        </p:cNvPr>
        <p:cNvGrpSpPr/>
        <p:nvPr/>
      </p:nvGrpSpPr>
      <p:grpSpPr>
        <a:xfrm>
          <a:off x="0" y="0"/>
          <a:ext cx="0" cy="0"/>
          <a:chOff x="0" y="0"/>
          <a:chExt cx="0" cy="0"/>
        </a:xfrm>
      </p:grpSpPr>
      <p:sp>
        <p:nvSpPr>
          <p:cNvPr id="56" name="Slide Number Placeholder 1">
            <a:extLst>
              <a:ext uri="{FF2B5EF4-FFF2-40B4-BE49-F238E27FC236}">
                <a16:creationId xmlns:a16="http://schemas.microsoft.com/office/drawing/2014/main" id="{4A4F245B-00CF-707F-9F87-F488694BCDEC}"/>
              </a:ext>
            </a:extLst>
          </p:cNvPr>
          <p:cNvSpPr txBox="1">
            <a:spLocks/>
          </p:cNvSpPr>
          <p:nvPr/>
        </p:nvSpPr>
        <p:spPr>
          <a:xfrm>
            <a:off x="11478733" y="303860"/>
            <a:ext cx="266889" cy="178318"/>
          </a:xfrm>
          <a:prstGeom prst="rect">
            <a:avLst/>
          </a:prstGeom>
        </p:spPr>
        <p:txBody>
          <a:bodyPr vert="horz" lIns="0" tIns="0" rIns="0" bIns="0" rtlCol="0" anchor="t" anchorCtr="0"/>
          <a:lstStyle>
            <a:defPPr>
              <a:defRPr lang="it-IT"/>
            </a:defPPr>
            <a:lvl1pPr marL="0" algn="r" defTabSz="457200" rtl="0" eaLnBrk="1" latinLnBrk="0" hangingPunct="1">
              <a:defRPr sz="900" kern="120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465A074-71B0-1C47-A455-7677837C124E}" type="slidenum">
              <a:rPr lang="it-IT" smtClean="0"/>
              <a:pPr/>
              <a:t>15</a:t>
            </a:fld>
            <a:endParaRPr lang="it-IT" dirty="0"/>
          </a:p>
        </p:txBody>
      </p:sp>
      <p:grpSp>
        <p:nvGrpSpPr>
          <p:cNvPr id="18" name="Gruppo 17">
            <a:extLst>
              <a:ext uri="{FF2B5EF4-FFF2-40B4-BE49-F238E27FC236}">
                <a16:creationId xmlns:a16="http://schemas.microsoft.com/office/drawing/2014/main" id="{41F9E9E5-2B2D-83DE-51CD-8EC9E72F73CF}"/>
              </a:ext>
            </a:extLst>
          </p:cNvPr>
          <p:cNvGrpSpPr/>
          <p:nvPr/>
        </p:nvGrpSpPr>
        <p:grpSpPr>
          <a:xfrm>
            <a:off x="0" y="-615"/>
            <a:ext cx="10233380" cy="706501"/>
            <a:chOff x="0" y="-615"/>
            <a:chExt cx="10233380" cy="706501"/>
          </a:xfrm>
        </p:grpSpPr>
        <p:grpSp>
          <p:nvGrpSpPr>
            <p:cNvPr id="19" name="Gruppo 18">
              <a:extLst>
                <a:ext uri="{FF2B5EF4-FFF2-40B4-BE49-F238E27FC236}">
                  <a16:creationId xmlns:a16="http://schemas.microsoft.com/office/drawing/2014/main" id="{28315744-235D-0627-C179-3BFDF0BDF0AB}"/>
                </a:ext>
              </a:extLst>
            </p:cNvPr>
            <p:cNvGrpSpPr/>
            <p:nvPr/>
          </p:nvGrpSpPr>
          <p:grpSpPr>
            <a:xfrm>
              <a:off x="0" y="-615"/>
              <a:ext cx="10233380" cy="393634"/>
              <a:chOff x="0" y="-615"/>
              <a:chExt cx="10233380" cy="579408"/>
            </a:xfrm>
          </p:grpSpPr>
          <p:sp>
            <p:nvSpPr>
              <p:cNvPr id="22" name="Parallelogramma 21">
                <a:extLst>
                  <a:ext uri="{FF2B5EF4-FFF2-40B4-BE49-F238E27FC236}">
                    <a16:creationId xmlns:a16="http://schemas.microsoft.com/office/drawing/2014/main" id="{20E35822-A8A3-E890-FDF9-0BE1C172B83A}"/>
                  </a:ext>
                </a:extLst>
              </p:cNvPr>
              <p:cNvSpPr/>
              <p:nvPr/>
            </p:nvSpPr>
            <p:spPr>
              <a:xfrm>
                <a:off x="0" y="-615"/>
                <a:ext cx="1352550" cy="577322"/>
              </a:xfrm>
              <a:prstGeom prst="parallelogram">
                <a:avLst>
                  <a:gd name="adj" fmla="val 0"/>
                </a:avLst>
              </a:prstGeom>
              <a:solidFill>
                <a:srgbClr val="C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200" b="0" i="0" u="none" strike="noStrike" kern="0" cap="none" spc="0" normalizeH="0" baseline="0" noProof="0" dirty="0">
                  <a:ln>
                    <a:noFill/>
                  </a:ln>
                  <a:solidFill>
                    <a:srgbClr val="FFFFFF"/>
                  </a:solidFill>
                  <a:effectLst/>
                  <a:uLnTx/>
                  <a:uFillTx/>
                  <a:latin typeface="Calibri" panose="020F0502020204030204"/>
                  <a:ea typeface="+mn-ea"/>
                  <a:cs typeface="+mn-cs"/>
                </a:endParaRPr>
              </a:p>
            </p:txBody>
          </p:sp>
          <p:sp>
            <p:nvSpPr>
              <p:cNvPr id="23" name="Figura a mano libera 5">
                <a:extLst>
                  <a:ext uri="{FF2B5EF4-FFF2-40B4-BE49-F238E27FC236}">
                    <a16:creationId xmlns:a16="http://schemas.microsoft.com/office/drawing/2014/main" id="{8DB5A546-6F84-E1DD-5EC3-8B98BFB8093C}"/>
                  </a:ext>
                </a:extLst>
              </p:cNvPr>
              <p:cNvSpPr/>
              <p:nvPr/>
            </p:nvSpPr>
            <p:spPr>
              <a:xfrm>
                <a:off x="0" y="-615"/>
                <a:ext cx="10233380" cy="579408"/>
              </a:xfrm>
              <a:custGeom>
                <a:avLst/>
                <a:gdLst>
                  <a:gd name="connsiteX0" fmla="*/ 1433195 w 11097894"/>
                  <a:gd name="connsiteY0" fmla="*/ 0 h 1228090"/>
                  <a:gd name="connsiteX1" fmla="*/ 11097895 w 11097894"/>
                  <a:gd name="connsiteY1" fmla="*/ 0 h 1228090"/>
                  <a:gd name="connsiteX2" fmla="*/ 10142220 w 11097894"/>
                  <a:gd name="connsiteY2" fmla="*/ 1106805 h 1228090"/>
                  <a:gd name="connsiteX3" fmla="*/ 9338310 w 11097894"/>
                  <a:gd name="connsiteY3" fmla="*/ 1226820 h 1228090"/>
                  <a:gd name="connsiteX4" fmla="*/ 0 w 11097894"/>
                  <a:gd name="connsiteY4" fmla="*/ 1228090 h 1228090"/>
                  <a:gd name="connsiteX5" fmla="*/ 1433195 w 11097894"/>
                  <a:gd name="connsiteY5" fmla="*/ 0 h 1228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97894" h="1228090">
                    <a:moveTo>
                      <a:pt x="1433195" y="0"/>
                    </a:moveTo>
                    <a:lnTo>
                      <a:pt x="11097895" y="0"/>
                    </a:lnTo>
                    <a:cubicBezTo>
                      <a:pt x="11097895" y="0"/>
                      <a:pt x="10839450" y="850265"/>
                      <a:pt x="10142220" y="1106805"/>
                    </a:cubicBezTo>
                    <a:cubicBezTo>
                      <a:pt x="9802495" y="1231900"/>
                      <a:pt x="9338310" y="1226820"/>
                      <a:pt x="9338310" y="1226820"/>
                    </a:cubicBezTo>
                    <a:lnTo>
                      <a:pt x="0" y="1228090"/>
                    </a:lnTo>
                    <a:lnTo>
                      <a:pt x="1433195" y="0"/>
                    </a:lnTo>
                    <a:close/>
                  </a:path>
                </a:pathLst>
              </a:custGeom>
              <a:solidFill>
                <a:srgbClr val="C00000"/>
              </a:solidFill>
              <a:ln w="12700" cap="flat">
                <a:noFill/>
                <a:prstDash val="solid"/>
                <a:miter/>
              </a:ln>
              <a:effectLst>
                <a:outerShdw blurRad="50800" dist="38100" dir="2700000" algn="tl" rotWithShape="0">
                  <a:prstClr val="black">
                    <a:alpha val="40000"/>
                  </a:prstClr>
                </a:outerShdw>
              </a:effectLst>
            </p:spPr>
            <p:txBody>
              <a:bodyPr rtlCol="0" anchor="ctr"/>
              <a:lstStyle/>
              <a:p>
                <a:pPr lvl="0" defTabSz="896938">
                  <a:defRPr/>
                </a:pPr>
                <a:r>
                  <a:rPr kumimoji="0" lang="it-IT" b="0" i="0" u="none" strike="noStrike" kern="0" cap="none" spc="0" normalizeH="0" baseline="0" noProof="0" dirty="0">
                    <a:ln>
                      <a:noFill/>
                    </a:ln>
                    <a:solidFill>
                      <a:schemeClr val="bg1"/>
                    </a:solidFill>
                    <a:effectLst/>
                    <a:uLnTx/>
                    <a:uFillTx/>
                  </a:rPr>
                  <a:t>	2.</a:t>
                </a:r>
                <a:r>
                  <a:rPr lang="it-IT" kern="0" dirty="0">
                    <a:solidFill>
                      <a:schemeClr val="bg1"/>
                    </a:solidFill>
                  </a:rPr>
                  <a:t> </a:t>
                </a:r>
                <a:r>
                  <a:rPr lang="en-US" kern="0" dirty="0">
                    <a:solidFill>
                      <a:schemeClr val="bg1"/>
                    </a:solidFill>
                  </a:rPr>
                  <a:t>Indirect Holdings</a:t>
                </a:r>
                <a:endParaRPr kumimoji="0" lang="it-IT" i="0" u="none" strike="noStrike" kern="0" cap="none" spc="0" normalizeH="0" baseline="0" noProof="0" dirty="0">
                  <a:ln>
                    <a:noFill/>
                  </a:ln>
                  <a:solidFill>
                    <a:schemeClr val="bg1"/>
                  </a:solidFill>
                  <a:effectLst/>
                  <a:uLnTx/>
                  <a:uFillTx/>
                </a:endParaRPr>
              </a:p>
            </p:txBody>
          </p:sp>
        </p:grpSp>
        <p:sp>
          <p:nvSpPr>
            <p:cNvPr id="20" name="Parallelogramma 19">
              <a:extLst>
                <a:ext uri="{FF2B5EF4-FFF2-40B4-BE49-F238E27FC236}">
                  <a16:creationId xmlns:a16="http://schemas.microsoft.com/office/drawing/2014/main" id="{8A6AA871-997B-2433-0F1A-844E65528961}"/>
                </a:ext>
              </a:extLst>
            </p:cNvPr>
            <p:cNvSpPr/>
            <p:nvPr/>
          </p:nvSpPr>
          <p:spPr>
            <a:xfrm>
              <a:off x="0" y="389981"/>
              <a:ext cx="6491335" cy="315905"/>
            </a:xfrm>
            <a:prstGeom prst="parallelogram">
              <a:avLst>
                <a:gd name="adj" fmla="val 0"/>
              </a:avLst>
            </a:prstGeom>
            <a:solidFill>
              <a:srgbClr val="DEDFD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200" b="0" i="0" u="none" strike="noStrike" kern="0" cap="none" spc="0" normalizeH="0" baseline="0" noProof="0" dirty="0">
                <a:ln>
                  <a:noFill/>
                </a:ln>
                <a:solidFill>
                  <a:srgbClr val="FFFFFF"/>
                </a:solidFill>
                <a:effectLst/>
                <a:uLnTx/>
                <a:uFillTx/>
                <a:latin typeface="Calibri" panose="020F0502020204030204"/>
                <a:ea typeface="+mn-ea"/>
                <a:cs typeface="+mn-cs"/>
              </a:endParaRPr>
            </a:p>
          </p:txBody>
        </p:sp>
        <p:sp>
          <p:nvSpPr>
            <p:cNvPr id="21" name="Figura a mano libera 5">
              <a:extLst>
                <a:ext uri="{FF2B5EF4-FFF2-40B4-BE49-F238E27FC236}">
                  <a16:creationId xmlns:a16="http://schemas.microsoft.com/office/drawing/2014/main" id="{E6BCAEA1-7336-BE44-CC49-F03051A2E65A}"/>
                </a:ext>
              </a:extLst>
            </p:cNvPr>
            <p:cNvSpPr/>
            <p:nvPr/>
          </p:nvSpPr>
          <p:spPr>
            <a:xfrm>
              <a:off x="0" y="389981"/>
              <a:ext cx="8973368" cy="315905"/>
            </a:xfrm>
            <a:custGeom>
              <a:avLst/>
              <a:gdLst>
                <a:gd name="connsiteX0" fmla="*/ 1433195 w 11097894"/>
                <a:gd name="connsiteY0" fmla="*/ 0 h 1228090"/>
                <a:gd name="connsiteX1" fmla="*/ 11097895 w 11097894"/>
                <a:gd name="connsiteY1" fmla="*/ 0 h 1228090"/>
                <a:gd name="connsiteX2" fmla="*/ 10142220 w 11097894"/>
                <a:gd name="connsiteY2" fmla="*/ 1106805 h 1228090"/>
                <a:gd name="connsiteX3" fmla="*/ 9338310 w 11097894"/>
                <a:gd name="connsiteY3" fmla="*/ 1226820 h 1228090"/>
                <a:gd name="connsiteX4" fmla="*/ 0 w 11097894"/>
                <a:gd name="connsiteY4" fmla="*/ 1228090 h 1228090"/>
                <a:gd name="connsiteX5" fmla="*/ 1433195 w 11097894"/>
                <a:gd name="connsiteY5" fmla="*/ 0 h 1228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97894" h="1228090">
                  <a:moveTo>
                    <a:pt x="1433195" y="0"/>
                  </a:moveTo>
                  <a:lnTo>
                    <a:pt x="11097895" y="0"/>
                  </a:lnTo>
                  <a:cubicBezTo>
                    <a:pt x="11097895" y="0"/>
                    <a:pt x="10839450" y="850265"/>
                    <a:pt x="10142220" y="1106805"/>
                  </a:cubicBezTo>
                  <a:cubicBezTo>
                    <a:pt x="9802495" y="1231900"/>
                    <a:pt x="9338310" y="1226820"/>
                    <a:pt x="9338310" y="1226820"/>
                  </a:cubicBezTo>
                  <a:lnTo>
                    <a:pt x="0" y="1228090"/>
                  </a:lnTo>
                  <a:lnTo>
                    <a:pt x="1433195" y="0"/>
                  </a:lnTo>
                  <a:close/>
                </a:path>
              </a:pathLst>
            </a:custGeom>
            <a:solidFill>
              <a:srgbClr val="DEDFDF"/>
            </a:solidFill>
            <a:ln w="12700" cap="flat">
              <a:noFill/>
              <a:prstDash val="solid"/>
              <a:miter/>
            </a:ln>
            <a:effectLst>
              <a:outerShdw blurRad="50800" dist="38100" dir="2700000" algn="tl" rotWithShape="0">
                <a:prstClr val="black">
                  <a:alpha val="40000"/>
                </a:prstClr>
              </a:outerShdw>
            </a:effectLst>
          </p:spPr>
          <p:txBody>
            <a:bodyPr lIns="0" tIns="0" rIns="0" bIns="72000" rtlCol="0" anchor="ctr"/>
            <a:lstStyle/>
            <a:p>
              <a:pPr defTabSz="987425">
                <a:defRPr/>
              </a:pPr>
              <a:r>
                <a:rPr kumimoji="0" lang="it-IT" sz="2200" b="0" i="0" u="none" strike="noStrike" kern="0" cap="none" spc="0" normalizeH="0" baseline="0" noProof="0" dirty="0">
                  <a:ln>
                    <a:noFill/>
                  </a:ln>
                  <a:solidFill>
                    <a:schemeClr val="bg1"/>
                  </a:solidFill>
                  <a:effectLst/>
                  <a:uLnTx/>
                  <a:uFillTx/>
                </a:rPr>
                <a:t>	</a:t>
              </a:r>
              <a:r>
                <a:rPr lang="de-DE" sz="1400" kern="0" dirty="0"/>
                <a:t>Focus on Top </a:t>
              </a:r>
              <a:r>
                <a:rPr lang="de-DE" sz="1400" kern="0" dirty="0" err="1"/>
                <a:t>Positions</a:t>
              </a:r>
              <a:endParaRPr lang="it-IT" sz="1400" kern="0" dirty="0"/>
            </a:p>
          </p:txBody>
        </p:sp>
      </p:grpSp>
    </p:spTree>
    <p:extLst>
      <p:ext uri="{BB962C8B-B14F-4D97-AF65-F5344CB8AC3E}">
        <p14:creationId xmlns:p14="http://schemas.microsoft.com/office/powerpoint/2010/main" val="17482012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25A4EE-D045-4B8E-EFB8-566542DCD527}"/>
            </a:ext>
          </a:extLst>
        </p:cNvPr>
        <p:cNvGrpSpPr/>
        <p:nvPr/>
      </p:nvGrpSpPr>
      <p:grpSpPr>
        <a:xfrm>
          <a:off x="0" y="0"/>
          <a:ext cx="0" cy="0"/>
          <a:chOff x="0" y="0"/>
          <a:chExt cx="0" cy="0"/>
        </a:xfrm>
      </p:grpSpPr>
      <p:sp>
        <p:nvSpPr>
          <p:cNvPr id="56" name="Slide Number Placeholder 1">
            <a:extLst>
              <a:ext uri="{FF2B5EF4-FFF2-40B4-BE49-F238E27FC236}">
                <a16:creationId xmlns:a16="http://schemas.microsoft.com/office/drawing/2014/main" id="{18FE5F35-B5E9-C7D8-B4F1-AFDB346E888D}"/>
              </a:ext>
            </a:extLst>
          </p:cNvPr>
          <p:cNvSpPr txBox="1">
            <a:spLocks/>
          </p:cNvSpPr>
          <p:nvPr/>
        </p:nvSpPr>
        <p:spPr>
          <a:xfrm>
            <a:off x="11478733" y="303860"/>
            <a:ext cx="266889" cy="178318"/>
          </a:xfrm>
          <a:prstGeom prst="rect">
            <a:avLst/>
          </a:prstGeom>
        </p:spPr>
        <p:txBody>
          <a:bodyPr vert="horz" lIns="0" tIns="0" rIns="0" bIns="0" rtlCol="0" anchor="t" anchorCtr="0"/>
          <a:lstStyle>
            <a:defPPr>
              <a:defRPr lang="it-IT"/>
            </a:defPPr>
            <a:lvl1pPr marL="0" algn="r" defTabSz="457200" rtl="0" eaLnBrk="1" latinLnBrk="0" hangingPunct="1">
              <a:defRPr sz="900" kern="120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465A074-71B0-1C47-A455-7677837C124E}" type="slidenum">
              <a:rPr lang="it-IT" smtClean="0"/>
              <a:pPr/>
              <a:t>16</a:t>
            </a:fld>
            <a:endParaRPr lang="it-IT" dirty="0"/>
          </a:p>
        </p:txBody>
      </p:sp>
      <p:grpSp>
        <p:nvGrpSpPr>
          <p:cNvPr id="18" name="Gruppo 17">
            <a:extLst>
              <a:ext uri="{FF2B5EF4-FFF2-40B4-BE49-F238E27FC236}">
                <a16:creationId xmlns:a16="http://schemas.microsoft.com/office/drawing/2014/main" id="{41637A1F-EC69-6012-4432-2C2E2401E753}"/>
              </a:ext>
            </a:extLst>
          </p:cNvPr>
          <p:cNvGrpSpPr/>
          <p:nvPr/>
        </p:nvGrpSpPr>
        <p:grpSpPr>
          <a:xfrm>
            <a:off x="0" y="-615"/>
            <a:ext cx="10233380" cy="706501"/>
            <a:chOff x="0" y="-615"/>
            <a:chExt cx="10233380" cy="706501"/>
          </a:xfrm>
        </p:grpSpPr>
        <p:grpSp>
          <p:nvGrpSpPr>
            <p:cNvPr id="19" name="Gruppo 18">
              <a:extLst>
                <a:ext uri="{FF2B5EF4-FFF2-40B4-BE49-F238E27FC236}">
                  <a16:creationId xmlns:a16="http://schemas.microsoft.com/office/drawing/2014/main" id="{F3049F6B-1385-0F93-9ADD-7C0C35A9997C}"/>
                </a:ext>
              </a:extLst>
            </p:cNvPr>
            <p:cNvGrpSpPr/>
            <p:nvPr/>
          </p:nvGrpSpPr>
          <p:grpSpPr>
            <a:xfrm>
              <a:off x="0" y="-615"/>
              <a:ext cx="10233380" cy="393634"/>
              <a:chOff x="0" y="-615"/>
              <a:chExt cx="10233380" cy="579408"/>
            </a:xfrm>
          </p:grpSpPr>
          <p:sp>
            <p:nvSpPr>
              <p:cNvPr id="22" name="Parallelogramma 21">
                <a:extLst>
                  <a:ext uri="{FF2B5EF4-FFF2-40B4-BE49-F238E27FC236}">
                    <a16:creationId xmlns:a16="http://schemas.microsoft.com/office/drawing/2014/main" id="{0AAEB18C-C3D0-4974-D2F7-2A474E6DE8CE}"/>
                  </a:ext>
                </a:extLst>
              </p:cNvPr>
              <p:cNvSpPr/>
              <p:nvPr/>
            </p:nvSpPr>
            <p:spPr>
              <a:xfrm>
                <a:off x="0" y="-615"/>
                <a:ext cx="1352550" cy="577322"/>
              </a:xfrm>
              <a:prstGeom prst="parallelogram">
                <a:avLst>
                  <a:gd name="adj" fmla="val 0"/>
                </a:avLst>
              </a:prstGeom>
              <a:solidFill>
                <a:srgbClr val="C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200" b="0" i="0" u="none" strike="noStrike" kern="0" cap="none" spc="0" normalizeH="0" baseline="0" noProof="0" dirty="0">
                  <a:ln>
                    <a:noFill/>
                  </a:ln>
                  <a:solidFill>
                    <a:srgbClr val="FFFFFF"/>
                  </a:solidFill>
                  <a:effectLst/>
                  <a:uLnTx/>
                  <a:uFillTx/>
                  <a:latin typeface="Calibri" panose="020F0502020204030204"/>
                  <a:ea typeface="+mn-ea"/>
                  <a:cs typeface="+mn-cs"/>
                </a:endParaRPr>
              </a:p>
            </p:txBody>
          </p:sp>
          <p:sp>
            <p:nvSpPr>
              <p:cNvPr id="23" name="Figura a mano libera 5">
                <a:extLst>
                  <a:ext uri="{FF2B5EF4-FFF2-40B4-BE49-F238E27FC236}">
                    <a16:creationId xmlns:a16="http://schemas.microsoft.com/office/drawing/2014/main" id="{36538313-437A-D89F-F3A9-961ECA7BFF30}"/>
                  </a:ext>
                </a:extLst>
              </p:cNvPr>
              <p:cNvSpPr/>
              <p:nvPr/>
            </p:nvSpPr>
            <p:spPr>
              <a:xfrm>
                <a:off x="0" y="-615"/>
                <a:ext cx="10233380" cy="579408"/>
              </a:xfrm>
              <a:custGeom>
                <a:avLst/>
                <a:gdLst>
                  <a:gd name="connsiteX0" fmla="*/ 1433195 w 11097894"/>
                  <a:gd name="connsiteY0" fmla="*/ 0 h 1228090"/>
                  <a:gd name="connsiteX1" fmla="*/ 11097895 w 11097894"/>
                  <a:gd name="connsiteY1" fmla="*/ 0 h 1228090"/>
                  <a:gd name="connsiteX2" fmla="*/ 10142220 w 11097894"/>
                  <a:gd name="connsiteY2" fmla="*/ 1106805 h 1228090"/>
                  <a:gd name="connsiteX3" fmla="*/ 9338310 w 11097894"/>
                  <a:gd name="connsiteY3" fmla="*/ 1226820 h 1228090"/>
                  <a:gd name="connsiteX4" fmla="*/ 0 w 11097894"/>
                  <a:gd name="connsiteY4" fmla="*/ 1228090 h 1228090"/>
                  <a:gd name="connsiteX5" fmla="*/ 1433195 w 11097894"/>
                  <a:gd name="connsiteY5" fmla="*/ 0 h 1228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97894" h="1228090">
                    <a:moveTo>
                      <a:pt x="1433195" y="0"/>
                    </a:moveTo>
                    <a:lnTo>
                      <a:pt x="11097895" y="0"/>
                    </a:lnTo>
                    <a:cubicBezTo>
                      <a:pt x="11097895" y="0"/>
                      <a:pt x="10839450" y="850265"/>
                      <a:pt x="10142220" y="1106805"/>
                    </a:cubicBezTo>
                    <a:cubicBezTo>
                      <a:pt x="9802495" y="1231900"/>
                      <a:pt x="9338310" y="1226820"/>
                      <a:pt x="9338310" y="1226820"/>
                    </a:cubicBezTo>
                    <a:lnTo>
                      <a:pt x="0" y="1228090"/>
                    </a:lnTo>
                    <a:lnTo>
                      <a:pt x="1433195" y="0"/>
                    </a:lnTo>
                    <a:close/>
                  </a:path>
                </a:pathLst>
              </a:custGeom>
              <a:solidFill>
                <a:srgbClr val="C00000"/>
              </a:solidFill>
              <a:ln w="12700" cap="flat">
                <a:noFill/>
                <a:prstDash val="solid"/>
                <a:miter/>
              </a:ln>
              <a:effectLst>
                <a:outerShdw blurRad="50800" dist="38100" dir="2700000" algn="tl" rotWithShape="0">
                  <a:prstClr val="black">
                    <a:alpha val="40000"/>
                  </a:prstClr>
                </a:outerShdw>
              </a:effectLst>
            </p:spPr>
            <p:txBody>
              <a:bodyPr rtlCol="0" anchor="ctr"/>
              <a:lstStyle/>
              <a:p>
                <a:pPr lvl="0" defTabSz="896938">
                  <a:defRPr/>
                </a:pPr>
                <a:r>
                  <a:rPr kumimoji="0" lang="it-IT" b="0" i="0" u="none" strike="noStrike" kern="0" cap="none" spc="0" normalizeH="0" baseline="0" noProof="0" dirty="0">
                    <a:ln>
                      <a:noFill/>
                    </a:ln>
                    <a:solidFill>
                      <a:schemeClr val="bg1"/>
                    </a:solidFill>
                    <a:effectLst/>
                    <a:uLnTx/>
                    <a:uFillTx/>
                  </a:rPr>
                  <a:t>	2.</a:t>
                </a:r>
                <a:r>
                  <a:rPr lang="it-IT" kern="0" dirty="0">
                    <a:solidFill>
                      <a:schemeClr val="bg1"/>
                    </a:solidFill>
                  </a:rPr>
                  <a:t> </a:t>
                </a:r>
                <a:r>
                  <a:rPr lang="en-US" kern="0" dirty="0">
                    <a:solidFill>
                      <a:schemeClr val="bg1"/>
                    </a:solidFill>
                  </a:rPr>
                  <a:t>Indirect Holdings</a:t>
                </a:r>
                <a:endParaRPr kumimoji="0" lang="it-IT" i="0" u="none" strike="noStrike" kern="0" cap="none" spc="0" normalizeH="0" baseline="0" noProof="0" dirty="0">
                  <a:ln>
                    <a:noFill/>
                  </a:ln>
                  <a:solidFill>
                    <a:schemeClr val="bg1"/>
                  </a:solidFill>
                  <a:effectLst/>
                  <a:uLnTx/>
                  <a:uFillTx/>
                </a:endParaRPr>
              </a:p>
            </p:txBody>
          </p:sp>
        </p:grpSp>
        <p:sp>
          <p:nvSpPr>
            <p:cNvPr id="20" name="Parallelogramma 19">
              <a:extLst>
                <a:ext uri="{FF2B5EF4-FFF2-40B4-BE49-F238E27FC236}">
                  <a16:creationId xmlns:a16="http://schemas.microsoft.com/office/drawing/2014/main" id="{E2057D73-0CC4-E8EC-D9DD-45E2A4A623C5}"/>
                </a:ext>
              </a:extLst>
            </p:cNvPr>
            <p:cNvSpPr/>
            <p:nvPr/>
          </p:nvSpPr>
          <p:spPr>
            <a:xfrm>
              <a:off x="0" y="389981"/>
              <a:ext cx="6491335" cy="315905"/>
            </a:xfrm>
            <a:prstGeom prst="parallelogram">
              <a:avLst>
                <a:gd name="adj" fmla="val 0"/>
              </a:avLst>
            </a:prstGeom>
            <a:solidFill>
              <a:srgbClr val="DEDFD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200" b="0" i="0" u="none" strike="noStrike" kern="0" cap="none" spc="0" normalizeH="0" baseline="0" noProof="0" dirty="0">
                <a:ln>
                  <a:noFill/>
                </a:ln>
                <a:solidFill>
                  <a:srgbClr val="FFFFFF"/>
                </a:solidFill>
                <a:effectLst/>
                <a:uLnTx/>
                <a:uFillTx/>
                <a:latin typeface="Calibri" panose="020F0502020204030204"/>
                <a:ea typeface="+mn-ea"/>
                <a:cs typeface="+mn-cs"/>
              </a:endParaRPr>
            </a:p>
          </p:txBody>
        </p:sp>
        <p:sp>
          <p:nvSpPr>
            <p:cNvPr id="21" name="Figura a mano libera 5">
              <a:extLst>
                <a:ext uri="{FF2B5EF4-FFF2-40B4-BE49-F238E27FC236}">
                  <a16:creationId xmlns:a16="http://schemas.microsoft.com/office/drawing/2014/main" id="{079DEB3C-3B7C-31F4-4595-83D3599118F3}"/>
                </a:ext>
              </a:extLst>
            </p:cNvPr>
            <p:cNvSpPr/>
            <p:nvPr/>
          </p:nvSpPr>
          <p:spPr>
            <a:xfrm>
              <a:off x="0" y="389981"/>
              <a:ext cx="8973368" cy="315905"/>
            </a:xfrm>
            <a:custGeom>
              <a:avLst/>
              <a:gdLst>
                <a:gd name="connsiteX0" fmla="*/ 1433195 w 11097894"/>
                <a:gd name="connsiteY0" fmla="*/ 0 h 1228090"/>
                <a:gd name="connsiteX1" fmla="*/ 11097895 w 11097894"/>
                <a:gd name="connsiteY1" fmla="*/ 0 h 1228090"/>
                <a:gd name="connsiteX2" fmla="*/ 10142220 w 11097894"/>
                <a:gd name="connsiteY2" fmla="*/ 1106805 h 1228090"/>
                <a:gd name="connsiteX3" fmla="*/ 9338310 w 11097894"/>
                <a:gd name="connsiteY3" fmla="*/ 1226820 h 1228090"/>
                <a:gd name="connsiteX4" fmla="*/ 0 w 11097894"/>
                <a:gd name="connsiteY4" fmla="*/ 1228090 h 1228090"/>
                <a:gd name="connsiteX5" fmla="*/ 1433195 w 11097894"/>
                <a:gd name="connsiteY5" fmla="*/ 0 h 1228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97894" h="1228090">
                  <a:moveTo>
                    <a:pt x="1433195" y="0"/>
                  </a:moveTo>
                  <a:lnTo>
                    <a:pt x="11097895" y="0"/>
                  </a:lnTo>
                  <a:cubicBezTo>
                    <a:pt x="11097895" y="0"/>
                    <a:pt x="10839450" y="850265"/>
                    <a:pt x="10142220" y="1106805"/>
                  </a:cubicBezTo>
                  <a:cubicBezTo>
                    <a:pt x="9802495" y="1231900"/>
                    <a:pt x="9338310" y="1226820"/>
                    <a:pt x="9338310" y="1226820"/>
                  </a:cubicBezTo>
                  <a:lnTo>
                    <a:pt x="0" y="1228090"/>
                  </a:lnTo>
                  <a:lnTo>
                    <a:pt x="1433195" y="0"/>
                  </a:lnTo>
                  <a:close/>
                </a:path>
              </a:pathLst>
            </a:custGeom>
            <a:solidFill>
              <a:srgbClr val="DEDFDF"/>
            </a:solidFill>
            <a:ln w="12700" cap="flat">
              <a:noFill/>
              <a:prstDash val="solid"/>
              <a:miter/>
            </a:ln>
            <a:effectLst>
              <a:outerShdw blurRad="50800" dist="38100" dir="2700000" algn="tl" rotWithShape="0">
                <a:prstClr val="black">
                  <a:alpha val="40000"/>
                </a:prstClr>
              </a:outerShdw>
            </a:effectLst>
          </p:spPr>
          <p:txBody>
            <a:bodyPr lIns="0" tIns="0" rIns="0" bIns="72000" rtlCol="0" anchor="ctr"/>
            <a:lstStyle/>
            <a:p>
              <a:pPr defTabSz="987425">
                <a:defRPr/>
              </a:pPr>
              <a:r>
                <a:rPr kumimoji="0" lang="it-IT" sz="2200" b="0" i="0" u="none" strike="noStrike" kern="0" cap="none" spc="0" normalizeH="0" baseline="0" noProof="0" dirty="0">
                  <a:ln>
                    <a:noFill/>
                  </a:ln>
                  <a:solidFill>
                    <a:schemeClr val="bg1"/>
                  </a:solidFill>
                  <a:effectLst/>
                  <a:uLnTx/>
                  <a:uFillTx/>
                </a:rPr>
                <a:t>	</a:t>
              </a:r>
              <a:r>
                <a:rPr lang="de-DE" sz="1400" kern="0" dirty="0"/>
                <a:t>Focus on Top </a:t>
              </a:r>
              <a:r>
                <a:rPr lang="de-DE" sz="1400" kern="0" dirty="0" err="1"/>
                <a:t>Positions</a:t>
              </a:r>
              <a:endParaRPr lang="it-IT" sz="1400" kern="0" dirty="0"/>
            </a:p>
          </p:txBody>
        </p:sp>
      </p:grpSp>
    </p:spTree>
    <p:extLst>
      <p:ext uri="{BB962C8B-B14F-4D97-AF65-F5344CB8AC3E}">
        <p14:creationId xmlns:p14="http://schemas.microsoft.com/office/powerpoint/2010/main" val="18251511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3" name="Gruppo 62">
            <a:extLst>
              <a:ext uri="{FF2B5EF4-FFF2-40B4-BE49-F238E27FC236}">
                <a16:creationId xmlns:a16="http://schemas.microsoft.com/office/drawing/2014/main" id="{D342C4E7-AB47-413B-92D6-88130ABCE390}"/>
              </a:ext>
            </a:extLst>
          </p:cNvPr>
          <p:cNvGrpSpPr/>
          <p:nvPr/>
        </p:nvGrpSpPr>
        <p:grpSpPr>
          <a:xfrm>
            <a:off x="0" y="-615"/>
            <a:ext cx="10233380" cy="393634"/>
            <a:chOff x="0" y="-615"/>
            <a:chExt cx="10233380" cy="579408"/>
          </a:xfrm>
        </p:grpSpPr>
        <p:sp>
          <p:nvSpPr>
            <p:cNvPr id="68" name="Parallelogramma 67">
              <a:extLst>
                <a:ext uri="{FF2B5EF4-FFF2-40B4-BE49-F238E27FC236}">
                  <a16:creationId xmlns:a16="http://schemas.microsoft.com/office/drawing/2014/main" id="{7C751D78-A235-4EE7-81A6-A3E5996FD65F}"/>
                </a:ext>
              </a:extLst>
            </p:cNvPr>
            <p:cNvSpPr/>
            <p:nvPr/>
          </p:nvSpPr>
          <p:spPr>
            <a:xfrm>
              <a:off x="0" y="-615"/>
              <a:ext cx="1352550" cy="577322"/>
            </a:xfrm>
            <a:prstGeom prst="parallelogram">
              <a:avLst>
                <a:gd name="adj" fmla="val 0"/>
              </a:avLst>
            </a:prstGeom>
            <a:solidFill>
              <a:srgbClr val="C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200" b="0" i="0" u="none" strike="noStrike" kern="0" cap="none" spc="0" normalizeH="0" baseline="0" noProof="0" dirty="0">
                <a:ln>
                  <a:noFill/>
                </a:ln>
                <a:solidFill>
                  <a:srgbClr val="FFFFFF"/>
                </a:solidFill>
                <a:effectLst/>
                <a:uLnTx/>
                <a:uFillTx/>
                <a:latin typeface="Calibri" panose="020F0502020204030204"/>
                <a:ea typeface="+mn-ea"/>
                <a:cs typeface="+mn-cs"/>
              </a:endParaRPr>
            </a:p>
          </p:txBody>
        </p:sp>
        <p:sp>
          <p:nvSpPr>
            <p:cNvPr id="69" name="Figura a mano libera 5">
              <a:extLst>
                <a:ext uri="{FF2B5EF4-FFF2-40B4-BE49-F238E27FC236}">
                  <a16:creationId xmlns:a16="http://schemas.microsoft.com/office/drawing/2014/main" id="{C036EF75-7470-4B4C-80C4-39AB79215AC5}"/>
                </a:ext>
              </a:extLst>
            </p:cNvPr>
            <p:cNvSpPr/>
            <p:nvPr/>
          </p:nvSpPr>
          <p:spPr>
            <a:xfrm>
              <a:off x="0" y="-615"/>
              <a:ext cx="10233380" cy="579408"/>
            </a:xfrm>
            <a:custGeom>
              <a:avLst/>
              <a:gdLst>
                <a:gd name="connsiteX0" fmla="*/ 1433195 w 11097894"/>
                <a:gd name="connsiteY0" fmla="*/ 0 h 1228090"/>
                <a:gd name="connsiteX1" fmla="*/ 11097895 w 11097894"/>
                <a:gd name="connsiteY1" fmla="*/ 0 h 1228090"/>
                <a:gd name="connsiteX2" fmla="*/ 10142220 w 11097894"/>
                <a:gd name="connsiteY2" fmla="*/ 1106805 h 1228090"/>
                <a:gd name="connsiteX3" fmla="*/ 9338310 w 11097894"/>
                <a:gd name="connsiteY3" fmla="*/ 1226820 h 1228090"/>
                <a:gd name="connsiteX4" fmla="*/ 0 w 11097894"/>
                <a:gd name="connsiteY4" fmla="*/ 1228090 h 1228090"/>
                <a:gd name="connsiteX5" fmla="*/ 1433195 w 11097894"/>
                <a:gd name="connsiteY5" fmla="*/ 0 h 1228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97894" h="1228090">
                  <a:moveTo>
                    <a:pt x="1433195" y="0"/>
                  </a:moveTo>
                  <a:lnTo>
                    <a:pt x="11097895" y="0"/>
                  </a:lnTo>
                  <a:cubicBezTo>
                    <a:pt x="11097895" y="0"/>
                    <a:pt x="10839450" y="850265"/>
                    <a:pt x="10142220" y="1106805"/>
                  </a:cubicBezTo>
                  <a:cubicBezTo>
                    <a:pt x="9802495" y="1231900"/>
                    <a:pt x="9338310" y="1226820"/>
                    <a:pt x="9338310" y="1226820"/>
                  </a:cubicBezTo>
                  <a:lnTo>
                    <a:pt x="0" y="1228090"/>
                  </a:lnTo>
                  <a:lnTo>
                    <a:pt x="1433195" y="0"/>
                  </a:lnTo>
                  <a:close/>
                </a:path>
              </a:pathLst>
            </a:custGeom>
            <a:solidFill>
              <a:srgbClr val="C00000"/>
            </a:solidFill>
            <a:ln w="12700" cap="flat">
              <a:noFill/>
              <a:prstDash val="solid"/>
              <a:miter/>
            </a:ln>
            <a:effectLst>
              <a:outerShdw blurRad="50800" dist="38100" dir="2700000" algn="tl" rotWithShape="0">
                <a:prstClr val="black">
                  <a:alpha val="40000"/>
                </a:prstClr>
              </a:outerShdw>
            </a:effectLst>
          </p:spPr>
          <p:txBody>
            <a:bodyPr rtlCol="0" anchor="ctr"/>
            <a:lstStyle/>
            <a:p>
              <a:pPr marL="0" marR="0" lvl="0" indent="0" defTabSz="896938" eaLnBrk="1" fontAlgn="auto" latinLnBrk="0" hangingPunct="1">
                <a:lnSpc>
                  <a:spcPct val="100000"/>
                </a:lnSpc>
                <a:spcBef>
                  <a:spcPts val="0"/>
                </a:spcBef>
                <a:spcAft>
                  <a:spcPts val="0"/>
                </a:spcAft>
                <a:buClrTx/>
                <a:buSzTx/>
                <a:buFontTx/>
                <a:buNone/>
                <a:tabLst/>
                <a:defRPr/>
              </a:pPr>
              <a:r>
                <a:rPr kumimoji="0" lang="it-IT" sz="2200" b="0" i="0" u="none" strike="noStrike" kern="0" cap="none" spc="0" normalizeH="0" baseline="0" noProof="0" dirty="0">
                  <a:ln>
                    <a:noFill/>
                  </a:ln>
                  <a:solidFill>
                    <a:schemeClr val="bg1"/>
                  </a:solidFill>
                  <a:effectLst/>
                  <a:uLnTx/>
                  <a:uFillTx/>
                </a:rPr>
                <a:t>	</a:t>
              </a:r>
              <a:r>
                <a:rPr kumimoji="0" lang="it-IT" i="0" u="none" strike="noStrike" kern="0" cap="none" spc="0" normalizeH="0" baseline="0" noProof="0" dirty="0">
                  <a:ln>
                    <a:noFill/>
                  </a:ln>
                  <a:solidFill>
                    <a:schemeClr val="bg1"/>
                  </a:solidFill>
                  <a:effectLst/>
                  <a:uLnTx/>
                  <a:uFillTx/>
                </a:rPr>
                <a:t>Agenda</a:t>
              </a:r>
            </a:p>
          </p:txBody>
        </p:sp>
      </p:grpSp>
      <p:grpSp>
        <p:nvGrpSpPr>
          <p:cNvPr id="42" name="Gruppo 41">
            <a:extLst>
              <a:ext uri="{FF2B5EF4-FFF2-40B4-BE49-F238E27FC236}">
                <a16:creationId xmlns:a16="http://schemas.microsoft.com/office/drawing/2014/main" id="{F0B8730A-7254-478A-9AEA-01F1396EB830}"/>
              </a:ext>
            </a:extLst>
          </p:cNvPr>
          <p:cNvGrpSpPr/>
          <p:nvPr/>
        </p:nvGrpSpPr>
        <p:grpSpPr>
          <a:xfrm>
            <a:off x="-15682" y="2091093"/>
            <a:ext cx="9669689" cy="457200"/>
            <a:chOff x="-27159" y="3797290"/>
            <a:chExt cx="8630223" cy="562304"/>
          </a:xfrm>
        </p:grpSpPr>
        <p:sp>
          <p:nvSpPr>
            <p:cNvPr id="43" name="Triangolo rettangolo 42">
              <a:extLst>
                <a:ext uri="{FF2B5EF4-FFF2-40B4-BE49-F238E27FC236}">
                  <a16:creationId xmlns:a16="http://schemas.microsoft.com/office/drawing/2014/main" id="{E34B696C-7835-4D1F-ACEA-CCB3038C3E77}"/>
                </a:ext>
              </a:extLst>
            </p:cNvPr>
            <p:cNvSpPr/>
            <p:nvPr/>
          </p:nvSpPr>
          <p:spPr>
            <a:xfrm rot="5400000">
              <a:off x="231777" y="3577383"/>
              <a:ext cx="539998" cy="1006317"/>
            </a:xfrm>
            <a:prstGeom prst="rtTriangle">
              <a:avLst/>
            </a:prstGeom>
            <a:ln>
              <a:no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GB" dirty="0">
                <a:solidFill>
                  <a:schemeClr val="bg1">
                    <a:lumMod val="75000"/>
                  </a:schemeClr>
                </a:solidFill>
              </a:endParaRPr>
            </a:p>
          </p:txBody>
        </p:sp>
        <p:sp>
          <p:nvSpPr>
            <p:cNvPr id="44" name="Figura a mano libera 5">
              <a:extLst>
                <a:ext uri="{FF2B5EF4-FFF2-40B4-BE49-F238E27FC236}">
                  <a16:creationId xmlns:a16="http://schemas.microsoft.com/office/drawing/2014/main" id="{341F6914-4F43-437A-8C58-A1BB6271A5DC}"/>
                </a:ext>
              </a:extLst>
            </p:cNvPr>
            <p:cNvSpPr/>
            <p:nvPr/>
          </p:nvSpPr>
          <p:spPr>
            <a:xfrm>
              <a:off x="992875" y="3810540"/>
              <a:ext cx="7610189" cy="549053"/>
            </a:xfrm>
            <a:custGeom>
              <a:avLst/>
              <a:gdLst>
                <a:gd name="connsiteX0" fmla="*/ 1433195 w 11097894"/>
                <a:gd name="connsiteY0" fmla="*/ 0 h 1228090"/>
                <a:gd name="connsiteX1" fmla="*/ 11097895 w 11097894"/>
                <a:gd name="connsiteY1" fmla="*/ 0 h 1228090"/>
                <a:gd name="connsiteX2" fmla="*/ 10142220 w 11097894"/>
                <a:gd name="connsiteY2" fmla="*/ 1106805 h 1228090"/>
                <a:gd name="connsiteX3" fmla="*/ 9338310 w 11097894"/>
                <a:gd name="connsiteY3" fmla="*/ 1226820 h 1228090"/>
                <a:gd name="connsiteX4" fmla="*/ 0 w 11097894"/>
                <a:gd name="connsiteY4" fmla="*/ 1228090 h 1228090"/>
                <a:gd name="connsiteX5" fmla="*/ 1433195 w 11097894"/>
                <a:gd name="connsiteY5" fmla="*/ 0 h 1228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97894" h="1228090">
                  <a:moveTo>
                    <a:pt x="1433195" y="0"/>
                  </a:moveTo>
                  <a:lnTo>
                    <a:pt x="11097895" y="0"/>
                  </a:lnTo>
                  <a:cubicBezTo>
                    <a:pt x="11097895" y="0"/>
                    <a:pt x="10839450" y="850265"/>
                    <a:pt x="10142220" y="1106805"/>
                  </a:cubicBezTo>
                  <a:cubicBezTo>
                    <a:pt x="9802495" y="1231900"/>
                    <a:pt x="9338310" y="1226820"/>
                    <a:pt x="9338310" y="1226820"/>
                  </a:cubicBezTo>
                  <a:lnTo>
                    <a:pt x="0" y="1228090"/>
                  </a:lnTo>
                  <a:lnTo>
                    <a:pt x="1433195" y="0"/>
                  </a:lnTo>
                  <a:close/>
                </a:path>
              </a:pathLst>
            </a:custGeom>
            <a:solidFill>
              <a:srgbClr val="C00000"/>
            </a:solidFill>
            <a:ln>
              <a:noFill/>
            </a:ln>
          </p:spPr>
          <p:style>
            <a:lnRef idx="1">
              <a:schemeClr val="accent5"/>
            </a:lnRef>
            <a:fillRef idx="3">
              <a:schemeClr val="accent5"/>
            </a:fillRef>
            <a:effectRef idx="2">
              <a:schemeClr val="accent5"/>
            </a:effectRef>
            <a:fontRef idx="minor">
              <a:schemeClr val="lt1"/>
            </a:fontRef>
          </p:style>
          <p:txBody>
            <a:bodyPr lIns="0" tIns="0" rIns="0" bIns="72000" rtlCol="0" anchor="ctr"/>
            <a:lstStyle/>
            <a:p>
              <a:pPr defTabSz="914400">
                <a:defRPr/>
              </a:pPr>
              <a:endParaRPr lang="it-IT" sz="1600" dirty="0">
                <a:solidFill>
                  <a:schemeClr val="bg1">
                    <a:lumMod val="75000"/>
                  </a:schemeClr>
                </a:solidFill>
              </a:endParaRPr>
            </a:p>
          </p:txBody>
        </p:sp>
        <p:sp>
          <p:nvSpPr>
            <p:cNvPr id="45" name="Rectangle 3">
              <a:extLst>
                <a:ext uri="{FF2B5EF4-FFF2-40B4-BE49-F238E27FC236}">
                  <a16:creationId xmlns:a16="http://schemas.microsoft.com/office/drawing/2014/main" id="{DC6DD531-FFE4-4150-A09D-194D57CD03D7}"/>
                </a:ext>
              </a:extLst>
            </p:cNvPr>
            <p:cNvSpPr/>
            <p:nvPr/>
          </p:nvSpPr>
          <p:spPr>
            <a:xfrm>
              <a:off x="7235963" y="3810541"/>
              <a:ext cx="1214112" cy="540000"/>
            </a:xfrm>
            <a:prstGeom prst="rect">
              <a:avLst/>
            </a:prstGeom>
            <a:noFill/>
            <a:ln>
              <a:noFill/>
            </a:ln>
          </p:spPr>
          <p:style>
            <a:lnRef idx="1">
              <a:schemeClr val="accent5"/>
            </a:lnRef>
            <a:fillRef idx="3">
              <a:schemeClr val="accent5"/>
            </a:fillRef>
            <a:effectRef idx="2">
              <a:schemeClr val="accent5"/>
            </a:effectRef>
            <a:fontRef idx="minor">
              <a:schemeClr val="lt1"/>
            </a:fontRef>
          </p:style>
          <p:txBody>
            <a:bodyPr rtlCol="0" anchor="ctr"/>
            <a:lstStyle/>
            <a:p>
              <a:pPr algn="ctr"/>
              <a:r>
                <a:rPr lang="it-IT" sz="1400" dirty="0">
                  <a:solidFill>
                    <a:schemeClr val="bg1"/>
                  </a:solidFill>
                </a:rPr>
                <a:t>Slide 5</a:t>
              </a:r>
              <a:endParaRPr lang="en-US" sz="1400" dirty="0">
                <a:solidFill>
                  <a:schemeClr val="bg1"/>
                </a:solidFill>
              </a:endParaRPr>
            </a:p>
          </p:txBody>
        </p:sp>
        <p:sp>
          <p:nvSpPr>
            <p:cNvPr id="46" name="Figura a mano libera 5">
              <a:extLst>
                <a:ext uri="{FF2B5EF4-FFF2-40B4-BE49-F238E27FC236}">
                  <a16:creationId xmlns:a16="http://schemas.microsoft.com/office/drawing/2014/main" id="{AFDDE8B7-8C91-4FDF-A0D4-E207177E705C}"/>
                </a:ext>
              </a:extLst>
            </p:cNvPr>
            <p:cNvSpPr/>
            <p:nvPr/>
          </p:nvSpPr>
          <p:spPr>
            <a:xfrm>
              <a:off x="-27159" y="3810541"/>
              <a:ext cx="7620806" cy="549053"/>
            </a:xfrm>
            <a:custGeom>
              <a:avLst/>
              <a:gdLst>
                <a:gd name="connsiteX0" fmla="*/ 1433195 w 11097894"/>
                <a:gd name="connsiteY0" fmla="*/ 0 h 1228090"/>
                <a:gd name="connsiteX1" fmla="*/ 11097895 w 11097894"/>
                <a:gd name="connsiteY1" fmla="*/ 0 h 1228090"/>
                <a:gd name="connsiteX2" fmla="*/ 10142220 w 11097894"/>
                <a:gd name="connsiteY2" fmla="*/ 1106805 h 1228090"/>
                <a:gd name="connsiteX3" fmla="*/ 9338310 w 11097894"/>
                <a:gd name="connsiteY3" fmla="*/ 1226820 h 1228090"/>
                <a:gd name="connsiteX4" fmla="*/ 0 w 11097894"/>
                <a:gd name="connsiteY4" fmla="*/ 1228090 h 1228090"/>
                <a:gd name="connsiteX5" fmla="*/ 1433195 w 11097894"/>
                <a:gd name="connsiteY5" fmla="*/ 0 h 1228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97894" h="1228090">
                  <a:moveTo>
                    <a:pt x="1433195" y="0"/>
                  </a:moveTo>
                  <a:lnTo>
                    <a:pt x="11097895" y="0"/>
                  </a:lnTo>
                  <a:cubicBezTo>
                    <a:pt x="11097895" y="0"/>
                    <a:pt x="10839450" y="850265"/>
                    <a:pt x="10142220" y="1106805"/>
                  </a:cubicBezTo>
                  <a:cubicBezTo>
                    <a:pt x="9802495" y="1231900"/>
                    <a:pt x="9338310" y="1226820"/>
                    <a:pt x="9338310" y="1226820"/>
                  </a:cubicBezTo>
                  <a:lnTo>
                    <a:pt x="0" y="1228090"/>
                  </a:lnTo>
                  <a:lnTo>
                    <a:pt x="1433195" y="0"/>
                  </a:lnTo>
                  <a:close/>
                </a:path>
              </a:pathLst>
            </a:custGeom>
            <a:ln>
              <a:noFill/>
            </a:ln>
          </p:spPr>
          <p:style>
            <a:lnRef idx="1">
              <a:schemeClr val="accent5"/>
            </a:lnRef>
            <a:fillRef idx="3">
              <a:schemeClr val="accent5"/>
            </a:fillRef>
            <a:effectRef idx="2">
              <a:schemeClr val="accent5"/>
            </a:effectRef>
            <a:fontRef idx="minor">
              <a:schemeClr val="lt1"/>
            </a:fontRef>
          </p:style>
          <p:txBody>
            <a:bodyPr lIns="0" tIns="0" rIns="0" bIns="72000" rtlCol="0" anchor="ctr"/>
            <a:lstStyle/>
            <a:p>
              <a:pPr defTabSz="914400">
                <a:defRPr/>
              </a:pPr>
              <a:r>
                <a:rPr kumimoji="0" lang="it-IT" sz="2200" b="0" i="0" u="none" strike="noStrike" kern="0" cap="none" spc="0" normalizeH="0" baseline="0" noProof="0" dirty="0">
                  <a:ln>
                    <a:noFill/>
                  </a:ln>
                  <a:solidFill>
                    <a:schemeClr val="tx1"/>
                  </a:solidFill>
                  <a:effectLst/>
                  <a:uLnTx/>
                  <a:uFillTx/>
                </a:rPr>
                <a:t>	</a:t>
              </a:r>
              <a:r>
                <a:rPr lang="en-US" sz="2000" kern="0" dirty="0">
                  <a:solidFill>
                    <a:schemeClr val="tx1"/>
                  </a:solidFill>
                </a:rPr>
                <a:t>Direct Holdings</a:t>
              </a:r>
              <a:endParaRPr lang="it-IT" sz="2000" dirty="0">
                <a:solidFill>
                  <a:schemeClr val="tx1"/>
                </a:solidFill>
              </a:endParaRPr>
            </a:p>
          </p:txBody>
        </p:sp>
        <p:sp>
          <p:nvSpPr>
            <p:cNvPr id="47" name="Rettangolo 79">
              <a:extLst>
                <a:ext uri="{FF2B5EF4-FFF2-40B4-BE49-F238E27FC236}">
                  <a16:creationId xmlns:a16="http://schemas.microsoft.com/office/drawing/2014/main" id="{2A3A9861-7810-4479-9116-2E0B4175A742}"/>
                </a:ext>
              </a:extLst>
            </p:cNvPr>
            <p:cNvSpPr/>
            <p:nvPr/>
          </p:nvSpPr>
          <p:spPr>
            <a:xfrm>
              <a:off x="-18106" y="3797290"/>
              <a:ext cx="323148" cy="540000"/>
            </a:xfrm>
            <a:prstGeom prst="rect">
              <a:avLst/>
            </a:prstGeom>
            <a:noFill/>
            <a:ln>
              <a:noFill/>
            </a:ln>
          </p:spPr>
          <p:style>
            <a:lnRef idx="1">
              <a:schemeClr val="accent5"/>
            </a:lnRef>
            <a:fillRef idx="3">
              <a:schemeClr val="accent5"/>
            </a:fillRef>
            <a:effectRef idx="2">
              <a:schemeClr val="accent5"/>
            </a:effectRef>
            <a:fontRef idx="minor">
              <a:schemeClr val="lt1"/>
            </a:fontRef>
          </p:style>
          <p:txBody>
            <a:bodyPr rtlCol="0" anchor="ctr"/>
            <a:lstStyle/>
            <a:p>
              <a:pPr algn="ctr"/>
              <a:r>
                <a:rPr lang="it-IT" sz="3500" dirty="0">
                  <a:solidFill>
                    <a:srgbClr val="C00000"/>
                  </a:solidFill>
                </a:rPr>
                <a:t>2</a:t>
              </a:r>
              <a:endParaRPr lang="en-GB" sz="3500" dirty="0">
                <a:solidFill>
                  <a:srgbClr val="C00000"/>
                </a:solidFill>
              </a:endParaRPr>
            </a:p>
          </p:txBody>
        </p:sp>
      </p:grpSp>
      <p:grpSp>
        <p:nvGrpSpPr>
          <p:cNvPr id="30" name="Gruppo 29">
            <a:extLst>
              <a:ext uri="{FF2B5EF4-FFF2-40B4-BE49-F238E27FC236}">
                <a16:creationId xmlns:a16="http://schemas.microsoft.com/office/drawing/2014/main" id="{D8C7C440-2345-4AC0-83C3-BB3519DA1370}"/>
              </a:ext>
            </a:extLst>
          </p:cNvPr>
          <p:cNvGrpSpPr/>
          <p:nvPr/>
        </p:nvGrpSpPr>
        <p:grpSpPr>
          <a:xfrm>
            <a:off x="-34697" y="1131437"/>
            <a:ext cx="9669689" cy="457200"/>
            <a:chOff x="-27159" y="3797290"/>
            <a:chExt cx="8630223" cy="562304"/>
          </a:xfrm>
        </p:grpSpPr>
        <p:sp>
          <p:nvSpPr>
            <p:cNvPr id="31" name="Triangolo rettangolo 30">
              <a:extLst>
                <a:ext uri="{FF2B5EF4-FFF2-40B4-BE49-F238E27FC236}">
                  <a16:creationId xmlns:a16="http://schemas.microsoft.com/office/drawing/2014/main" id="{E19605B3-82FF-4AFC-96E2-628B8E3D0CBC}"/>
                </a:ext>
              </a:extLst>
            </p:cNvPr>
            <p:cNvSpPr/>
            <p:nvPr/>
          </p:nvSpPr>
          <p:spPr>
            <a:xfrm rot="5400000">
              <a:off x="231777" y="3577383"/>
              <a:ext cx="539998" cy="1006317"/>
            </a:xfrm>
            <a:prstGeom prst="rtTriangle">
              <a:avLst/>
            </a:prstGeom>
            <a:solidFill>
              <a:srgbClr val="DEDFD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32" name="Figura a mano libera 5">
              <a:extLst>
                <a:ext uri="{FF2B5EF4-FFF2-40B4-BE49-F238E27FC236}">
                  <a16:creationId xmlns:a16="http://schemas.microsoft.com/office/drawing/2014/main" id="{3DEB9E92-D4B8-4681-8DB5-8509CF76C287}"/>
                </a:ext>
              </a:extLst>
            </p:cNvPr>
            <p:cNvSpPr/>
            <p:nvPr/>
          </p:nvSpPr>
          <p:spPr>
            <a:xfrm>
              <a:off x="992875" y="3810540"/>
              <a:ext cx="7610189" cy="549053"/>
            </a:xfrm>
            <a:custGeom>
              <a:avLst/>
              <a:gdLst>
                <a:gd name="connsiteX0" fmla="*/ 1433195 w 11097894"/>
                <a:gd name="connsiteY0" fmla="*/ 0 h 1228090"/>
                <a:gd name="connsiteX1" fmla="*/ 11097895 w 11097894"/>
                <a:gd name="connsiteY1" fmla="*/ 0 h 1228090"/>
                <a:gd name="connsiteX2" fmla="*/ 10142220 w 11097894"/>
                <a:gd name="connsiteY2" fmla="*/ 1106805 h 1228090"/>
                <a:gd name="connsiteX3" fmla="*/ 9338310 w 11097894"/>
                <a:gd name="connsiteY3" fmla="*/ 1226820 h 1228090"/>
                <a:gd name="connsiteX4" fmla="*/ 0 w 11097894"/>
                <a:gd name="connsiteY4" fmla="*/ 1228090 h 1228090"/>
                <a:gd name="connsiteX5" fmla="*/ 1433195 w 11097894"/>
                <a:gd name="connsiteY5" fmla="*/ 0 h 1228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97894" h="1228090">
                  <a:moveTo>
                    <a:pt x="1433195" y="0"/>
                  </a:moveTo>
                  <a:lnTo>
                    <a:pt x="11097895" y="0"/>
                  </a:lnTo>
                  <a:cubicBezTo>
                    <a:pt x="11097895" y="0"/>
                    <a:pt x="10839450" y="850265"/>
                    <a:pt x="10142220" y="1106805"/>
                  </a:cubicBezTo>
                  <a:cubicBezTo>
                    <a:pt x="9802495" y="1231900"/>
                    <a:pt x="9338310" y="1226820"/>
                    <a:pt x="9338310" y="1226820"/>
                  </a:cubicBezTo>
                  <a:lnTo>
                    <a:pt x="0" y="1228090"/>
                  </a:lnTo>
                  <a:lnTo>
                    <a:pt x="1433195" y="0"/>
                  </a:lnTo>
                  <a:close/>
                </a:path>
              </a:pathLst>
            </a:custGeom>
            <a:solidFill>
              <a:srgbClr val="C00000"/>
            </a:solidFill>
            <a:ln w="12700" cap="flat">
              <a:noFill/>
              <a:prstDash val="solid"/>
              <a:miter/>
            </a:ln>
            <a:effectLst/>
          </p:spPr>
          <p:txBody>
            <a:bodyPr lIns="0" tIns="0" rIns="0" bIns="72000" rtlCol="0" anchor="ctr"/>
            <a:lstStyle/>
            <a:p>
              <a:pPr defTabSz="914400">
                <a:defRPr/>
              </a:pPr>
              <a:endParaRPr lang="it-IT" sz="1600" dirty="0">
                <a:solidFill>
                  <a:schemeClr val="tx1"/>
                </a:solidFill>
              </a:endParaRPr>
            </a:p>
          </p:txBody>
        </p:sp>
        <p:sp>
          <p:nvSpPr>
            <p:cNvPr id="33" name="Rectangle 3">
              <a:extLst>
                <a:ext uri="{FF2B5EF4-FFF2-40B4-BE49-F238E27FC236}">
                  <a16:creationId xmlns:a16="http://schemas.microsoft.com/office/drawing/2014/main" id="{6D6F39EF-1A65-489A-9F04-2DDEA1929E2B}"/>
                </a:ext>
              </a:extLst>
            </p:cNvPr>
            <p:cNvSpPr/>
            <p:nvPr/>
          </p:nvSpPr>
          <p:spPr>
            <a:xfrm>
              <a:off x="7235963" y="3810541"/>
              <a:ext cx="1214112" cy="54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400" dirty="0"/>
                <a:t>Slide 3</a:t>
              </a:r>
              <a:endParaRPr lang="en-US" sz="1400" dirty="0"/>
            </a:p>
          </p:txBody>
        </p:sp>
        <p:sp>
          <p:nvSpPr>
            <p:cNvPr id="34" name="Figura a mano libera 5">
              <a:extLst>
                <a:ext uri="{FF2B5EF4-FFF2-40B4-BE49-F238E27FC236}">
                  <a16:creationId xmlns:a16="http://schemas.microsoft.com/office/drawing/2014/main" id="{1A1F7722-38DD-4FE9-B128-48861F6CC83F}"/>
                </a:ext>
              </a:extLst>
            </p:cNvPr>
            <p:cNvSpPr/>
            <p:nvPr/>
          </p:nvSpPr>
          <p:spPr>
            <a:xfrm>
              <a:off x="-27159" y="3810541"/>
              <a:ext cx="7620806" cy="549053"/>
            </a:xfrm>
            <a:custGeom>
              <a:avLst/>
              <a:gdLst>
                <a:gd name="connsiteX0" fmla="*/ 1433195 w 11097894"/>
                <a:gd name="connsiteY0" fmla="*/ 0 h 1228090"/>
                <a:gd name="connsiteX1" fmla="*/ 11097895 w 11097894"/>
                <a:gd name="connsiteY1" fmla="*/ 0 h 1228090"/>
                <a:gd name="connsiteX2" fmla="*/ 10142220 w 11097894"/>
                <a:gd name="connsiteY2" fmla="*/ 1106805 h 1228090"/>
                <a:gd name="connsiteX3" fmla="*/ 9338310 w 11097894"/>
                <a:gd name="connsiteY3" fmla="*/ 1226820 h 1228090"/>
                <a:gd name="connsiteX4" fmla="*/ 0 w 11097894"/>
                <a:gd name="connsiteY4" fmla="*/ 1228090 h 1228090"/>
                <a:gd name="connsiteX5" fmla="*/ 1433195 w 11097894"/>
                <a:gd name="connsiteY5" fmla="*/ 0 h 1228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97894" h="1228090">
                  <a:moveTo>
                    <a:pt x="1433195" y="0"/>
                  </a:moveTo>
                  <a:lnTo>
                    <a:pt x="11097895" y="0"/>
                  </a:lnTo>
                  <a:cubicBezTo>
                    <a:pt x="11097895" y="0"/>
                    <a:pt x="10839450" y="850265"/>
                    <a:pt x="10142220" y="1106805"/>
                  </a:cubicBezTo>
                  <a:cubicBezTo>
                    <a:pt x="9802495" y="1231900"/>
                    <a:pt x="9338310" y="1226820"/>
                    <a:pt x="9338310" y="1226820"/>
                  </a:cubicBezTo>
                  <a:lnTo>
                    <a:pt x="0" y="1228090"/>
                  </a:lnTo>
                  <a:lnTo>
                    <a:pt x="1433195" y="0"/>
                  </a:lnTo>
                  <a:close/>
                </a:path>
              </a:pathLst>
            </a:custGeom>
            <a:solidFill>
              <a:srgbClr val="DEDFDF"/>
            </a:solidFill>
            <a:ln w="12700" cap="flat">
              <a:noFill/>
              <a:prstDash val="solid"/>
              <a:miter/>
            </a:ln>
            <a:effectLst>
              <a:outerShdw blurRad="50800" dist="38100" dir="2700000" algn="tl" rotWithShape="0">
                <a:prstClr val="black">
                  <a:alpha val="40000"/>
                </a:prstClr>
              </a:outerShdw>
            </a:effectLst>
          </p:spPr>
          <p:txBody>
            <a:bodyPr lIns="0" tIns="0" rIns="0" bIns="72000" rtlCol="0" anchor="ctr"/>
            <a:lstStyle/>
            <a:p>
              <a:pPr defTabSz="914400">
                <a:defRPr/>
              </a:pPr>
              <a:r>
                <a:rPr kumimoji="0" lang="it-IT" sz="2200" b="0" i="0" u="none" strike="noStrike" kern="0" cap="none" spc="0" normalizeH="0" baseline="0" noProof="0" dirty="0">
                  <a:ln>
                    <a:noFill/>
                  </a:ln>
                  <a:effectLst/>
                  <a:uLnTx/>
                  <a:uFillTx/>
                </a:rPr>
                <a:t>	</a:t>
              </a:r>
              <a:r>
                <a:rPr kumimoji="0" lang="en-US" sz="2000" b="0" i="0" u="none" strike="noStrike" kern="0" cap="none" spc="0" normalizeH="0" baseline="0" noProof="0" dirty="0">
                  <a:ln>
                    <a:noFill/>
                  </a:ln>
                  <a:solidFill>
                    <a:srgbClr val="C00000"/>
                  </a:solidFill>
                  <a:effectLst/>
                  <a:uLnTx/>
                  <a:uFillTx/>
                </a:rPr>
                <a:t>Overview</a:t>
              </a:r>
              <a:endParaRPr lang="it-IT" sz="2000" dirty="0">
                <a:solidFill>
                  <a:srgbClr val="C00000"/>
                </a:solidFill>
              </a:endParaRPr>
            </a:p>
          </p:txBody>
        </p:sp>
        <p:sp>
          <p:nvSpPr>
            <p:cNvPr id="35" name="Rettangolo 79">
              <a:extLst>
                <a:ext uri="{FF2B5EF4-FFF2-40B4-BE49-F238E27FC236}">
                  <a16:creationId xmlns:a16="http://schemas.microsoft.com/office/drawing/2014/main" id="{0E077D8D-55C2-4B4E-AD8C-C84B33B29A16}"/>
                </a:ext>
              </a:extLst>
            </p:cNvPr>
            <p:cNvSpPr/>
            <p:nvPr/>
          </p:nvSpPr>
          <p:spPr>
            <a:xfrm>
              <a:off x="-18106" y="3797290"/>
              <a:ext cx="323148" cy="54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3500" dirty="0">
                  <a:solidFill>
                    <a:srgbClr val="C00000"/>
                  </a:solidFill>
                </a:rPr>
                <a:t>1</a:t>
              </a:r>
              <a:endParaRPr lang="en-GB" sz="3500" dirty="0">
                <a:solidFill>
                  <a:srgbClr val="C00000"/>
                </a:solidFill>
              </a:endParaRPr>
            </a:p>
          </p:txBody>
        </p:sp>
      </p:grpSp>
      <p:grpSp>
        <p:nvGrpSpPr>
          <p:cNvPr id="2" name="Gruppo 41">
            <a:extLst>
              <a:ext uri="{FF2B5EF4-FFF2-40B4-BE49-F238E27FC236}">
                <a16:creationId xmlns:a16="http://schemas.microsoft.com/office/drawing/2014/main" id="{1B10CE2F-9DAD-1A6D-5D00-B813F28A791C}"/>
              </a:ext>
            </a:extLst>
          </p:cNvPr>
          <p:cNvGrpSpPr/>
          <p:nvPr/>
        </p:nvGrpSpPr>
        <p:grpSpPr>
          <a:xfrm>
            <a:off x="-15682" y="3068883"/>
            <a:ext cx="9669689" cy="457200"/>
            <a:chOff x="-27159" y="3797290"/>
            <a:chExt cx="8630223" cy="562304"/>
          </a:xfrm>
        </p:grpSpPr>
        <p:sp>
          <p:nvSpPr>
            <p:cNvPr id="3" name="Triangolo rettangolo 42">
              <a:extLst>
                <a:ext uri="{FF2B5EF4-FFF2-40B4-BE49-F238E27FC236}">
                  <a16:creationId xmlns:a16="http://schemas.microsoft.com/office/drawing/2014/main" id="{10EB7415-8B0F-87C3-8F13-9F425D879DD3}"/>
                </a:ext>
              </a:extLst>
            </p:cNvPr>
            <p:cNvSpPr/>
            <p:nvPr/>
          </p:nvSpPr>
          <p:spPr>
            <a:xfrm rot="5400000">
              <a:off x="231777" y="3577383"/>
              <a:ext cx="539998" cy="1006317"/>
            </a:xfrm>
            <a:prstGeom prst="rtTriangle">
              <a:avLst/>
            </a:prstGeom>
            <a:ln>
              <a:no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GB" dirty="0">
                <a:solidFill>
                  <a:schemeClr val="bg1">
                    <a:lumMod val="75000"/>
                  </a:schemeClr>
                </a:solidFill>
              </a:endParaRPr>
            </a:p>
          </p:txBody>
        </p:sp>
        <p:sp>
          <p:nvSpPr>
            <p:cNvPr id="4" name="Figura a mano libera 5">
              <a:extLst>
                <a:ext uri="{FF2B5EF4-FFF2-40B4-BE49-F238E27FC236}">
                  <a16:creationId xmlns:a16="http://schemas.microsoft.com/office/drawing/2014/main" id="{3B8AF09B-CE4B-2FA4-69CA-1954246558F3}"/>
                </a:ext>
              </a:extLst>
            </p:cNvPr>
            <p:cNvSpPr/>
            <p:nvPr/>
          </p:nvSpPr>
          <p:spPr>
            <a:xfrm>
              <a:off x="992875" y="3810540"/>
              <a:ext cx="7610189" cy="549053"/>
            </a:xfrm>
            <a:custGeom>
              <a:avLst/>
              <a:gdLst>
                <a:gd name="connsiteX0" fmla="*/ 1433195 w 11097894"/>
                <a:gd name="connsiteY0" fmla="*/ 0 h 1228090"/>
                <a:gd name="connsiteX1" fmla="*/ 11097895 w 11097894"/>
                <a:gd name="connsiteY1" fmla="*/ 0 h 1228090"/>
                <a:gd name="connsiteX2" fmla="*/ 10142220 w 11097894"/>
                <a:gd name="connsiteY2" fmla="*/ 1106805 h 1228090"/>
                <a:gd name="connsiteX3" fmla="*/ 9338310 w 11097894"/>
                <a:gd name="connsiteY3" fmla="*/ 1226820 h 1228090"/>
                <a:gd name="connsiteX4" fmla="*/ 0 w 11097894"/>
                <a:gd name="connsiteY4" fmla="*/ 1228090 h 1228090"/>
                <a:gd name="connsiteX5" fmla="*/ 1433195 w 11097894"/>
                <a:gd name="connsiteY5" fmla="*/ 0 h 1228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97894" h="1228090">
                  <a:moveTo>
                    <a:pt x="1433195" y="0"/>
                  </a:moveTo>
                  <a:lnTo>
                    <a:pt x="11097895" y="0"/>
                  </a:lnTo>
                  <a:cubicBezTo>
                    <a:pt x="11097895" y="0"/>
                    <a:pt x="10839450" y="850265"/>
                    <a:pt x="10142220" y="1106805"/>
                  </a:cubicBezTo>
                  <a:cubicBezTo>
                    <a:pt x="9802495" y="1231900"/>
                    <a:pt x="9338310" y="1226820"/>
                    <a:pt x="9338310" y="1226820"/>
                  </a:cubicBezTo>
                  <a:lnTo>
                    <a:pt x="0" y="1228090"/>
                  </a:lnTo>
                  <a:lnTo>
                    <a:pt x="1433195" y="0"/>
                  </a:lnTo>
                  <a:close/>
                </a:path>
              </a:pathLst>
            </a:custGeom>
            <a:solidFill>
              <a:srgbClr val="C00000"/>
            </a:solidFill>
            <a:ln>
              <a:noFill/>
            </a:ln>
          </p:spPr>
          <p:style>
            <a:lnRef idx="1">
              <a:schemeClr val="accent5"/>
            </a:lnRef>
            <a:fillRef idx="3">
              <a:schemeClr val="accent5"/>
            </a:fillRef>
            <a:effectRef idx="2">
              <a:schemeClr val="accent5"/>
            </a:effectRef>
            <a:fontRef idx="minor">
              <a:schemeClr val="lt1"/>
            </a:fontRef>
          </p:style>
          <p:txBody>
            <a:bodyPr lIns="0" tIns="0" rIns="0" bIns="72000" rtlCol="0" anchor="ctr"/>
            <a:lstStyle/>
            <a:p>
              <a:pPr defTabSz="914400">
                <a:defRPr/>
              </a:pPr>
              <a:endParaRPr lang="it-IT" sz="1600" dirty="0">
                <a:solidFill>
                  <a:schemeClr val="bg1">
                    <a:lumMod val="75000"/>
                  </a:schemeClr>
                </a:solidFill>
              </a:endParaRPr>
            </a:p>
          </p:txBody>
        </p:sp>
        <p:sp>
          <p:nvSpPr>
            <p:cNvPr id="5" name="Rectangle 3">
              <a:extLst>
                <a:ext uri="{FF2B5EF4-FFF2-40B4-BE49-F238E27FC236}">
                  <a16:creationId xmlns:a16="http://schemas.microsoft.com/office/drawing/2014/main" id="{DC8D68A0-E944-F65D-1B16-7440F0A713EE}"/>
                </a:ext>
              </a:extLst>
            </p:cNvPr>
            <p:cNvSpPr/>
            <p:nvPr/>
          </p:nvSpPr>
          <p:spPr>
            <a:xfrm>
              <a:off x="7235963" y="3810541"/>
              <a:ext cx="1214112" cy="540000"/>
            </a:xfrm>
            <a:prstGeom prst="rect">
              <a:avLst/>
            </a:prstGeom>
            <a:noFill/>
            <a:ln>
              <a:noFill/>
            </a:ln>
          </p:spPr>
          <p:style>
            <a:lnRef idx="1">
              <a:schemeClr val="accent5"/>
            </a:lnRef>
            <a:fillRef idx="3">
              <a:schemeClr val="accent5"/>
            </a:fillRef>
            <a:effectRef idx="2">
              <a:schemeClr val="accent5"/>
            </a:effectRef>
            <a:fontRef idx="minor">
              <a:schemeClr val="lt1"/>
            </a:fontRef>
          </p:style>
          <p:txBody>
            <a:bodyPr rtlCol="0" anchor="ctr"/>
            <a:lstStyle/>
            <a:p>
              <a:pPr algn="ctr"/>
              <a:r>
                <a:rPr lang="it-IT" sz="1400" dirty="0">
                  <a:solidFill>
                    <a:schemeClr val="bg1"/>
                  </a:solidFill>
                </a:rPr>
                <a:t>Slide 5</a:t>
              </a:r>
              <a:endParaRPr lang="en-US" sz="1400" dirty="0">
                <a:solidFill>
                  <a:schemeClr val="bg1"/>
                </a:solidFill>
              </a:endParaRPr>
            </a:p>
          </p:txBody>
        </p:sp>
        <p:sp>
          <p:nvSpPr>
            <p:cNvPr id="6" name="Figura a mano libera 5">
              <a:extLst>
                <a:ext uri="{FF2B5EF4-FFF2-40B4-BE49-F238E27FC236}">
                  <a16:creationId xmlns:a16="http://schemas.microsoft.com/office/drawing/2014/main" id="{C83E0AE7-5F0A-AF37-9063-563561E996BA}"/>
                </a:ext>
              </a:extLst>
            </p:cNvPr>
            <p:cNvSpPr/>
            <p:nvPr/>
          </p:nvSpPr>
          <p:spPr>
            <a:xfrm>
              <a:off x="-27159" y="3810541"/>
              <a:ext cx="7620806" cy="549053"/>
            </a:xfrm>
            <a:custGeom>
              <a:avLst/>
              <a:gdLst>
                <a:gd name="connsiteX0" fmla="*/ 1433195 w 11097894"/>
                <a:gd name="connsiteY0" fmla="*/ 0 h 1228090"/>
                <a:gd name="connsiteX1" fmla="*/ 11097895 w 11097894"/>
                <a:gd name="connsiteY1" fmla="*/ 0 h 1228090"/>
                <a:gd name="connsiteX2" fmla="*/ 10142220 w 11097894"/>
                <a:gd name="connsiteY2" fmla="*/ 1106805 h 1228090"/>
                <a:gd name="connsiteX3" fmla="*/ 9338310 w 11097894"/>
                <a:gd name="connsiteY3" fmla="*/ 1226820 h 1228090"/>
                <a:gd name="connsiteX4" fmla="*/ 0 w 11097894"/>
                <a:gd name="connsiteY4" fmla="*/ 1228090 h 1228090"/>
                <a:gd name="connsiteX5" fmla="*/ 1433195 w 11097894"/>
                <a:gd name="connsiteY5" fmla="*/ 0 h 1228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97894" h="1228090">
                  <a:moveTo>
                    <a:pt x="1433195" y="0"/>
                  </a:moveTo>
                  <a:lnTo>
                    <a:pt x="11097895" y="0"/>
                  </a:lnTo>
                  <a:cubicBezTo>
                    <a:pt x="11097895" y="0"/>
                    <a:pt x="10839450" y="850265"/>
                    <a:pt x="10142220" y="1106805"/>
                  </a:cubicBezTo>
                  <a:cubicBezTo>
                    <a:pt x="9802495" y="1231900"/>
                    <a:pt x="9338310" y="1226820"/>
                    <a:pt x="9338310" y="1226820"/>
                  </a:cubicBezTo>
                  <a:lnTo>
                    <a:pt x="0" y="1228090"/>
                  </a:lnTo>
                  <a:lnTo>
                    <a:pt x="1433195" y="0"/>
                  </a:lnTo>
                  <a:close/>
                </a:path>
              </a:pathLst>
            </a:custGeom>
            <a:ln>
              <a:noFill/>
            </a:ln>
          </p:spPr>
          <p:style>
            <a:lnRef idx="1">
              <a:schemeClr val="accent5"/>
            </a:lnRef>
            <a:fillRef idx="3">
              <a:schemeClr val="accent5"/>
            </a:fillRef>
            <a:effectRef idx="2">
              <a:schemeClr val="accent5"/>
            </a:effectRef>
            <a:fontRef idx="minor">
              <a:schemeClr val="lt1"/>
            </a:fontRef>
          </p:style>
          <p:txBody>
            <a:bodyPr lIns="0" tIns="0" rIns="0" bIns="72000" rtlCol="0" anchor="ctr"/>
            <a:lstStyle/>
            <a:p>
              <a:pPr defTabSz="914400">
                <a:defRPr/>
              </a:pPr>
              <a:r>
                <a:rPr kumimoji="0" lang="it-IT" sz="2200" b="0" i="0" u="none" strike="noStrike" kern="0" cap="none" spc="0" normalizeH="0" baseline="0" noProof="0" dirty="0">
                  <a:ln>
                    <a:noFill/>
                  </a:ln>
                  <a:solidFill>
                    <a:schemeClr val="tx1"/>
                  </a:solidFill>
                  <a:effectLst/>
                  <a:uLnTx/>
                  <a:uFillTx/>
                </a:rPr>
                <a:t>	</a:t>
              </a:r>
              <a:r>
                <a:rPr lang="en-US" sz="2000" kern="0" dirty="0">
                  <a:solidFill>
                    <a:schemeClr val="tx1"/>
                  </a:solidFill>
                </a:rPr>
                <a:t>Indirect Holdings</a:t>
              </a:r>
              <a:endParaRPr lang="it-IT" sz="2000" dirty="0">
                <a:solidFill>
                  <a:schemeClr val="tx1"/>
                </a:solidFill>
              </a:endParaRPr>
            </a:p>
          </p:txBody>
        </p:sp>
        <p:sp>
          <p:nvSpPr>
            <p:cNvPr id="7" name="Rettangolo 79">
              <a:extLst>
                <a:ext uri="{FF2B5EF4-FFF2-40B4-BE49-F238E27FC236}">
                  <a16:creationId xmlns:a16="http://schemas.microsoft.com/office/drawing/2014/main" id="{92E49C56-6809-335A-02A7-10424E71A07C}"/>
                </a:ext>
              </a:extLst>
            </p:cNvPr>
            <p:cNvSpPr/>
            <p:nvPr/>
          </p:nvSpPr>
          <p:spPr>
            <a:xfrm>
              <a:off x="-18106" y="3797290"/>
              <a:ext cx="323148" cy="540000"/>
            </a:xfrm>
            <a:prstGeom prst="rect">
              <a:avLst/>
            </a:prstGeom>
            <a:noFill/>
            <a:ln>
              <a:noFill/>
            </a:ln>
          </p:spPr>
          <p:style>
            <a:lnRef idx="1">
              <a:schemeClr val="accent5"/>
            </a:lnRef>
            <a:fillRef idx="3">
              <a:schemeClr val="accent5"/>
            </a:fillRef>
            <a:effectRef idx="2">
              <a:schemeClr val="accent5"/>
            </a:effectRef>
            <a:fontRef idx="minor">
              <a:schemeClr val="lt1"/>
            </a:fontRef>
          </p:style>
          <p:txBody>
            <a:bodyPr rtlCol="0" anchor="ctr"/>
            <a:lstStyle/>
            <a:p>
              <a:pPr algn="ctr"/>
              <a:r>
                <a:rPr lang="it-IT" sz="3500" dirty="0">
                  <a:solidFill>
                    <a:srgbClr val="C00000"/>
                  </a:solidFill>
                </a:rPr>
                <a:t>3</a:t>
              </a:r>
              <a:endParaRPr lang="en-GB" sz="3500" dirty="0">
                <a:solidFill>
                  <a:srgbClr val="C00000"/>
                </a:solidFill>
              </a:endParaRPr>
            </a:p>
          </p:txBody>
        </p:sp>
      </p:grpSp>
    </p:spTree>
    <p:extLst>
      <p:ext uri="{BB962C8B-B14F-4D97-AF65-F5344CB8AC3E}">
        <p14:creationId xmlns:p14="http://schemas.microsoft.com/office/powerpoint/2010/main" val="15272782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B858B2-6355-B5A0-4F73-F517AAC94DDA}"/>
            </a:ext>
          </a:extLst>
        </p:cNvPr>
        <p:cNvGrpSpPr/>
        <p:nvPr/>
      </p:nvGrpSpPr>
      <p:grpSpPr>
        <a:xfrm>
          <a:off x="0" y="0"/>
          <a:ext cx="0" cy="0"/>
          <a:chOff x="0" y="0"/>
          <a:chExt cx="0" cy="0"/>
        </a:xfrm>
      </p:grpSpPr>
      <p:grpSp>
        <p:nvGrpSpPr>
          <p:cNvPr id="5" name="Gruppo 4">
            <a:extLst>
              <a:ext uri="{FF2B5EF4-FFF2-40B4-BE49-F238E27FC236}">
                <a16:creationId xmlns:a16="http://schemas.microsoft.com/office/drawing/2014/main" id="{777D58AB-331B-7EAE-22AA-81CA6BE849C4}"/>
              </a:ext>
            </a:extLst>
          </p:cNvPr>
          <p:cNvGrpSpPr/>
          <p:nvPr/>
        </p:nvGrpSpPr>
        <p:grpSpPr>
          <a:xfrm>
            <a:off x="0" y="-615"/>
            <a:ext cx="10233380" cy="706501"/>
            <a:chOff x="0" y="-615"/>
            <a:chExt cx="10233380" cy="706501"/>
          </a:xfrm>
        </p:grpSpPr>
        <p:grpSp>
          <p:nvGrpSpPr>
            <p:cNvPr id="4" name="Gruppo 3">
              <a:extLst>
                <a:ext uri="{FF2B5EF4-FFF2-40B4-BE49-F238E27FC236}">
                  <a16:creationId xmlns:a16="http://schemas.microsoft.com/office/drawing/2014/main" id="{65A105F1-5525-F8F5-F717-A1E91A55DD84}"/>
                </a:ext>
              </a:extLst>
            </p:cNvPr>
            <p:cNvGrpSpPr/>
            <p:nvPr/>
          </p:nvGrpSpPr>
          <p:grpSpPr>
            <a:xfrm>
              <a:off x="0" y="-615"/>
              <a:ext cx="10233380" cy="393634"/>
              <a:chOff x="0" y="-615"/>
              <a:chExt cx="10233380" cy="579408"/>
            </a:xfrm>
          </p:grpSpPr>
          <p:sp>
            <p:nvSpPr>
              <p:cNvPr id="63" name="Parallelogramma 62">
                <a:extLst>
                  <a:ext uri="{FF2B5EF4-FFF2-40B4-BE49-F238E27FC236}">
                    <a16:creationId xmlns:a16="http://schemas.microsoft.com/office/drawing/2014/main" id="{0E7D6887-7D2F-45E9-7D6F-9781CD5C6619}"/>
                  </a:ext>
                </a:extLst>
              </p:cNvPr>
              <p:cNvSpPr/>
              <p:nvPr/>
            </p:nvSpPr>
            <p:spPr>
              <a:xfrm>
                <a:off x="0" y="-615"/>
                <a:ext cx="1352550" cy="577322"/>
              </a:xfrm>
              <a:prstGeom prst="parallelogram">
                <a:avLst>
                  <a:gd name="adj" fmla="val 0"/>
                </a:avLst>
              </a:prstGeom>
              <a:solidFill>
                <a:srgbClr val="C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200" b="0" i="0" u="none" strike="noStrike" kern="0" cap="none" spc="0" normalizeH="0" baseline="0" noProof="0" dirty="0">
                  <a:ln>
                    <a:noFill/>
                  </a:ln>
                  <a:solidFill>
                    <a:srgbClr val="FFFFFF"/>
                  </a:solidFill>
                  <a:effectLst/>
                  <a:uLnTx/>
                  <a:uFillTx/>
                  <a:latin typeface="Calibri" panose="020F0502020204030204"/>
                  <a:ea typeface="+mn-ea"/>
                  <a:cs typeface="+mn-cs"/>
                </a:endParaRPr>
              </a:p>
            </p:txBody>
          </p:sp>
          <p:sp>
            <p:nvSpPr>
              <p:cNvPr id="64" name="Figura a mano libera 5">
                <a:extLst>
                  <a:ext uri="{FF2B5EF4-FFF2-40B4-BE49-F238E27FC236}">
                    <a16:creationId xmlns:a16="http://schemas.microsoft.com/office/drawing/2014/main" id="{C842AD5F-6BF0-5891-27C6-A1E63604FB66}"/>
                  </a:ext>
                </a:extLst>
              </p:cNvPr>
              <p:cNvSpPr/>
              <p:nvPr/>
            </p:nvSpPr>
            <p:spPr>
              <a:xfrm>
                <a:off x="0" y="-615"/>
                <a:ext cx="10233380" cy="579408"/>
              </a:xfrm>
              <a:custGeom>
                <a:avLst/>
                <a:gdLst>
                  <a:gd name="connsiteX0" fmla="*/ 1433195 w 11097894"/>
                  <a:gd name="connsiteY0" fmla="*/ 0 h 1228090"/>
                  <a:gd name="connsiteX1" fmla="*/ 11097895 w 11097894"/>
                  <a:gd name="connsiteY1" fmla="*/ 0 h 1228090"/>
                  <a:gd name="connsiteX2" fmla="*/ 10142220 w 11097894"/>
                  <a:gd name="connsiteY2" fmla="*/ 1106805 h 1228090"/>
                  <a:gd name="connsiteX3" fmla="*/ 9338310 w 11097894"/>
                  <a:gd name="connsiteY3" fmla="*/ 1226820 h 1228090"/>
                  <a:gd name="connsiteX4" fmla="*/ 0 w 11097894"/>
                  <a:gd name="connsiteY4" fmla="*/ 1228090 h 1228090"/>
                  <a:gd name="connsiteX5" fmla="*/ 1433195 w 11097894"/>
                  <a:gd name="connsiteY5" fmla="*/ 0 h 1228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97894" h="1228090">
                    <a:moveTo>
                      <a:pt x="1433195" y="0"/>
                    </a:moveTo>
                    <a:lnTo>
                      <a:pt x="11097895" y="0"/>
                    </a:lnTo>
                    <a:cubicBezTo>
                      <a:pt x="11097895" y="0"/>
                      <a:pt x="10839450" y="850265"/>
                      <a:pt x="10142220" y="1106805"/>
                    </a:cubicBezTo>
                    <a:cubicBezTo>
                      <a:pt x="9802495" y="1231900"/>
                      <a:pt x="9338310" y="1226820"/>
                      <a:pt x="9338310" y="1226820"/>
                    </a:cubicBezTo>
                    <a:lnTo>
                      <a:pt x="0" y="1228090"/>
                    </a:lnTo>
                    <a:lnTo>
                      <a:pt x="1433195" y="0"/>
                    </a:lnTo>
                    <a:close/>
                  </a:path>
                </a:pathLst>
              </a:custGeom>
              <a:solidFill>
                <a:srgbClr val="C00000"/>
              </a:solidFill>
              <a:ln w="12700" cap="flat">
                <a:noFill/>
                <a:prstDash val="solid"/>
                <a:miter/>
              </a:ln>
              <a:effectLst>
                <a:outerShdw blurRad="50800" dist="38100" dir="2700000" algn="tl" rotWithShape="0">
                  <a:prstClr val="black">
                    <a:alpha val="40000"/>
                  </a:prstClr>
                </a:outerShdw>
              </a:effectLst>
            </p:spPr>
            <p:txBody>
              <a:bodyPr rtlCol="0" anchor="ctr"/>
              <a:lstStyle/>
              <a:p>
                <a:pPr marL="0" marR="0" lvl="0" indent="0" defTabSz="896938" eaLnBrk="1" fontAlgn="auto" latinLnBrk="0" hangingPunct="1">
                  <a:lnSpc>
                    <a:spcPct val="100000"/>
                  </a:lnSpc>
                  <a:spcBef>
                    <a:spcPts val="0"/>
                  </a:spcBef>
                  <a:spcAft>
                    <a:spcPts val="0"/>
                  </a:spcAft>
                  <a:buClrTx/>
                  <a:buSzTx/>
                  <a:buFontTx/>
                  <a:buNone/>
                  <a:tabLst/>
                  <a:defRPr/>
                </a:pPr>
                <a:r>
                  <a:rPr kumimoji="0" lang="it-IT" sz="2200" b="0" i="0" u="none" strike="noStrike" kern="0" cap="none" spc="0" normalizeH="0" baseline="0" noProof="0" dirty="0">
                    <a:ln>
                      <a:noFill/>
                    </a:ln>
                    <a:solidFill>
                      <a:schemeClr val="bg1"/>
                    </a:solidFill>
                    <a:effectLst/>
                    <a:uLnTx/>
                    <a:uFillTx/>
                  </a:rPr>
                  <a:t>	</a:t>
                </a:r>
                <a:r>
                  <a:rPr kumimoji="0" lang="en-US" i="0" u="none" strike="noStrike" kern="0" cap="none" spc="0" normalizeH="0" baseline="0" dirty="0">
                    <a:ln>
                      <a:noFill/>
                    </a:ln>
                    <a:solidFill>
                      <a:schemeClr val="bg1"/>
                    </a:solidFill>
                    <a:effectLst/>
                    <a:uLnTx/>
                    <a:uFillTx/>
                  </a:rPr>
                  <a:t>1. Overview</a:t>
                </a:r>
              </a:p>
            </p:txBody>
          </p:sp>
        </p:grpSp>
        <p:sp>
          <p:nvSpPr>
            <p:cNvPr id="57" name="Parallelogramma 56">
              <a:extLst>
                <a:ext uri="{FF2B5EF4-FFF2-40B4-BE49-F238E27FC236}">
                  <a16:creationId xmlns:a16="http://schemas.microsoft.com/office/drawing/2014/main" id="{580BACA8-3DDB-A278-0AAF-E179A10D770F}"/>
                </a:ext>
              </a:extLst>
            </p:cNvPr>
            <p:cNvSpPr/>
            <p:nvPr/>
          </p:nvSpPr>
          <p:spPr>
            <a:xfrm>
              <a:off x="0" y="389981"/>
              <a:ext cx="6491335" cy="315905"/>
            </a:xfrm>
            <a:prstGeom prst="parallelogram">
              <a:avLst>
                <a:gd name="adj" fmla="val 0"/>
              </a:avLst>
            </a:prstGeom>
            <a:solidFill>
              <a:srgbClr val="DEDFD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200" b="0" i="0" u="none" strike="noStrike" kern="0" cap="none" spc="0" normalizeH="0" baseline="0" noProof="0" dirty="0">
                <a:ln>
                  <a:noFill/>
                </a:ln>
                <a:solidFill>
                  <a:srgbClr val="FFFFFF"/>
                </a:solidFill>
                <a:effectLst/>
                <a:uLnTx/>
                <a:uFillTx/>
                <a:latin typeface="Calibri" panose="020F0502020204030204"/>
                <a:ea typeface="+mn-ea"/>
                <a:cs typeface="+mn-cs"/>
              </a:endParaRPr>
            </a:p>
          </p:txBody>
        </p:sp>
        <p:sp>
          <p:nvSpPr>
            <p:cNvPr id="59" name="Figura a mano libera 5">
              <a:extLst>
                <a:ext uri="{FF2B5EF4-FFF2-40B4-BE49-F238E27FC236}">
                  <a16:creationId xmlns:a16="http://schemas.microsoft.com/office/drawing/2014/main" id="{C32FF95E-C9AB-AA3B-0A07-202E7B4684D8}"/>
                </a:ext>
              </a:extLst>
            </p:cNvPr>
            <p:cNvSpPr/>
            <p:nvPr/>
          </p:nvSpPr>
          <p:spPr>
            <a:xfrm>
              <a:off x="0" y="389981"/>
              <a:ext cx="8973368" cy="315905"/>
            </a:xfrm>
            <a:custGeom>
              <a:avLst/>
              <a:gdLst>
                <a:gd name="connsiteX0" fmla="*/ 1433195 w 11097894"/>
                <a:gd name="connsiteY0" fmla="*/ 0 h 1228090"/>
                <a:gd name="connsiteX1" fmla="*/ 11097895 w 11097894"/>
                <a:gd name="connsiteY1" fmla="*/ 0 h 1228090"/>
                <a:gd name="connsiteX2" fmla="*/ 10142220 w 11097894"/>
                <a:gd name="connsiteY2" fmla="*/ 1106805 h 1228090"/>
                <a:gd name="connsiteX3" fmla="*/ 9338310 w 11097894"/>
                <a:gd name="connsiteY3" fmla="*/ 1226820 h 1228090"/>
                <a:gd name="connsiteX4" fmla="*/ 0 w 11097894"/>
                <a:gd name="connsiteY4" fmla="*/ 1228090 h 1228090"/>
                <a:gd name="connsiteX5" fmla="*/ 1433195 w 11097894"/>
                <a:gd name="connsiteY5" fmla="*/ 0 h 1228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97894" h="1228090">
                  <a:moveTo>
                    <a:pt x="1433195" y="0"/>
                  </a:moveTo>
                  <a:lnTo>
                    <a:pt x="11097895" y="0"/>
                  </a:lnTo>
                  <a:cubicBezTo>
                    <a:pt x="11097895" y="0"/>
                    <a:pt x="10839450" y="850265"/>
                    <a:pt x="10142220" y="1106805"/>
                  </a:cubicBezTo>
                  <a:cubicBezTo>
                    <a:pt x="9802495" y="1231900"/>
                    <a:pt x="9338310" y="1226820"/>
                    <a:pt x="9338310" y="1226820"/>
                  </a:cubicBezTo>
                  <a:lnTo>
                    <a:pt x="0" y="1228090"/>
                  </a:lnTo>
                  <a:lnTo>
                    <a:pt x="1433195" y="0"/>
                  </a:lnTo>
                  <a:close/>
                </a:path>
              </a:pathLst>
            </a:custGeom>
            <a:solidFill>
              <a:srgbClr val="DEDFDF"/>
            </a:solidFill>
            <a:ln w="12700" cap="flat">
              <a:noFill/>
              <a:prstDash val="solid"/>
              <a:miter/>
            </a:ln>
            <a:effectLst>
              <a:outerShdw blurRad="50800" dist="38100" dir="2700000" algn="tl" rotWithShape="0">
                <a:prstClr val="black">
                  <a:alpha val="40000"/>
                </a:prstClr>
              </a:outerShdw>
            </a:effectLst>
          </p:spPr>
          <p:txBody>
            <a:bodyPr lIns="0" tIns="0" rIns="0" bIns="72000" rtlCol="0" anchor="ctr"/>
            <a:lstStyle/>
            <a:p>
              <a:pPr defTabSz="987425">
                <a:defRPr/>
              </a:pPr>
              <a:r>
                <a:rPr kumimoji="0" lang="it-IT" sz="2200" b="0" i="0" u="none" strike="noStrike" kern="0" cap="none" spc="0" normalizeH="0" baseline="0" noProof="0" dirty="0">
                  <a:ln>
                    <a:noFill/>
                  </a:ln>
                  <a:solidFill>
                    <a:schemeClr val="bg1"/>
                  </a:solidFill>
                  <a:effectLst/>
                  <a:uLnTx/>
                  <a:uFillTx/>
                </a:rPr>
                <a:t>	</a:t>
              </a:r>
              <a:r>
                <a:rPr lang="it-IT" sz="1400" kern="0" dirty="0"/>
                <a:t>Portfolio </a:t>
              </a:r>
              <a:r>
                <a:rPr lang="it-IT" sz="1400" kern="0" dirty="0" err="1"/>
                <a:t>Exposure</a:t>
              </a:r>
              <a:r>
                <a:rPr lang="it-IT" sz="1400" kern="0" dirty="0"/>
                <a:t>: Direct vs </a:t>
              </a:r>
              <a:r>
                <a:rPr lang="it-IT" sz="1400" kern="0" dirty="0" err="1"/>
                <a:t>Indirect</a:t>
              </a:r>
              <a:endParaRPr lang="it-IT" sz="1400" kern="0" dirty="0"/>
            </a:p>
          </p:txBody>
        </p:sp>
      </p:grpSp>
      <p:sp>
        <p:nvSpPr>
          <p:cNvPr id="56" name="Slide Number Placeholder 1">
            <a:extLst>
              <a:ext uri="{FF2B5EF4-FFF2-40B4-BE49-F238E27FC236}">
                <a16:creationId xmlns:a16="http://schemas.microsoft.com/office/drawing/2014/main" id="{44075F5F-B9FF-AD76-6470-FC5CB83B0FA7}"/>
              </a:ext>
            </a:extLst>
          </p:cNvPr>
          <p:cNvSpPr txBox="1">
            <a:spLocks/>
          </p:cNvSpPr>
          <p:nvPr/>
        </p:nvSpPr>
        <p:spPr>
          <a:xfrm>
            <a:off x="11478733" y="303860"/>
            <a:ext cx="266889" cy="178318"/>
          </a:xfrm>
          <a:prstGeom prst="rect">
            <a:avLst/>
          </a:prstGeom>
        </p:spPr>
        <p:txBody>
          <a:bodyPr vert="horz" lIns="0" tIns="0" rIns="0" bIns="0" rtlCol="0" anchor="t" anchorCtr="0"/>
          <a:lstStyle>
            <a:defPPr>
              <a:defRPr lang="it-IT"/>
            </a:defPPr>
            <a:lvl1pPr marL="0" algn="r" defTabSz="457200" rtl="0" eaLnBrk="1" latinLnBrk="0" hangingPunct="1">
              <a:defRPr sz="900" kern="120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465A074-71B0-1C47-A455-7677837C124E}" type="slidenum">
              <a:rPr lang="it-IT" smtClean="0"/>
              <a:pPr/>
              <a:t>3</a:t>
            </a:fld>
            <a:endParaRPr lang="it-IT" dirty="0"/>
          </a:p>
        </p:txBody>
      </p:sp>
      <p:sp>
        <p:nvSpPr>
          <p:cNvPr id="18" name="TextBox 17">
            <a:extLst>
              <a:ext uri="{FF2B5EF4-FFF2-40B4-BE49-F238E27FC236}">
                <a16:creationId xmlns:a16="http://schemas.microsoft.com/office/drawing/2014/main" id="{51A2B1FD-6C12-4277-88ED-80EB451DCBB4}"/>
              </a:ext>
            </a:extLst>
          </p:cNvPr>
          <p:cNvSpPr txBox="1"/>
          <p:nvPr/>
        </p:nvSpPr>
        <p:spPr>
          <a:xfrm>
            <a:off x="808521" y="901533"/>
            <a:ext cx="10080000" cy="461665"/>
          </a:xfrm>
          <a:prstGeom prst="rect">
            <a:avLst/>
          </a:prstGeom>
          <a:noFill/>
        </p:spPr>
        <p:txBody>
          <a:bodyPr wrap="square" rtlCol="0">
            <a:spAutoFit/>
          </a:bodyPr>
          <a:lstStyle/>
          <a:p>
            <a:pPr algn="just"/>
            <a:r>
              <a:rPr lang="en-US" sz="1200" dirty="0"/>
              <a:t>The </a:t>
            </a:r>
            <a:r>
              <a:rPr lang="en-US" sz="1200" b="1" dirty="0"/>
              <a:t>ABS portfolio </a:t>
            </a:r>
            <a:r>
              <a:rPr lang="en-US" sz="1200" dirty="0"/>
              <a:t>totals </a:t>
            </a:r>
            <a:r>
              <a:rPr lang="en-US" sz="1200" b="1" dirty="0"/>
              <a:t>€120.8 million</a:t>
            </a:r>
            <a:r>
              <a:rPr lang="en-GB" sz="1200" b="1" baseline="30000" dirty="0"/>
              <a:t>1</a:t>
            </a:r>
            <a:r>
              <a:rPr lang="en-US" sz="1200" dirty="0"/>
              <a:t>. The charts below illustrate the composition of exposures within the current ABS portfolio. </a:t>
            </a:r>
            <a:r>
              <a:rPr lang="en-US" sz="1200" b="1" dirty="0"/>
              <a:t>Most of the portfolio </a:t>
            </a:r>
            <a:r>
              <a:rPr lang="en-US" sz="1200" dirty="0"/>
              <a:t>is allocated to </a:t>
            </a:r>
            <a:r>
              <a:rPr lang="en-US" sz="1200" b="1" dirty="0"/>
              <a:t>direct Holdings</a:t>
            </a:r>
            <a:r>
              <a:rPr lang="en-US" sz="1200" dirty="0"/>
              <a:t>. Regarding indirect Holdings, nearly all are represented by model point look-throughs.</a:t>
            </a:r>
          </a:p>
        </p:txBody>
      </p:sp>
      <p:graphicFrame>
        <p:nvGraphicFramePr>
          <p:cNvPr id="2" name="Chart 1">
            <a:extLst>
              <a:ext uri="{FF2B5EF4-FFF2-40B4-BE49-F238E27FC236}">
                <a16:creationId xmlns:a16="http://schemas.microsoft.com/office/drawing/2014/main" id="{D0D37ACA-7E63-2890-39F6-4C342C149A99}"/>
              </a:ext>
            </a:extLst>
          </p:cNvPr>
          <p:cNvGraphicFramePr>
            <a:graphicFrameLocks/>
          </p:cNvGraphicFramePr>
          <p:nvPr>
            <p:extLst>
              <p:ext uri="{D42A27DB-BD31-4B8C-83A1-F6EECF244321}">
                <p14:modId xmlns:p14="http://schemas.microsoft.com/office/powerpoint/2010/main" val="3768652469"/>
              </p:ext>
            </p:extLst>
          </p:nvPr>
        </p:nvGraphicFramePr>
        <p:xfrm>
          <a:off x="122304" y="1773142"/>
          <a:ext cx="6920374" cy="3889228"/>
        </p:xfrm>
        <a:graphic>
          <a:graphicData uri="http://schemas.openxmlformats.org/drawingml/2006/chart">
            <c:chart xmlns:c="http://schemas.openxmlformats.org/drawingml/2006/chart" xmlns:r="http://schemas.openxmlformats.org/officeDocument/2006/relationships" r:id="rId2"/>
          </a:graphicData>
        </a:graphic>
      </p:graphicFrame>
      <p:cxnSp>
        <p:nvCxnSpPr>
          <p:cNvPr id="13" name="Straight Connector 12">
            <a:extLst>
              <a:ext uri="{FF2B5EF4-FFF2-40B4-BE49-F238E27FC236}">
                <a16:creationId xmlns:a16="http://schemas.microsoft.com/office/drawing/2014/main" id="{BD2119F2-9520-60CF-CA14-EE2B22FE3561}"/>
              </a:ext>
            </a:extLst>
          </p:cNvPr>
          <p:cNvCxnSpPr>
            <a:cxnSpLocks/>
          </p:cNvCxnSpPr>
          <p:nvPr/>
        </p:nvCxnSpPr>
        <p:spPr>
          <a:xfrm flipH="1" flipV="1">
            <a:off x="4509065" y="2054661"/>
            <a:ext cx="3960000" cy="356465"/>
          </a:xfrm>
          <a:prstGeom prst="line">
            <a:avLst/>
          </a:prstGeom>
          <a:ln w="19050" cap="flat" cmpd="sng" algn="ctr">
            <a:solidFill>
              <a:srgbClr val="DC9887"/>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aphicFrame>
        <p:nvGraphicFramePr>
          <p:cNvPr id="17" name="Chart 16">
            <a:extLst>
              <a:ext uri="{FF2B5EF4-FFF2-40B4-BE49-F238E27FC236}">
                <a16:creationId xmlns:a16="http://schemas.microsoft.com/office/drawing/2014/main" id="{2078776E-51B4-5634-7516-60B4D576B25A}"/>
              </a:ext>
            </a:extLst>
          </p:cNvPr>
          <p:cNvGraphicFramePr>
            <a:graphicFrameLocks/>
          </p:cNvGraphicFramePr>
          <p:nvPr>
            <p:extLst>
              <p:ext uri="{D42A27DB-BD31-4B8C-83A1-F6EECF244321}">
                <p14:modId xmlns:p14="http://schemas.microsoft.com/office/powerpoint/2010/main" val="2863211394"/>
              </p:ext>
            </p:extLst>
          </p:nvPr>
        </p:nvGraphicFramePr>
        <p:xfrm>
          <a:off x="7008488" y="2314581"/>
          <a:ext cx="4187143" cy="2577125"/>
        </p:xfrm>
        <a:graphic>
          <a:graphicData uri="http://schemas.openxmlformats.org/drawingml/2006/chart">
            <c:chart xmlns:c="http://schemas.openxmlformats.org/drawingml/2006/chart" xmlns:r="http://schemas.openxmlformats.org/officeDocument/2006/relationships" r:id="rId3"/>
          </a:graphicData>
        </a:graphic>
      </p:graphicFrame>
      <p:cxnSp>
        <p:nvCxnSpPr>
          <p:cNvPr id="38" name="Straight Connector 37">
            <a:extLst>
              <a:ext uri="{FF2B5EF4-FFF2-40B4-BE49-F238E27FC236}">
                <a16:creationId xmlns:a16="http://schemas.microsoft.com/office/drawing/2014/main" id="{FD6B6C0D-420C-D2F0-5F79-BBFE8957E282}"/>
              </a:ext>
            </a:extLst>
          </p:cNvPr>
          <p:cNvCxnSpPr>
            <a:cxnSpLocks/>
          </p:cNvCxnSpPr>
          <p:nvPr/>
        </p:nvCxnSpPr>
        <p:spPr>
          <a:xfrm rot="-540000" flipH="1" flipV="1">
            <a:off x="4561606" y="4686186"/>
            <a:ext cx="3960000" cy="441780"/>
          </a:xfrm>
          <a:prstGeom prst="line">
            <a:avLst/>
          </a:prstGeom>
          <a:ln w="19050" cap="flat" cmpd="sng" algn="ctr">
            <a:solidFill>
              <a:srgbClr val="DC9887"/>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40" name="TextBox 39">
            <a:extLst>
              <a:ext uri="{FF2B5EF4-FFF2-40B4-BE49-F238E27FC236}">
                <a16:creationId xmlns:a16="http://schemas.microsoft.com/office/drawing/2014/main" id="{2EB7114C-54BE-ACBA-BED1-DB9804EA1A44}"/>
              </a:ext>
            </a:extLst>
          </p:cNvPr>
          <p:cNvSpPr txBox="1"/>
          <p:nvPr/>
        </p:nvSpPr>
        <p:spPr>
          <a:xfrm>
            <a:off x="5445276" y="3348424"/>
            <a:ext cx="1081889" cy="369332"/>
          </a:xfrm>
          <a:prstGeom prst="rect">
            <a:avLst/>
          </a:prstGeom>
          <a:noFill/>
        </p:spPr>
        <p:txBody>
          <a:bodyPr wrap="square">
            <a:spAutoFit/>
          </a:bodyPr>
          <a:lstStyle/>
          <a:p>
            <a:r>
              <a:rPr lang="it-IT" b="1" dirty="0">
                <a:solidFill>
                  <a:srgbClr val="000000"/>
                </a:solidFill>
                <a:latin typeface="Arial Regular (Body)"/>
              </a:rPr>
              <a:t>€ </a:t>
            </a:r>
            <a:r>
              <a:rPr lang="it-IT" b="1" i="0" u="none" strike="noStrike" dirty="0">
                <a:solidFill>
                  <a:srgbClr val="000000"/>
                </a:solidFill>
                <a:effectLst/>
                <a:latin typeface="Arial Regular (Body)"/>
              </a:rPr>
              <a:t>42.9 M</a:t>
            </a:r>
            <a:endParaRPr lang="it-IT" b="1" dirty="0">
              <a:solidFill>
                <a:srgbClr val="000000"/>
              </a:solidFill>
              <a:latin typeface="Arial Regular (Body)"/>
            </a:endParaRPr>
          </a:p>
        </p:txBody>
      </p:sp>
      <p:sp>
        <p:nvSpPr>
          <p:cNvPr id="42" name="TextBox 41">
            <a:extLst>
              <a:ext uri="{FF2B5EF4-FFF2-40B4-BE49-F238E27FC236}">
                <a16:creationId xmlns:a16="http://schemas.microsoft.com/office/drawing/2014/main" id="{D264CA84-1EC0-7245-7EEF-B5B5E8DA38FB}"/>
              </a:ext>
            </a:extLst>
          </p:cNvPr>
          <p:cNvSpPr txBox="1"/>
          <p:nvPr/>
        </p:nvSpPr>
        <p:spPr>
          <a:xfrm>
            <a:off x="888570" y="3353380"/>
            <a:ext cx="1081889" cy="369332"/>
          </a:xfrm>
          <a:prstGeom prst="rect">
            <a:avLst/>
          </a:prstGeom>
          <a:noFill/>
        </p:spPr>
        <p:txBody>
          <a:bodyPr wrap="square">
            <a:spAutoFit/>
          </a:bodyPr>
          <a:lstStyle/>
          <a:p>
            <a:r>
              <a:rPr lang="it-IT" b="1" dirty="0">
                <a:solidFill>
                  <a:srgbClr val="000000"/>
                </a:solidFill>
                <a:latin typeface="Arial Regular (Body)"/>
              </a:rPr>
              <a:t>€ </a:t>
            </a:r>
            <a:r>
              <a:rPr lang="it-IT" b="1" i="0" u="none" strike="noStrike" dirty="0">
                <a:solidFill>
                  <a:srgbClr val="000000"/>
                </a:solidFill>
                <a:effectLst/>
                <a:latin typeface="Arial Regular (Body)"/>
              </a:rPr>
              <a:t>77.9 M</a:t>
            </a:r>
            <a:endParaRPr lang="it-IT" b="1" dirty="0">
              <a:solidFill>
                <a:srgbClr val="000000"/>
              </a:solidFill>
              <a:latin typeface="Arial Regular (Body)"/>
            </a:endParaRPr>
          </a:p>
        </p:txBody>
      </p:sp>
      <p:sp>
        <p:nvSpPr>
          <p:cNvPr id="3" name="TextBox 2">
            <a:extLst>
              <a:ext uri="{FF2B5EF4-FFF2-40B4-BE49-F238E27FC236}">
                <a16:creationId xmlns:a16="http://schemas.microsoft.com/office/drawing/2014/main" id="{BE169162-65E6-620D-3F67-D6E74C7F0F03}"/>
              </a:ext>
            </a:extLst>
          </p:cNvPr>
          <p:cNvSpPr txBox="1"/>
          <p:nvPr/>
        </p:nvSpPr>
        <p:spPr>
          <a:xfrm>
            <a:off x="808521" y="6129196"/>
            <a:ext cx="10080000" cy="369332"/>
          </a:xfrm>
          <a:prstGeom prst="rect">
            <a:avLst/>
          </a:prstGeom>
          <a:noFill/>
        </p:spPr>
        <p:txBody>
          <a:bodyPr wrap="square" rtlCol="0">
            <a:spAutoFit/>
          </a:bodyPr>
          <a:lstStyle/>
          <a:p>
            <a:r>
              <a:rPr lang="en-US" sz="900" dirty="0"/>
              <a:t>1. There is an additional €463 million invested in ABS products through the Aperture Strategic Credit Fund. These assets are not reflected in the figures shown, as they are currently not classified as ABS in our systems.</a:t>
            </a:r>
            <a:endParaRPr lang="it-IT" dirty="0"/>
          </a:p>
        </p:txBody>
      </p:sp>
    </p:spTree>
    <p:extLst>
      <p:ext uri="{BB962C8B-B14F-4D97-AF65-F5344CB8AC3E}">
        <p14:creationId xmlns:p14="http://schemas.microsoft.com/office/powerpoint/2010/main" val="5481579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38CA92-3CBC-2196-A903-AFAB2CB32A40}"/>
            </a:ext>
          </a:extLst>
        </p:cNvPr>
        <p:cNvGrpSpPr/>
        <p:nvPr/>
      </p:nvGrpSpPr>
      <p:grpSpPr>
        <a:xfrm>
          <a:off x="0" y="0"/>
          <a:ext cx="0" cy="0"/>
          <a:chOff x="0" y="0"/>
          <a:chExt cx="0" cy="0"/>
        </a:xfrm>
      </p:grpSpPr>
      <p:grpSp>
        <p:nvGrpSpPr>
          <p:cNvPr id="63" name="Gruppo 62">
            <a:extLst>
              <a:ext uri="{FF2B5EF4-FFF2-40B4-BE49-F238E27FC236}">
                <a16:creationId xmlns:a16="http://schemas.microsoft.com/office/drawing/2014/main" id="{9A122BBF-6B95-022F-9558-EA6FB928F0DB}"/>
              </a:ext>
            </a:extLst>
          </p:cNvPr>
          <p:cNvGrpSpPr/>
          <p:nvPr/>
        </p:nvGrpSpPr>
        <p:grpSpPr>
          <a:xfrm>
            <a:off x="0" y="-615"/>
            <a:ext cx="10233380" cy="393634"/>
            <a:chOff x="0" y="-615"/>
            <a:chExt cx="10233380" cy="579408"/>
          </a:xfrm>
        </p:grpSpPr>
        <p:sp>
          <p:nvSpPr>
            <p:cNvPr id="68" name="Parallelogramma 67">
              <a:extLst>
                <a:ext uri="{FF2B5EF4-FFF2-40B4-BE49-F238E27FC236}">
                  <a16:creationId xmlns:a16="http://schemas.microsoft.com/office/drawing/2014/main" id="{07C4C12C-0071-C2A3-B6FE-D481F129BC90}"/>
                </a:ext>
              </a:extLst>
            </p:cNvPr>
            <p:cNvSpPr/>
            <p:nvPr/>
          </p:nvSpPr>
          <p:spPr>
            <a:xfrm>
              <a:off x="0" y="-615"/>
              <a:ext cx="1352550" cy="577322"/>
            </a:xfrm>
            <a:prstGeom prst="parallelogram">
              <a:avLst>
                <a:gd name="adj" fmla="val 0"/>
              </a:avLst>
            </a:prstGeom>
            <a:solidFill>
              <a:srgbClr val="C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200" b="0" i="0" u="none" strike="noStrike" kern="0" cap="none" spc="0" normalizeH="0" baseline="0" noProof="0" dirty="0">
                <a:ln>
                  <a:noFill/>
                </a:ln>
                <a:solidFill>
                  <a:srgbClr val="FFFFFF"/>
                </a:solidFill>
                <a:effectLst/>
                <a:uLnTx/>
                <a:uFillTx/>
                <a:latin typeface="Calibri" panose="020F0502020204030204"/>
                <a:ea typeface="+mn-ea"/>
                <a:cs typeface="+mn-cs"/>
              </a:endParaRPr>
            </a:p>
          </p:txBody>
        </p:sp>
        <p:sp>
          <p:nvSpPr>
            <p:cNvPr id="69" name="Figura a mano libera 5">
              <a:extLst>
                <a:ext uri="{FF2B5EF4-FFF2-40B4-BE49-F238E27FC236}">
                  <a16:creationId xmlns:a16="http://schemas.microsoft.com/office/drawing/2014/main" id="{D8F2F52D-5B73-8C30-2D0D-9D1B77C408D3}"/>
                </a:ext>
              </a:extLst>
            </p:cNvPr>
            <p:cNvSpPr/>
            <p:nvPr/>
          </p:nvSpPr>
          <p:spPr>
            <a:xfrm>
              <a:off x="0" y="-615"/>
              <a:ext cx="10233380" cy="579408"/>
            </a:xfrm>
            <a:custGeom>
              <a:avLst/>
              <a:gdLst>
                <a:gd name="connsiteX0" fmla="*/ 1433195 w 11097894"/>
                <a:gd name="connsiteY0" fmla="*/ 0 h 1228090"/>
                <a:gd name="connsiteX1" fmla="*/ 11097895 w 11097894"/>
                <a:gd name="connsiteY1" fmla="*/ 0 h 1228090"/>
                <a:gd name="connsiteX2" fmla="*/ 10142220 w 11097894"/>
                <a:gd name="connsiteY2" fmla="*/ 1106805 h 1228090"/>
                <a:gd name="connsiteX3" fmla="*/ 9338310 w 11097894"/>
                <a:gd name="connsiteY3" fmla="*/ 1226820 h 1228090"/>
                <a:gd name="connsiteX4" fmla="*/ 0 w 11097894"/>
                <a:gd name="connsiteY4" fmla="*/ 1228090 h 1228090"/>
                <a:gd name="connsiteX5" fmla="*/ 1433195 w 11097894"/>
                <a:gd name="connsiteY5" fmla="*/ 0 h 1228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97894" h="1228090">
                  <a:moveTo>
                    <a:pt x="1433195" y="0"/>
                  </a:moveTo>
                  <a:lnTo>
                    <a:pt x="11097895" y="0"/>
                  </a:lnTo>
                  <a:cubicBezTo>
                    <a:pt x="11097895" y="0"/>
                    <a:pt x="10839450" y="850265"/>
                    <a:pt x="10142220" y="1106805"/>
                  </a:cubicBezTo>
                  <a:cubicBezTo>
                    <a:pt x="9802495" y="1231900"/>
                    <a:pt x="9338310" y="1226820"/>
                    <a:pt x="9338310" y="1226820"/>
                  </a:cubicBezTo>
                  <a:lnTo>
                    <a:pt x="0" y="1228090"/>
                  </a:lnTo>
                  <a:lnTo>
                    <a:pt x="1433195" y="0"/>
                  </a:lnTo>
                  <a:close/>
                </a:path>
              </a:pathLst>
            </a:custGeom>
            <a:solidFill>
              <a:srgbClr val="C00000"/>
            </a:solidFill>
            <a:ln w="12700" cap="flat">
              <a:noFill/>
              <a:prstDash val="solid"/>
              <a:miter/>
            </a:ln>
            <a:effectLst>
              <a:outerShdw blurRad="50800" dist="38100" dir="2700000" algn="tl" rotWithShape="0">
                <a:prstClr val="black">
                  <a:alpha val="40000"/>
                </a:prstClr>
              </a:outerShdw>
            </a:effectLst>
          </p:spPr>
          <p:txBody>
            <a:bodyPr rtlCol="0" anchor="ctr"/>
            <a:lstStyle/>
            <a:p>
              <a:pPr marL="0" marR="0" lvl="0" indent="0" defTabSz="896938" eaLnBrk="1" fontAlgn="auto" latinLnBrk="0" hangingPunct="1">
                <a:lnSpc>
                  <a:spcPct val="100000"/>
                </a:lnSpc>
                <a:spcBef>
                  <a:spcPts val="0"/>
                </a:spcBef>
                <a:spcAft>
                  <a:spcPts val="0"/>
                </a:spcAft>
                <a:buClrTx/>
                <a:buSzTx/>
                <a:buFontTx/>
                <a:buNone/>
                <a:tabLst/>
                <a:defRPr/>
              </a:pPr>
              <a:r>
                <a:rPr kumimoji="0" lang="it-IT" sz="2200" b="0" i="0" u="none" strike="noStrike" kern="0" cap="none" spc="0" normalizeH="0" baseline="0" noProof="0" dirty="0">
                  <a:ln>
                    <a:noFill/>
                  </a:ln>
                  <a:solidFill>
                    <a:schemeClr val="bg1"/>
                  </a:solidFill>
                  <a:effectLst/>
                  <a:uLnTx/>
                  <a:uFillTx/>
                </a:rPr>
                <a:t>	</a:t>
              </a:r>
              <a:r>
                <a:rPr kumimoji="0" lang="it-IT" i="0" u="none" strike="noStrike" kern="0" cap="none" spc="0" normalizeH="0" baseline="0" noProof="0" dirty="0">
                  <a:ln>
                    <a:noFill/>
                  </a:ln>
                  <a:solidFill>
                    <a:schemeClr val="bg1"/>
                  </a:solidFill>
                  <a:effectLst/>
                  <a:uLnTx/>
                  <a:uFillTx/>
                </a:rPr>
                <a:t>Agenda</a:t>
              </a:r>
            </a:p>
          </p:txBody>
        </p:sp>
      </p:grpSp>
      <p:grpSp>
        <p:nvGrpSpPr>
          <p:cNvPr id="42" name="Gruppo 41">
            <a:extLst>
              <a:ext uri="{FF2B5EF4-FFF2-40B4-BE49-F238E27FC236}">
                <a16:creationId xmlns:a16="http://schemas.microsoft.com/office/drawing/2014/main" id="{E5BB2936-42CA-5F77-1D09-7AF8AA972FFC}"/>
              </a:ext>
            </a:extLst>
          </p:cNvPr>
          <p:cNvGrpSpPr/>
          <p:nvPr/>
        </p:nvGrpSpPr>
        <p:grpSpPr>
          <a:xfrm>
            <a:off x="-15682" y="2091093"/>
            <a:ext cx="9669689" cy="457200"/>
            <a:chOff x="-27159" y="3797290"/>
            <a:chExt cx="8630223" cy="562304"/>
          </a:xfrm>
        </p:grpSpPr>
        <p:sp>
          <p:nvSpPr>
            <p:cNvPr id="43" name="Triangolo rettangolo 42">
              <a:extLst>
                <a:ext uri="{FF2B5EF4-FFF2-40B4-BE49-F238E27FC236}">
                  <a16:creationId xmlns:a16="http://schemas.microsoft.com/office/drawing/2014/main" id="{EDE40730-59F4-2DD8-789D-B93334A6A404}"/>
                </a:ext>
              </a:extLst>
            </p:cNvPr>
            <p:cNvSpPr/>
            <p:nvPr/>
          </p:nvSpPr>
          <p:spPr>
            <a:xfrm rot="5400000">
              <a:off x="231777" y="3577383"/>
              <a:ext cx="539998" cy="1006317"/>
            </a:xfrm>
            <a:prstGeom prst="rtTriangle">
              <a:avLst/>
            </a:prstGeom>
            <a:ln>
              <a:no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GB" dirty="0">
                <a:solidFill>
                  <a:schemeClr val="bg1">
                    <a:lumMod val="75000"/>
                  </a:schemeClr>
                </a:solidFill>
              </a:endParaRPr>
            </a:p>
          </p:txBody>
        </p:sp>
        <p:sp>
          <p:nvSpPr>
            <p:cNvPr id="44" name="Figura a mano libera 5">
              <a:extLst>
                <a:ext uri="{FF2B5EF4-FFF2-40B4-BE49-F238E27FC236}">
                  <a16:creationId xmlns:a16="http://schemas.microsoft.com/office/drawing/2014/main" id="{51D2D8A0-F3FF-E790-8163-EF24698C074B}"/>
                </a:ext>
              </a:extLst>
            </p:cNvPr>
            <p:cNvSpPr/>
            <p:nvPr/>
          </p:nvSpPr>
          <p:spPr>
            <a:xfrm>
              <a:off x="992875" y="3810540"/>
              <a:ext cx="7610189" cy="549053"/>
            </a:xfrm>
            <a:custGeom>
              <a:avLst/>
              <a:gdLst>
                <a:gd name="connsiteX0" fmla="*/ 1433195 w 11097894"/>
                <a:gd name="connsiteY0" fmla="*/ 0 h 1228090"/>
                <a:gd name="connsiteX1" fmla="*/ 11097895 w 11097894"/>
                <a:gd name="connsiteY1" fmla="*/ 0 h 1228090"/>
                <a:gd name="connsiteX2" fmla="*/ 10142220 w 11097894"/>
                <a:gd name="connsiteY2" fmla="*/ 1106805 h 1228090"/>
                <a:gd name="connsiteX3" fmla="*/ 9338310 w 11097894"/>
                <a:gd name="connsiteY3" fmla="*/ 1226820 h 1228090"/>
                <a:gd name="connsiteX4" fmla="*/ 0 w 11097894"/>
                <a:gd name="connsiteY4" fmla="*/ 1228090 h 1228090"/>
                <a:gd name="connsiteX5" fmla="*/ 1433195 w 11097894"/>
                <a:gd name="connsiteY5" fmla="*/ 0 h 1228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97894" h="1228090">
                  <a:moveTo>
                    <a:pt x="1433195" y="0"/>
                  </a:moveTo>
                  <a:lnTo>
                    <a:pt x="11097895" y="0"/>
                  </a:lnTo>
                  <a:cubicBezTo>
                    <a:pt x="11097895" y="0"/>
                    <a:pt x="10839450" y="850265"/>
                    <a:pt x="10142220" y="1106805"/>
                  </a:cubicBezTo>
                  <a:cubicBezTo>
                    <a:pt x="9802495" y="1231900"/>
                    <a:pt x="9338310" y="1226820"/>
                    <a:pt x="9338310" y="1226820"/>
                  </a:cubicBezTo>
                  <a:lnTo>
                    <a:pt x="0" y="1228090"/>
                  </a:lnTo>
                  <a:lnTo>
                    <a:pt x="1433195" y="0"/>
                  </a:lnTo>
                  <a:close/>
                </a:path>
              </a:pathLst>
            </a:custGeom>
            <a:solidFill>
              <a:srgbClr val="C00000"/>
            </a:solidFill>
            <a:ln>
              <a:noFill/>
            </a:ln>
          </p:spPr>
          <p:style>
            <a:lnRef idx="1">
              <a:schemeClr val="accent5"/>
            </a:lnRef>
            <a:fillRef idx="3">
              <a:schemeClr val="accent5"/>
            </a:fillRef>
            <a:effectRef idx="2">
              <a:schemeClr val="accent5"/>
            </a:effectRef>
            <a:fontRef idx="minor">
              <a:schemeClr val="lt1"/>
            </a:fontRef>
          </p:style>
          <p:txBody>
            <a:bodyPr lIns="0" tIns="0" rIns="0" bIns="72000" rtlCol="0" anchor="ctr"/>
            <a:lstStyle/>
            <a:p>
              <a:pPr defTabSz="914400">
                <a:defRPr/>
              </a:pPr>
              <a:endParaRPr lang="it-IT" sz="1600" dirty="0">
                <a:solidFill>
                  <a:schemeClr val="bg1">
                    <a:lumMod val="75000"/>
                  </a:schemeClr>
                </a:solidFill>
              </a:endParaRPr>
            </a:p>
          </p:txBody>
        </p:sp>
        <p:sp>
          <p:nvSpPr>
            <p:cNvPr id="45" name="Rectangle 3">
              <a:extLst>
                <a:ext uri="{FF2B5EF4-FFF2-40B4-BE49-F238E27FC236}">
                  <a16:creationId xmlns:a16="http://schemas.microsoft.com/office/drawing/2014/main" id="{12B24DEB-27C6-FF97-C860-23D2801506AE}"/>
                </a:ext>
              </a:extLst>
            </p:cNvPr>
            <p:cNvSpPr/>
            <p:nvPr/>
          </p:nvSpPr>
          <p:spPr>
            <a:xfrm>
              <a:off x="7235963" y="3810541"/>
              <a:ext cx="1214112" cy="540000"/>
            </a:xfrm>
            <a:prstGeom prst="rect">
              <a:avLst/>
            </a:prstGeom>
            <a:noFill/>
            <a:ln>
              <a:noFill/>
            </a:ln>
          </p:spPr>
          <p:style>
            <a:lnRef idx="1">
              <a:schemeClr val="accent5"/>
            </a:lnRef>
            <a:fillRef idx="3">
              <a:schemeClr val="accent5"/>
            </a:fillRef>
            <a:effectRef idx="2">
              <a:schemeClr val="accent5"/>
            </a:effectRef>
            <a:fontRef idx="minor">
              <a:schemeClr val="lt1"/>
            </a:fontRef>
          </p:style>
          <p:txBody>
            <a:bodyPr rtlCol="0" anchor="ctr"/>
            <a:lstStyle/>
            <a:p>
              <a:pPr algn="ctr"/>
              <a:r>
                <a:rPr lang="it-IT" sz="1400" dirty="0">
                  <a:solidFill>
                    <a:schemeClr val="bg1"/>
                  </a:solidFill>
                </a:rPr>
                <a:t>Slide 5</a:t>
              </a:r>
              <a:endParaRPr lang="en-US" sz="1400" dirty="0">
                <a:solidFill>
                  <a:schemeClr val="bg1"/>
                </a:solidFill>
              </a:endParaRPr>
            </a:p>
          </p:txBody>
        </p:sp>
        <p:sp>
          <p:nvSpPr>
            <p:cNvPr id="46" name="Figura a mano libera 5">
              <a:extLst>
                <a:ext uri="{FF2B5EF4-FFF2-40B4-BE49-F238E27FC236}">
                  <a16:creationId xmlns:a16="http://schemas.microsoft.com/office/drawing/2014/main" id="{A711578B-FA3B-64F0-4FFF-A4D6689C38E2}"/>
                </a:ext>
              </a:extLst>
            </p:cNvPr>
            <p:cNvSpPr/>
            <p:nvPr/>
          </p:nvSpPr>
          <p:spPr>
            <a:xfrm>
              <a:off x="-27159" y="3810541"/>
              <a:ext cx="7620806" cy="549053"/>
            </a:xfrm>
            <a:custGeom>
              <a:avLst/>
              <a:gdLst>
                <a:gd name="connsiteX0" fmla="*/ 1433195 w 11097894"/>
                <a:gd name="connsiteY0" fmla="*/ 0 h 1228090"/>
                <a:gd name="connsiteX1" fmla="*/ 11097895 w 11097894"/>
                <a:gd name="connsiteY1" fmla="*/ 0 h 1228090"/>
                <a:gd name="connsiteX2" fmla="*/ 10142220 w 11097894"/>
                <a:gd name="connsiteY2" fmla="*/ 1106805 h 1228090"/>
                <a:gd name="connsiteX3" fmla="*/ 9338310 w 11097894"/>
                <a:gd name="connsiteY3" fmla="*/ 1226820 h 1228090"/>
                <a:gd name="connsiteX4" fmla="*/ 0 w 11097894"/>
                <a:gd name="connsiteY4" fmla="*/ 1228090 h 1228090"/>
                <a:gd name="connsiteX5" fmla="*/ 1433195 w 11097894"/>
                <a:gd name="connsiteY5" fmla="*/ 0 h 1228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97894" h="1228090">
                  <a:moveTo>
                    <a:pt x="1433195" y="0"/>
                  </a:moveTo>
                  <a:lnTo>
                    <a:pt x="11097895" y="0"/>
                  </a:lnTo>
                  <a:cubicBezTo>
                    <a:pt x="11097895" y="0"/>
                    <a:pt x="10839450" y="850265"/>
                    <a:pt x="10142220" y="1106805"/>
                  </a:cubicBezTo>
                  <a:cubicBezTo>
                    <a:pt x="9802495" y="1231900"/>
                    <a:pt x="9338310" y="1226820"/>
                    <a:pt x="9338310" y="1226820"/>
                  </a:cubicBezTo>
                  <a:lnTo>
                    <a:pt x="0" y="1228090"/>
                  </a:lnTo>
                  <a:lnTo>
                    <a:pt x="1433195" y="0"/>
                  </a:lnTo>
                  <a:close/>
                </a:path>
              </a:pathLst>
            </a:custGeom>
            <a:ln>
              <a:noFill/>
            </a:ln>
          </p:spPr>
          <p:style>
            <a:lnRef idx="1">
              <a:schemeClr val="accent5"/>
            </a:lnRef>
            <a:fillRef idx="3">
              <a:schemeClr val="accent5"/>
            </a:fillRef>
            <a:effectRef idx="2">
              <a:schemeClr val="accent5"/>
            </a:effectRef>
            <a:fontRef idx="minor">
              <a:schemeClr val="lt1"/>
            </a:fontRef>
          </p:style>
          <p:txBody>
            <a:bodyPr lIns="0" tIns="0" rIns="0" bIns="72000" rtlCol="0" anchor="ctr"/>
            <a:lstStyle/>
            <a:p>
              <a:pPr defTabSz="914400">
                <a:defRPr/>
              </a:pPr>
              <a:r>
                <a:rPr kumimoji="0" lang="it-IT" sz="2200" b="0" i="0" u="none" strike="noStrike" kern="0" cap="none" spc="0" normalizeH="0" baseline="0" noProof="0" dirty="0">
                  <a:ln>
                    <a:noFill/>
                  </a:ln>
                  <a:solidFill>
                    <a:schemeClr val="tx1"/>
                  </a:solidFill>
                  <a:effectLst/>
                  <a:uLnTx/>
                  <a:uFillTx/>
                </a:rPr>
                <a:t>	</a:t>
              </a:r>
              <a:r>
                <a:rPr lang="en-US" sz="2000" kern="0" dirty="0">
                  <a:solidFill>
                    <a:srgbClr val="C00000"/>
                  </a:solidFill>
                </a:rPr>
                <a:t>Direct Holdings</a:t>
              </a:r>
              <a:endParaRPr lang="it-IT" sz="2000" kern="0" dirty="0">
                <a:solidFill>
                  <a:srgbClr val="C00000"/>
                </a:solidFill>
              </a:endParaRPr>
            </a:p>
          </p:txBody>
        </p:sp>
        <p:sp>
          <p:nvSpPr>
            <p:cNvPr id="47" name="Rettangolo 79">
              <a:extLst>
                <a:ext uri="{FF2B5EF4-FFF2-40B4-BE49-F238E27FC236}">
                  <a16:creationId xmlns:a16="http://schemas.microsoft.com/office/drawing/2014/main" id="{4D56AB08-B839-476B-E87C-88E47C219668}"/>
                </a:ext>
              </a:extLst>
            </p:cNvPr>
            <p:cNvSpPr/>
            <p:nvPr/>
          </p:nvSpPr>
          <p:spPr>
            <a:xfrm>
              <a:off x="-18106" y="3797290"/>
              <a:ext cx="323148" cy="540000"/>
            </a:xfrm>
            <a:prstGeom prst="rect">
              <a:avLst/>
            </a:prstGeom>
            <a:noFill/>
            <a:ln>
              <a:noFill/>
            </a:ln>
          </p:spPr>
          <p:style>
            <a:lnRef idx="1">
              <a:schemeClr val="accent5"/>
            </a:lnRef>
            <a:fillRef idx="3">
              <a:schemeClr val="accent5"/>
            </a:fillRef>
            <a:effectRef idx="2">
              <a:schemeClr val="accent5"/>
            </a:effectRef>
            <a:fontRef idx="minor">
              <a:schemeClr val="lt1"/>
            </a:fontRef>
          </p:style>
          <p:txBody>
            <a:bodyPr rtlCol="0" anchor="ctr"/>
            <a:lstStyle/>
            <a:p>
              <a:pPr algn="ctr"/>
              <a:r>
                <a:rPr lang="it-IT" sz="3500" dirty="0">
                  <a:solidFill>
                    <a:srgbClr val="C00000"/>
                  </a:solidFill>
                </a:rPr>
                <a:t>2</a:t>
              </a:r>
              <a:endParaRPr lang="en-GB" sz="3500" dirty="0">
                <a:solidFill>
                  <a:srgbClr val="C00000"/>
                </a:solidFill>
              </a:endParaRPr>
            </a:p>
          </p:txBody>
        </p:sp>
      </p:grpSp>
      <p:grpSp>
        <p:nvGrpSpPr>
          <p:cNvPr id="30" name="Gruppo 29">
            <a:extLst>
              <a:ext uri="{FF2B5EF4-FFF2-40B4-BE49-F238E27FC236}">
                <a16:creationId xmlns:a16="http://schemas.microsoft.com/office/drawing/2014/main" id="{626E11B2-39D7-2076-C6C5-85E115608581}"/>
              </a:ext>
            </a:extLst>
          </p:cNvPr>
          <p:cNvGrpSpPr/>
          <p:nvPr/>
        </p:nvGrpSpPr>
        <p:grpSpPr>
          <a:xfrm>
            <a:off x="-34697" y="1131437"/>
            <a:ext cx="9669689" cy="457200"/>
            <a:chOff x="-27159" y="3797290"/>
            <a:chExt cx="8630223" cy="562304"/>
          </a:xfrm>
        </p:grpSpPr>
        <p:sp>
          <p:nvSpPr>
            <p:cNvPr id="31" name="Triangolo rettangolo 30">
              <a:extLst>
                <a:ext uri="{FF2B5EF4-FFF2-40B4-BE49-F238E27FC236}">
                  <a16:creationId xmlns:a16="http://schemas.microsoft.com/office/drawing/2014/main" id="{0E495D4A-AE5A-A5E9-AF65-16711E0B5CCF}"/>
                </a:ext>
              </a:extLst>
            </p:cNvPr>
            <p:cNvSpPr/>
            <p:nvPr/>
          </p:nvSpPr>
          <p:spPr>
            <a:xfrm rot="5400000">
              <a:off x="231777" y="3577383"/>
              <a:ext cx="539998" cy="1006317"/>
            </a:xfrm>
            <a:prstGeom prst="rtTriangle">
              <a:avLst/>
            </a:prstGeom>
            <a:solidFill>
              <a:srgbClr val="DEDFD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32" name="Figura a mano libera 5">
              <a:extLst>
                <a:ext uri="{FF2B5EF4-FFF2-40B4-BE49-F238E27FC236}">
                  <a16:creationId xmlns:a16="http://schemas.microsoft.com/office/drawing/2014/main" id="{D5EC4F16-22D0-101D-0EBE-D231D46B5E01}"/>
                </a:ext>
              </a:extLst>
            </p:cNvPr>
            <p:cNvSpPr/>
            <p:nvPr/>
          </p:nvSpPr>
          <p:spPr>
            <a:xfrm>
              <a:off x="992875" y="3810540"/>
              <a:ext cx="7610189" cy="549053"/>
            </a:xfrm>
            <a:custGeom>
              <a:avLst/>
              <a:gdLst>
                <a:gd name="connsiteX0" fmla="*/ 1433195 w 11097894"/>
                <a:gd name="connsiteY0" fmla="*/ 0 h 1228090"/>
                <a:gd name="connsiteX1" fmla="*/ 11097895 w 11097894"/>
                <a:gd name="connsiteY1" fmla="*/ 0 h 1228090"/>
                <a:gd name="connsiteX2" fmla="*/ 10142220 w 11097894"/>
                <a:gd name="connsiteY2" fmla="*/ 1106805 h 1228090"/>
                <a:gd name="connsiteX3" fmla="*/ 9338310 w 11097894"/>
                <a:gd name="connsiteY3" fmla="*/ 1226820 h 1228090"/>
                <a:gd name="connsiteX4" fmla="*/ 0 w 11097894"/>
                <a:gd name="connsiteY4" fmla="*/ 1228090 h 1228090"/>
                <a:gd name="connsiteX5" fmla="*/ 1433195 w 11097894"/>
                <a:gd name="connsiteY5" fmla="*/ 0 h 1228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97894" h="1228090">
                  <a:moveTo>
                    <a:pt x="1433195" y="0"/>
                  </a:moveTo>
                  <a:lnTo>
                    <a:pt x="11097895" y="0"/>
                  </a:lnTo>
                  <a:cubicBezTo>
                    <a:pt x="11097895" y="0"/>
                    <a:pt x="10839450" y="850265"/>
                    <a:pt x="10142220" y="1106805"/>
                  </a:cubicBezTo>
                  <a:cubicBezTo>
                    <a:pt x="9802495" y="1231900"/>
                    <a:pt x="9338310" y="1226820"/>
                    <a:pt x="9338310" y="1226820"/>
                  </a:cubicBezTo>
                  <a:lnTo>
                    <a:pt x="0" y="1228090"/>
                  </a:lnTo>
                  <a:lnTo>
                    <a:pt x="1433195" y="0"/>
                  </a:lnTo>
                  <a:close/>
                </a:path>
              </a:pathLst>
            </a:custGeom>
            <a:solidFill>
              <a:srgbClr val="C00000"/>
            </a:solidFill>
            <a:ln w="12700" cap="flat">
              <a:noFill/>
              <a:prstDash val="solid"/>
              <a:miter/>
            </a:ln>
            <a:effectLst/>
          </p:spPr>
          <p:txBody>
            <a:bodyPr lIns="0" tIns="0" rIns="0" bIns="72000" rtlCol="0" anchor="ctr"/>
            <a:lstStyle/>
            <a:p>
              <a:pPr defTabSz="914400">
                <a:defRPr/>
              </a:pPr>
              <a:endParaRPr lang="it-IT" sz="1600" dirty="0">
                <a:solidFill>
                  <a:schemeClr val="tx1"/>
                </a:solidFill>
              </a:endParaRPr>
            </a:p>
          </p:txBody>
        </p:sp>
        <p:sp>
          <p:nvSpPr>
            <p:cNvPr id="33" name="Rectangle 3">
              <a:extLst>
                <a:ext uri="{FF2B5EF4-FFF2-40B4-BE49-F238E27FC236}">
                  <a16:creationId xmlns:a16="http://schemas.microsoft.com/office/drawing/2014/main" id="{0F0CE6EE-AE6B-FA07-BC14-2810102B180C}"/>
                </a:ext>
              </a:extLst>
            </p:cNvPr>
            <p:cNvSpPr/>
            <p:nvPr/>
          </p:nvSpPr>
          <p:spPr>
            <a:xfrm>
              <a:off x="7235963" y="3810541"/>
              <a:ext cx="1214112" cy="54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400" dirty="0"/>
                <a:t>Slide 3</a:t>
              </a:r>
              <a:endParaRPr lang="en-US" sz="1400" dirty="0"/>
            </a:p>
          </p:txBody>
        </p:sp>
        <p:sp>
          <p:nvSpPr>
            <p:cNvPr id="34" name="Figura a mano libera 5">
              <a:extLst>
                <a:ext uri="{FF2B5EF4-FFF2-40B4-BE49-F238E27FC236}">
                  <a16:creationId xmlns:a16="http://schemas.microsoft.com/office/drawing/2014/main" id="{B086FAEB-C3CB-67CC-EB3A-5F95E3B2ADF3}"/>
                </a:ext>
              </a:extLst>
            </p:cNvPr>
            <p:cNvSpPr/>
            <p:nvPr/>
          </p:nvSpPr>
          <p:spPr>
            <a:xfrm>
              <a:off x="-27159" y="3810541"/>
              <a:ext cx="7620806" cy="549053"/>
            </a:xfrm>
            <a:custGeom>
              <a:avLst/>
              <a:gdLst>
                <a:gd name="connsiteX0" fmla="*/ 1433195 w 11097894"/>
                <a:gd name="connsiteY0" fmla="*/ 0 h 1228090"/>
                <a:gd name="connsiteX1" fmla="*/ 11097895 w 11097894"/>
                <a:gd name="connsiteY1" fmla="*/ 0 h 1228090"/>
                <a:gd name="connsiteX2" fmla="*/ 10142220 w 11097894"/>
                <a:gd name="connsiteY2" fmla="*/ 1106805 h 1228090"/>
                <a:gd name="connsiteX3" fmla="*/ 9338310 w 11097894"/>
                <a:gd name="connsiteY3" fmla="*/ 1226820 h 1228090"/>
                <a:gd name="connsiteX4" fmla="*/ 0 w 11097894"/>
                <a:gd name="connsiteY4" fmla="*/ 1228090 h 1228090"/>
                <a:gd name="connsiteX5" fmla="*/ 1433195 w 11097894"/>
                <a:gd name="connsiteY5" fmla="*/ 0 h 1228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97894" h="1228090">
                  <a:moveTo>
                    <a:pt x="1433195" y="0"/>
                  </a:moveTo>
                  <a:lnTo>
                    <a:pt x="11097895" y="0"/>
                  </a:lnTo>
                  <a:cubicBezTo>
                    <a:pt x="11097895" y="0"/>
                    <a:pt x="10839450" y="850265"/>
                    <a:pt x="10142220" y="1106805"/>
                  </a:cubicBezTo>
                  <a:cubicBezTo>
                    <a:pt x="9802495" y="1231900"/>
                    <a:pt x="9338310" y="1226820"/>
                    <a:pt x="9338310" y="1226820"/>
                  </a:cubicBezTo>
                  <a:lnTo>
                    <a:pt x="0" y="1228090"/>
                  </a:lnTo>
                  <a:lnTo>
                    <a:pt x="1433195" y="0"/>
                  </a:lnTo>
                  <a:close/>
                </a:path>
              </a:pathLst>
            </a:custGeom>
            <a:solidFill>
              <a:srgbClr val="DEDFDF"/>
            </a:solidFill>
            <a:ln w="12700" cap="flat">
              <a:noFill/>
              <a:prstDash val="solid"/>
              <a:miter/>
            </a:ln>
            <a:effectLst>
              <a:outerShdw blurRad="50800" dist="38100" dir="2700000" algn="tl" rotWithShape="0">
                <a:prstClr val="black">
                  <a:alpha val="40000"/>
                </a:prstClr>
              </a:outerShdw>
            </a:effectLst>
          </p:spPr>
          <p:txBody>
            <a:bodyPr lIns="0" tIns="0" rIns="0" bIns="72000" rtlCol="0" anchor="ctr"/>
            <a:lstStyle/>
            <a:p>
              <a:pPr defTabSz="914400">
                <a:defRPr/>
              </a:pPr>
              <a:r>
                <a:rPr kumimoji="0" lang="it-IT" sz="2200" b="0" i="0" u="none" strike="noStrike" kern="0" cap="none" spc="0" normalizeH="0" baseline="0" noProof="0" dirty="0">
                  <a:ln>
                    <a:noFill/>
                  </a:ln>
                  <a:effectLst/>
                  <a:uLnTx/>
                  <a:uFillTx/>
                </a:rPr>
                <a:t>	</a:t>
              </a:r>
              <a:r>
                <a:rPr kumimoji="0" lang="en-US" sz="2000" b="0" i="0" u="none" strike="noStrike" kern="0" cap="none" spc="0" normalizeH="0" baseline="0" noProof="0" dirty="0">
                  <a:ln>
                    <a:noFill/>
                  </a:ln>
                  <a:effectLst/>
                  <a:uLnTx/>
                  <a:uFillTx/>
                </a:rPr>
                <a:t>Overview</a:t>
              </a:r>
              <a:endParaRPr lang="it-IT" sz="2000" dirty="0"/>
            </a:p>
          </p:txBody>
        </p:sp>
        <p:sp>
          <p:nvSpPr>
            <p:cNvPr id="35" name="Rettangolo 79">
              <a:extLst>
                <a:ext uri="{FF2B5EF4-FFF2-40B4-BE49-F238E27FC236}">
                  <a16:creationId xmlns:a16="http://schemas.microsoft.com/office/drawing/2014/main" id="{86DAA970-C4FF-55F9-ECF5-B4E5BBCE50A7}"/>
                </a:ext>
              </a:extLst>
            </p:cNvPr>
            <p:cNvSpPr/>
            <p:nvPr/>
          </p:nvSpPr>
          <p:spPr>
            <a:xfrm>
              <a:off x="-18106" y="3797290"/>
              <a:ext cx="323148" cy="54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3500" dirty="0">
                  <a:solidFill>
                    <a:srgbClr val="C00000"/>
                  </a:solidFill>
                </a:rPr>
                <a:t>1</a:t>
              </a:r>
              <a:endParaRPr lang="en-GB" sz="3500" dirty="0">
                <a:solidFill>
                  <a:srgbClr val="C00000"/>
                </a:solidFill>
              </a:endParaRPr>
            </a:p>
          </p:txBody>
        </p:sp>
      </p:grpSp>
      <p:grpSp>
        <p:nvGrpSpPr>
          <p:cNvPr id="2" name="Gruppo 41">
            <a:extLst>
              <a:ext uri="{FF2B5EF4-FFF2-40B4-BE49-F238E27FC236}">
                <a16:creationId xmlns:a16="http://schemas.microsoft.com/office/drawing/2014/main" id="{8B4C09E9-4697-1DE3-1A6B-65604064ED42}"/>
              </a:ext>
            </a:extLst>
          </p:cNvPr>
          <p:cNvGrpSpPr/>
          <p:nvPr/>
        </p:nvGrpSpPr>
        <p:grpSpPr>
          <a:xfrm>
            <a:off x="-15682" y="3068883"/>
            <a:ext cx="9669689" cy="457200"/>
            <a:chOff x="-27159" y="3797290"/>
            <a:chExt cx="8630223" cy="562304"/>
          </a:xfrm>
        </p:grpSpPr>
        <p:sp>
          <p:nvSpPr>
            <p:cNvPr id="3" name="Triangolo rettangolo 42">
              <a:extLst>
                <a:ext uri="{FF2B5EF4-FFF2-40B4-BE49-F238E27FC236}">
                  <a16:creationId xmlns:a16="http://schemas.microsoft.com/office/drawing/2014/main" id="{4BBE6522-A4DA-4C97-FFB6-C531A432140B}"/>
                </a:ext>
              </a:extLst>
            </p:cNvPr>
            <p:cNvSpPr/>
            <p:nvPr/>
          </p:nvSpPr>
          <p:spPr>
            <a:xfrm rot="5400000">
              <a:off x="231777" y="3577383"/>
              <a:ext cx="539998" cy="1006317"/>
            </a:xfrm>
            <a:prstGeom prst="rtTriangle">
              <a:avLst/>
            </a:prstGeom>
            <a:ln>
              <a:no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GB" dirty="0">
                <a:solidFill>
                  <a:schemeClr val="bg1">
                    <a:lumMod val="75000"/>
                  </a:schemeClr>
                </a:solidFill>
              </a:endParaRPr>
            </a:p>
          </p:txBody>
        </p:sp>
        <p:sp>
          <p:nvSpPr>
            <p:cNvPr id="4" name="Figura a mano libera 5">
              <a:extLst>
                <a:ext uri="{FF2B5EF4-FFF2-40B4-BE49-F238E27FC236}">
                  <a16:creationId xmlns:a16="http://schemas.microsoft.com/office/drawing/2014/main" id="{85392E7F-D2D7-43CC-C517-46B1066947B4}"/>
                </a:ext>
              </a:extLst>
            </p:cNvPr>
            <p:cNvSpPr/>
            <p:nvPr/>
          </p:nvSpPr>
          <p:spPr>
            <a:xfrm>
              <a:off x="992875" y="3810540"/>
              <a:ext cx="7610189" cy="549053"/>
            </a:xfrm>
            <a:custGeom>
              <a:avLst/>
              <a:gdLst>
                <a:gd name="connsiteX0" fmla="*/ 1433195 w 11097894"/>
                <a:gd name="connsiteY0" fmla="*/ 0 h 1228090"/>
                <a:gd name="connsiteX1" fmla="*/ 11097895 w 11097894"/>
                <a:gd name="connsiteY1" fmla="*/ 0 h 1228090"/>
                <a:gd name="connsiteX2" fmla="*/ 10142220 w 11097894"/>
                <a:gd name="connsiteY2" fmla="*/ 1106805 h 1228090"/>
                <a:gd name="connsiteX3" fmla="*/ 9338310 w 11097894"/>
                <a:gd name="connsiteY3" fmla="*/ 1226820 h 1228090"/>
                <a:gd name="connsiteX4" fmla="*/ 0 w 11097894"/>
                <a:gd name="connsiteY4" fmla="*/ 1228090 h 1228090"/>
                <a:gd name="connsiteX5" fmla="*/ 1433195 w 11097894"/>
                <a:gd name="connsiteY5" fmla="*/ 0 h 1228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97894" h="1228090">
                  <a:moveTo>
                    <a:pt x="1433195" y="0"/>
                  </a:moveTo>
                  <a:lnTo>
                    <a:pt x="11097895" y="0"/>
                  </a:lnTo>
                  <a:cubicBezTo>
                    <a:pt x="11097895" y="0"/>
                    <a:pt x="10839450" y="850265"/>
                    <a:pt x="10142220" y="1106805"/>
                  </a:cubicBezTo>
                  <a:cubicBezTo>
                    <a:pt x="9802495" y="1231900"/>
                    <a:pt x="9338310" y="1226820"/>
                    <a:pt x="9338310" y="1226820"/>
                  </a:cubicBezTo>
                  <a:lnTo>
                    <a:pt x="0" y="1228090"/>
                  </a:lnTo>
                  <a:lnTo>
                    <a:pt x="1433195" y="0"/>
                  </a:lnTo>
                  <a:close/>
                </a:path>
              </a:pathLst>
            </a:custGeom>
            <a:solidFill>
              <a:srgbClr val="C00000"/>
            </a:solidFill>
            <a:ln>
              <a:noFill/>
            </a:ln>
          </p:spPr>
          <p:style>
            <a:lnRef idx="1">
              <a:schemeClr val="accent5"/>
            </a:lnRef>
            <a:fillRef idx="3">
              <a:schemeClr val="accent5"/>
            </a:fillRef>
            <a:effectRef idx="2">
              <a:schemeClr val="accent5"/>
            </a:effectRef>
            <a:fontRef idx="minor">
              <a:schemeClr val="lt1"/>
            </a:fontRef>
          </p:style>
          <p:txBody>
            <a:bodyPr lIns="0" tIns="0" rIns="0" bIns="72000" rtlCol="0" anchor="ctr"/>
            <a:lstStyle/>
            <a:p>
              <a:pPr defTabSz="914400">
                <a:defRPr/>
              </a:pPr>
              <a:endParaRPr lang="it-IT" sz="1600" dirty="0">
                <a:solidFill>
                  <a:schemeClr val="bg1">
                    <a:lumMod val="75000"/>
                  </a:schemeClr>
                </a:solidFill>
              </a:endParaRPr>
            </a:p>
          </p:txBody>
        </p:sp>
        <p:sp>
          <p:nvSpPr>
            <p:cNvPr id="5" name="Rectangle 3">
              <a:extLst>
                <a:ext uri="{FF2B5EF4-FFF2-40B4-BE49-F238E27FC236}">
                  <a16:creationId xmlns:a16="http://schemas.microsoft.com/office/drawing/2014/main" id="{27E26D6A-9AC1-6128-448B-DB29DA44C9B4}"/>
                </a:ext>
              </a:extLst>
            </p:cNvPr>
            <p:cNvSpPr/>
            <p:nvPr/>
          </p:nvSpPr>
          <p:spPr>
            <a:xfrm>
              <a:off x="7235963" y="3810541"/>
              <a:ext cx="1214112" cy="540000"/>
            </a:xfrm>
            <a:prstGeom prst="rect">
              <a:avLst/>
            </a:prstGeom>
            <a:noFill/>
            <a:ln>
              <a:noFill/>
            </a:ln>
          </p:spPr>
          <p:style>
            <a:lnRef idx="1">
              <a:schemeClr val="accent5"/>
            </a:lnRef>
            <a:fillRef idx="3">
              <a:schemeClr val="accent5"/>
            </a:fillRef>
            <a:effectRef idx="2">
              <a:schemeClr val="accent5"/>
            </a:effectRef>
            <a:fontRef idx="minor">
              <a:schemeClr val="lt1"/>
            </a:fontRef>
          </p:style>
          <p:txBody>
            <a:bodyPr rtlCol="0" anchor="ctr"/>
            <a:lstStyle/>
            <a:p>
              <a:pPr algn="ctr"/>
              <a:r>
                <a:rPr lang="it-IT" sz="1400" dirty="0">
                  <a:solidFill>
                    <a:schemeClr val="bg1"/>
                  </a:solidFill>
                </a:rPr>
                <a:t>Slide 5</a:t>
              </a:r>
              <a:endParaRPr lang="en-US" sz="1400" dirty="0">
                <a:solidFill>
                  <a:schemeClr val="bg1"/>
                </a:solidFill>
              </a:endParaRPr>
            </a:p>
          </p:txBody>
        </p:sp>
        <p:sp>
          <p:nvSpPr>
            <p:cNvPr id="6" name="Figura a mano libera 5">
              <a:extLst>
                <a:ext uri="{FF2B5EF4-FFF2-40B4-BE49-F238E27FC236}">
                  <a16:creationId xmlns:a16="http://schemas.microsoft.com/office/drawing/2014/main" id="{E0A5FDB8-2126-8A0E-2735-FC6000B30F33}"/>
                </a:ext>
              </a:extLst>
            </p:cNvPr>
            <p:cNvSpPr/>
            <p:nvPr/>
          </p:nvSpPr>
          <p:spPr>
            <a:xfrm>
              <a:off x="-27159" y="3810541"/>
              <a:ext cx="7620806" cy="549053"/>
            </a:xfrm>
            <a:custGeom>
              <a:avLst/>
              <a:gdLst>
                <a:gd name="connsiteX0" fmla="*/ 1433195 w 11097894"/>
                <a:gd name="connsiteY0" fmla="*/ 0 h 1228090"/>
                <a:gd name="connsiteX1" fmla="*/ 11097895 w 11097894"/>
                <a:gd name="connsiteY1" fmla="*/ 0 h 1228090"/>
                <a:gd name="connsiteX2" fmla="*/ 10142220 w 11097894"/>
                <a:gd name="connsiteY2" fmla="*/ 1106805 h 1228090"/>
                <a:gd name="connsiteX3" fmla="*/ 9338310 w 11097894"/>
                <a:gd name="connsiteY3" fmla="*/ 1226820 h 1228090"/>
                <a:gd name="connsiteX4" fmla="*/ 0 w 11097894"/>
                <a:gd name="connsiteY4" fmla="*/ 1228090 h 1228090"/>
                <a:gd name="connsiteX5" fmla="*/ 1433195 w 11097894"/>
                <a:gd name="connsiteY5" fmla="*/ 0 h 1228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97894" h="1228090">
                  <a:moveTo>
                    <a:pt x="1433195" y="0"/>
                  </a:moveTo>
                  <a:lnTo>
                    <a:pt x="11097895" y="0"/>
                  </a:lnTo>
                  <a:cubicBezTo>
                    <a:pt x="11097895" y="0"/>
                    <a:pt x="10839450" y="850265"/>
                    <a:pt x="10142220" y="1106805"/>
                  </a:cubicBezTo>
                  <a:cubicBezTo>
                    <a:pt x="9802495" y="1231900"/>
                    <a:pt x="9338310" y="1226820"/>
                    <a:pt x="9338310" y="1226820"/>
                  </a:cubicBezTo>
                  <a:lnTo>
                    <a:pt x="0" y="1228090"/>
                  </a:lnTo>
                  <a:lnTo>
                    <a:pt x="1433195" y="0"/>
                  </a:lnTo>
                  <a:close/>
                </a:path>
              </a:pathLst>
            </a:custGeom>
            <a:ln>
              <a:noFill/>
            </a:ln>
          </p:spPr>
          <p:style>
            <a:lnRef idx="1">
              <a:schemeClr val="accent5"/>
            </a:lnRef>
            <a:fillRef idx="3">
              <a:schemeClr val="accent5"/>
            </a:fillRef>
            <a:effectRef idx="2">
              <a:schemeClr val="accent5"/>
            </a:effectRef>
            <a:fontRef idx="minor">
              <a:schemeClr val="lt1"/>
            </a:fontRef>
          </p:style>
          <p:txBody>
            <a:bodyPr lIns="0" tIns="0" rIns="0" bIns="72000" rtlCol="0" anchor="ctr"/>
            <a:lstStyle/>
            <a:p>
              <a:pPr defTabSz="914400">
                <a:defRPr/>
              </a:pPr>
              <a:r>
                <a:rPr kumimoji="0" lang="it-IT" sz="2200" b="0" i="0" u="none" strike="noStrike" kern="0" cap="none" spc="0" normalizeH="0" baseline="0" noProof="0" dirty="0">
                  <a:ln>
                    <a:noFill/>
                  </a:ln>
                  <a:solidFill>
                    <a:schemeClr val="tx1"/>
                  </a:solidFill>
                  <a:effectLst/>
                  <a:uLnTx/>
                  <a:uFillTx/>
                </a:rPr>
                <a:t>	</a:t>
              </a:r>
              <a:r>
                <a:rPr kumimoji="0" lang="it-IT" sz="2200" b="0" i="0" u="none" strike="noStrike" kern="0" cap="none" spc="0" normalizeH="0" baseline="0" noProof="0" dirty="0" err="1">
                  <a:ln>
                    <a:noFill/>
                  </a:ln>
                  <a:solidFill>
                    <a:schemeClr val="tx1"/>
                  </a:solidFill>
                  <a:effectLst/>
                  <a:uLnTx/>
                  <a:uFillTx/>
                </a:rPr>
                <a:t>Ind</a:t>
              </a:r>
              <a:r>
                <a:rPr lang="en-US" sz="2000" kern="0" dirty="0" err="1">
                  <a:solidFill>
                    <a:schemeClr val="tx1"/>
                  </a:solidFill>
                </a:rPr>
                <a:t>irect</a:t>
              </a:r>
              <a:r>
                <a:rPr lang="en-US" sz="2000" kern="0" dirty="0">
                  <a:solidFill>
                    <a:schemeClr val="tx1"/>
                  </a:solidFill>
                </a:rPr>
                <a:t> Holdings</a:t>
              </a:r>
              <a:endParaRPr lang="it-IT" sz="2000" dirty="0">
                <a:solidFill>
                  <a:schemeClr val="tx1"/>
                </a:solidFill>
              </a:endParaRPr>
            </a:p>
          </p:txBody>
        </p:sp>
        <p:sp>
          <p:nvSpPr>
            <p:cNvPr id="7" name="Rettangolo 79">
              <a:extLst>
                <a:ext uri="{FF2B5EF4-FFF2-40B4-BE49-F238E27FC236}">
                  <a16:creationId xmlns:a16="http://schemas.microsoft.com/office/drawing/2014/main" id="{14D0A7B5-CFD0-B33C-1646-385CDDBF89F5}"/>
                </a:ext>
              </a:extLst>
            </p:cNvPr>
            <p:cNvSpPr/>
            <p:nvPr/>
          </p:nvSpPr>
          <p:spPr>
            <a:xfrm>
              <a:off x="-18106" y="3797290"/>
              <a:ext cx="323148" cy="540000"/>
            </a:xfrm>
            <a:prstGeom prst="rect">
              <a:avLst/>
            </a:prstGeom>
            <a:noFill/>
            <a:ln>
              <a:noFill/>
            </a:ln>
          </p:spPr>
          <p:style>
            <a:lnRef idx="1">
              <a:schemeClr val="accent5"/>
            </a:lnRef>
            <a:fillRef idx="3">
              <a:schemeClr val="accent5"/>
            </a:fillRef>
            <a:effectRef idx="2">
              <a:schemeClr val="accent5"/>
            </a:effectRef>
            <a:fontRef idx="minor">
              <a:schemeClr val="lt1"/>
            </a:fontRef>
          </p:style>
          <p:txBody>
            <a:bodyPr rtlCol="0" anchor="ctr"/>
            <a:lstStyle/>
            <a:p>
              <a:pPr algn="ctr"/>
              <a:r>
                <a:rPr lang="it-IT" sz="3500" dirty="0">
                  <a:solidFill>
                    <a:srgbClr val="C00000"/>
                  </a:solidFill>
                </a:rPr>
                <a:t>3</a:t>
              </a:r>
              <a:endParaRPr lang="en-GB" sz="3500" dirty="0">
                <a:solidFill>
                  <a:srgbClr val="C00000"/>
                </a:solidFill>
              </a:endParaRPr>
            </a:p>
          </p:txBody>
        </p:sp>
      </p:grpSp>
    </p:spTree>
    <p:extLst>
      <p:ext uri="{BB962C8B-B14F-4D97-AF65-F5344CB8AC3E}">
        <p14:creationId xmlns:p14="http://schemas.microsoft.com/office/powerpoint/2010/main" val="15617299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uppo 4">
            <a:extLst>
              <a:ext uri="{FF2B5EF4-FFF2-40B4-BE49-F238E27FC236}">
                <a16:creationId xmlns:a16="http://schemas.microsoft.com/office/drawing/2014/main" id="{B9BFDB79-59B2-42F5-9079-8A3EF6717D3A}"/>
              </a:ext>
            </a:extLst>
          </p:cNvPr>
          <p:cNvGrpSpPr/>
          <p:nvPr/>
        </p:nvGrpSpPr>
        <p:grpSpPr>
          <a:xfrm>
            <a:off x="0" y="-615"/>
            <a:ext cx="10233380" cy="706501"/>
            <a:chOff x="0" y="-615"/>
            <a:chExt cx="10233380" cy="706501"/>
          </a:xfrm>
        </p:grpSpPr>
        <p:grpSp>
          <p:nvGrpSpPr>
            <p:cNvPr id="4" name="Gruppo 3">
              <a:extLst>
                <a:ext uri="{FF2B5EF4-FFF2-40B4-BE49-F238E27FC236}">
                  <a16:creationId xmlns:a16="http://schemas.microsoft.com/office/drawing/2014/main" id="{6EC95BF0-7BF0-40AD-AB31-CEFA89E8CA1A}"/>
                </a:ext>
              </a:extLst>
            </p:cNvPr>
            <p:cNvGrpSpPr/>
            <p:nvPr/>
          </p:nvGrpSpPr>
          <p:grpSpPr>
            <a:xfrm>
              <a:off x="0" y="-615"/>
              <a:ext cx="10233380" cy="393634"/>
              <a:chOff x="0" y="-615"/>
              <a:chExt cx="10233380" cy="579408"/>
            </a:xfrm>
          </p:grpSpPr>
          <p:sp>
            <p:nvSpPr>
              <p:cNvPr id="63" name="Parallelogramma 62">
                <a:extLst>
                  <a:ext uri="{FF2B5EF4-FFF2-40B4-BE49-F238E27FC236}">
                    <a16:creationId xmlns:a16="http://schemas.microsoft.com/office/drawing/2014/main" id="{446C6572-6635-46CC-A508-6DC61E221277}"/>
                  </a:ext>
                </a:extLst>
              </p:cNvPr>
              <p:cNvSpPr/>
              <p:nvPr/>
            </p:nvSpPr>
            <p:spPr>
              <a:xfrm>
                <a:off x="0" y="-615"/>
                <a:ext cx="1352550" cy="577322"/>
              </a:xfrm>
              <a:prstGeom prst="parallelogram">
                <a:avLst>
                  <a:gd name="adj" fmla="val 0"/>
                </a:avLst>
              </a:prstGeom>
              <a:solidFill>
                <a:srgbClr val="C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200" b="0" i="0" u="none" strike="noStrike" kern="0" cap="none" spc="0" normalizeH="0" baseline="0" noProof="0" dirty="0">
                  <a:ln>
                    <a:noFill/>
                  </a:ln>
                  <a:solidFill>
                    <a:srgbClr val="FFFFFF"/>
                  </a:solidFill>
                  <a:effectLst/>
                  <a:uLnTx/>
                  <a:uFillTx/>
                  <a:latin typeface="Calibri" panose="020F0502020204030204"/>
                  <a:ea typeface="+mn-ea"/>
                  <a:cs typeface="+mn-cs"/>
                </a:endParaRPr>
              </a:p>
            </p:txBody>
          </p:sp>
          <p:sp>
            <p:nvSpPr>
              <p:cNvPr id="64" name="Figura a mano libera 5">
                <a:extLst>
                  <a:ext uri="{FF2B5EF4-FFF2-40B4-BE49-F238E27FC236}">
                    <a16:creationId xmlns:a16="http://schemas.microsoft.com/office/drawing/2014/main" id="{7E3FA17B-B7A6-49F6-A95C-CB50573FA960}"/>
                  </a:ext>
                </a:extLst>
              </p:cNvPr>
              <p:cNvSpPr/>
              <p:nvPr/>
            </p:nvSpPr>
            <p:spPr>
              <a:xfrm>
                <a:off x="0" y="-615"/>
                <a:ext cx="10233380" cy="579408"/>
              </a:xfrm>
              <a:custGeom>
                <a:avLst/>
                <a:gdLst>
                  <a:gd name="connsiteX0" fmla="*/ 1433195 w 11097894"/>
                  <a:gd name="connsiteY0" fmla="*/ 0 h 1228090"/>
                  <a:gd name="connsiteX1" fmla="*/ 11097895 w 11097894"/>
                  <a:gd name="connsiteY1" fmla="*/ 0 h 1228090"/>
                  <a:gd name="connsiteX2" fmla="*/ 10142220 w 11097894"/>
                  <a:gd name="connsiteY2" fmla="*/ 1106805 h 1228090"/>
                  <a:gd name="connsiteX3" fmla="*/ 9338310 w 11097894"/>
                  <a:gd name="connsiteY3" fmla="*/ 1226820 h 1228090"/>
                  <a:gd name="connsiteX4" fmla="*/ 0 w 11097894"/>
                  <a:gd name="connsiteY4" fmla="*/ 1228090 h 1228090"/>
                  <a:gd name="connsiteX5" fmla="*/ 1433195 w 11097894"/>
                  <a:gd name="connsiteY5" fmla="*/ 0 h 1228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97894" h="1228090">
                    <a:moveTo>
                      <a:pt x="1433195" y="0"/>
                    </a:moveTo>
                    <a:lnTo>
                      <a:pt x="11097895" y="0"/>
                    </a:lnTo>
                    <a:cubicBezTo>
                      <a:pt x="11097895" y="0"/>
                      <a:pt x="10839450" y="850265"/>
                      <a:pt x="10142220" y="1106805"/>
                    </a:cubicBezTo>
                    <a:cubicBezTo>
                      <a:pt x="9802495" y="1231900"/>
                      <a:pt x="9338310" y="1226820"/>
                      <a:pt x="9338310" y="1226820"/>
                    </a:cubicBezTo>
                    <a:lnTo>
                      <a:pt x="0" y="1228090"/>
                    </a:lnTo>
                    <a:lnTo>
                      <a:pt x="1433195" y="0"/>
                    </a:lnTo>
                    <a:close/>
                  </a:path>
                </a:pathLst>
              </a:custGeom>
              <a:solidFill>
                <a:srgbClr val="C00000"/>
              </a:solidFill>
              <a:ln w="12700" cap="flat">
                <a:noFill/>
                <a:prstDash val="solid"/>
                <a:miter/>
              </a:ln>
              <a:effectLst>
                <a:outerShdw blurRad="50800" dist="38100" dir="2700000" algn="tl" rotWithShape="0">
                  <a:prstClr val="black">
                    <a:alpha val="40000"/>
                  </a:prstClr>
                </a:outerShdw>
              </a:effectLst>
            </p:spPr>
            <p:txBody>
              <a:bodyPr rtlCol="0" anchor="ctr"/>
              <a:lstStyle/>
              <a:p>
                <a:pPr marL="0" marR="0" lvl="0" indent="0" defTabSz="896938" eaLnBrk="1" fontAlgn="auto" latinLnBrk="0" hangingPunct="1">
                  <a:lnSpc>
                    <a:spcPct val="100000"/>
                  </a:lnSpc>
                  <a:spcBef>
                    <a:spcPts val="0"/>
                  </a:spcBef>
                  <a:spcAft>
                    <a:spcPts val="0"/>
                  </a:spcAft>
                  <a:buClrTx/>
                  <a:buSzTx/>
                  <a:buFontTx/>
                  <a:buNone/>
                  <a:tabLst/>
                  <a:defRPr/>
                </a:pPr>
                <a:r>
                  <a:rPr kumimoji="0" lang="it-IT" sz="2200" b="0" i="0" u="none" strike="noStrike" kern="0" cap="none" spc="0" normalizeH="0" baseline="0" noProof="0" dirty="0">
                    <a:ln>
                      <a:noFill/>
                    </a:ln>
                    <a:solidFill>
                      <a:schemeClr val="bg1"/>
                    </a:solidFill>
                    <a:effectLst/>
                    <a:uLnTx/>
                    <a:uFillTx/>
                  </a:rPr>
                  <a:t>	</a:t>
                </a:r>
                <a:r>
                  <a:rPr lang="it-IT" kern="0" dirty="0">
                    <a:solidFill>
                      <a:schemeClr val="bg1"/>
                    </a:solidFill>
                  </a:rPr>
                  <a:t>2.</a:t>
                </a:r>
                <a:r>
                  <a:rPr lang="en-US" kern="0" dirty="0">
                    <a:solidFill>
                      <a:schemeClr val="bg1"/>
                    </a:solidFill>
                  </a:rPr>
                  <a:t> </a:t>
                </a:r>
                <a:r>
                  <a:rPr kumimoji="0" lang="en-US" i="0" u="none" strike="noStrike" kern="0" cap="none" spc="0" normalizeH="0" baseline="0" dirty="0">
                    <a:ln>
                      <a:noFill/>
                    </a:ln>
                    <a:solidFill>
                      <a:schemeClr val="bg1"/>
                    </a:solidFill>
                    <a:effectLst/>
                    <a:uLnTx/>
                    <a:uFillTx/>
                  </a:rPr>
                  <a:t>Direct Holdings</a:t>
                </a:r>
              </a:p>
            </p:txBody>
          </p:sp>
        </p:grpSp>
        <p:sp>
          <p:nvSpPr>
            <p:cNvPr id="57" name="Parallelogramma 56">
              <a:extLst>
                <a:ext uri="{FF2B5EF4-FFF2-40B4-BE49-F238E27FC236}">
                  <a16:creationId xmlns:a16="http://schemas.microsoft.com/office/drawing/2014/main" id="{F8EB1032-85B0-4885-9232-2433C4975E99}"/>
                </a:ext>
              </a:extLst>
            </p:cNvPr>
            <p:cNvSpPr/>
            <p:nvPr/>
          </p:nvSpPr>
          <p:spPr>
            <a:xfrm>
              <a:off x="0" y="389981"/>
              <a:ext cx="6491335" cy="315905"/>
            </a:xfrm>
            <a:prstGeom prst="parallelogram">
              <a:avLst>
                <a:gd name="adj" fmla="val 0"/>
              </a:avLst>
            </a:prstGeom>
            <a:solidFill>
              <a:srgbClr val="DEDFD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200" b="0" i="0" u="none" strike="noStrike" kern="0" cap="none" spc="0" normalizeH="0" baseline="0" noProof="0" dirty="0">
                <a:ln>
                  <a:noFill/>
                </a:ln>
                <a:solidFill>
                  <a:srgbClr val="FFFFFF"/>
                </a:solidFill>
                <a:effectLst/>
                <a:uLnTx/>
                <a:uFillTx/>
                <a:latin typeface="Calibri" panose="020F0502020204030204"/>
                <a:ea typeface="+mn-ea"/>
                <a:cs typeface="+mn-cs"/>
              </a:endParaRPr>
            </a:p>
          </p:txBody>
        </p:sp>
        <p:sp>
          <p:nvSpPr>
            <p:cNvPr id="59" name="Figura a mano libera 5">
              <a:extLst>
                <a:ext uri="{FF2B5EF4-FFF2-40B4-BE49-F238E27FC236}">
                  <a16:creationId xmlns:a16="http://schemas.microsoft.com/office/drawing/2014/main" id="{D4E7279E-3F06-49CD-8E84-344C7A62A88D}"/>
                </a:ext>
              </a:extLst>
            </p:cNvPr>
            <p:cNvSpPr/>
            <p:nvPr/>
          </p:nvSpPr>
          <p:spPr>
            <a:xfrm>
              <a:off x="0" y="389981"/>
              <a:ext cx="8973368" cy="315905"/>
            </a:xfrm>
            <a:custGeom>
              <a:avLst/>
              <a:gdLst>
                <a:gd name="connsiteX0" fmla="*/ 1433195 w 11097894"/>
                <a:gd name="connsiteY0" fmla="*/ 0 h 1228090"/>
                <a:gd name="connsiteX1" fmla="*/ 11097895 w 11097894"/>
                <a:gd name="connsiteY1" fmla="*/ 0 h 1228090"/>
                <a:gd name="connsiteX2" fmla="*/ 10142220 w 11097894"/>
                <a:gd name="connsiteY2" fmla="*/ 1106805 h 1228090"/>
                <a:gd name="connsiteX3" fmla="*/ 9338310 w 11097894"/>
                <a:gd name="connsiteY3" fmla="*/ 1226820 h 1228090"/>
                <a:gd name="connsiteX4" fmla="*/ 0 w 11097894"/>
                <a:gd name="connsiteY4" fmla="*/ 1228090 h 1228090"/>
                <a:gd name="connsiteX5" fmla="*/ 1433195 w 11097894"/>
                <a:gd name="connsiteY5" fmla="*/ 0 h 1228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97894" h="1228090">
                  <a:moveTo>
                    <a:pt x="1433195" y="0"/>
                  </a:moveTo>
                  <a:lnTo>
                    <a:pt x="11097895" y="0"/>
                  </a:lnTo>
                  <a:cubicBezTo>
                    <a:pt x="11097895" y="0"/>
                    <a:pt x="10839450" y="850265"/>
                    <a:pt x="10142220" y="1106805"/>
                  </a:cubicBezTo>
                  <a:cubicBezTo>
                    <a:pt x="9802495" y="1231900"/>
                    <a:pt x="9338310" y="1226820"/>
                    <a:pt x="9338310" y="1226820"/>
                  </a:cubicBezTo>
                  <a:lnTo>
                    <a:pt x="0" y="1228090"/>
                  </a:lnTo>
                  <a:lnTo>
                    <a:pt x="1433195" y="0"/>
                  </a:lnTo>
                  <a:close/>
                </a:path>
              </a:pathLst>
            </a:custGeom>
            <a:solidFill>
              <a:srgbClr val="DEDFDF"/>
            </a:solidFill>
            <a:ln w="12700" cap="flat">
              <a:noFill/>
              <a:prstDash val="solid"/>
              <a:miter/>
            </a:ln>
            <a:effectLst>
              <a:outerShdw blurRad="50800" dist="38100" dir="2700000" algn="tl" rotWithShape="0">
                <a:prstClr val="black">
                  <a:alpha val="40000"/>
                </a:prstClr>
              </a:outerShdw>
            </a:effectLst>
          </p:spPr>
          <p:txBody>
            <a:bodyPr lIns="0" tIns="0" rIns="0" bIns="72000" rtlCol="0" anchor="ctr"/>
            <a:lstStyle/>
            <a:p>
              <a:pPr defTabSz="987425">
                <a:defRPr/>
              </a:pPr>
              <a:r>
                <a:rPr kumimoji="0" lang="it-IT" sz="2200" b="0" i="0" u="none" strike="noStrike" kern="0" cap="none" spc="0" normalizeH="0" baseline="0" noProof="0" dirty="0">
                  <a:ln>
                    <a:noFill/>
                  </a:ln>
                  <a:solidFill>
                    <a:schemeClr val="bg1"/>
                  </a:solidFill>
                  <a:effectLst/>
                  <a:uLnTx/>
                  <a:uFillTx/>
                </a:rPr>
                <a:t>	</a:t>
              </a:r>
              <a:r>
                <a:rPr lang="it-IT" sz="1400" kern="0" dirty="0"/>
                <a:t>Portfolio </a:t>
              </a:r>
              <a:r>
                <a:rPr lang="it-IT" sz="1400" kern="0" dirty="0" err="1"/>
                <a:t>Composition</a:t>
              </a:r>
              <a:endParaRPr lang="it-IT" sz="1400" kern="0" dirty="0"/>
            </a:p>
          </p:txBody>
        </p:sp>
      </p:grpSp>
      <p:sp>
        <p:nvSpPr>
          <p:cNvPr id="56" name="Slide Number Placeholder 1">
            <a:extLst>
              <a:ext uri="{FF2B5EF4-FFF2-40B4-BE49-F238E27FC236}">
                <a16:creationId xmlns:a16="http://schemas.microsoft.com/office/drawing/2014/main" id="{16F28B14-9A2A-4B70-A112-42D949750D56}"/>
              </a:ext>
            </a:extLst>
          </p:cNvPr>
          <p:cNvSpPr txBox="1">
            <a:spLocks/>
          </p:cNvSpPr>
          <p:nvPr/>
        </p:nvSpPr>
        <p:spPr>
          <a:xfrm>
            <a:off x="11478733" y="303860"/>
            <a:ext cx="266889" cy="178318"/>
          </a:xfrm>
          <a:prstGeom prst="rect">
            <a:avLst/>
          </a:prstGeom>
        </p:spPr>
        <p:txBody>
          <a:bodyPr vert="horz" lIns="0" tIns="0" rIns="0" bIns="0" rtlCol="0" anchor="t" anchorCtr="0"/>
          <a:lstStyle>
            <a:defPPr>
              <a:defRPr lang="it-IT"/>
            </a:defPPr>
            <a:lvl1pPr marL="0" algn="r" defTabSz="457200" rtl="0" eaLnBrk="1" latinLnBrk="0" hangingPunct="1">
              <a:defRPr sz="900" kern="120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465A074-71B0-1C47-A455-7677837C124E}" type="slidenum">
              <a:rPr lang="it-IT" smtClean="0"/>
              <a:pPr/>
              <a:t>5</a:t>
            </a:fld>
            <a:endParaRPr lang="it-IT" dirty="0"/>
          </a:p>
        </p:txBody>
      </p:sp>
      <p:sp>
        <p:nvSpPr>
          <p:cNvPr id="18" name="TextBox 17">
            <a:extLst>
              <a:ext uri="{FF2B5EF4-FFF2-40B4-BE49-F238E27FC236}">
                <a16:creationId xmlns:a16="http://schemas.microsoft.com/office/drawing/2014/main" id="{7036982B-BE7D-A623-FBF4-79B4980E864F}"/>
              </a:ext>
            </a:extLst>
          </p:cNvPr>
          <p:cNvSpPr txBox="1"/>
          <p:nvPr/>
        </p:nvSpPr>
        <p:spPr>
          <a:xfrm>
            <a:off x="808521" y="901533"/>
            <a:ext cx="10080000" cy="461665"/>
          </a:xfrm>
          <a:prstGeom prst="rect">
            <a:avLst/>
          </a:prstGeom>
          <a:noFill/>
        </p:spPr>
        <p:txBody>
          <a:bodyPr wrap="square" rtlCol="0">
            <a:spAutoFit/>
          </a:bodyPr>
          <a:lstStyle/>
          <a:p>
            <a:pPr algn="just"/>
            <a:r>
              <a:rPr lang="it-IT" sz="1200" dirty="0" err="1">
                <a:latin typeface="+mj-lt"/>
              </a:rPr>
              <a:t>As</a:t>
            </a:r>
            <a:r>
              <a:rPr lang="it-IT" sz="1200" dirty="0">
                <a:latin typeface="+mj-lt"/>
              </a:rPr>
              <a:t> </a:t>
            </a:r>
            <a:r>
              <a:rPr lang="it-IT" sz="1200" dirty="0" err="1">
                <a:latin typeface="+mj-lt"/>
              </a:rPr>
              <a:t>illustrated</a:t>
            </a:r>
            <a:r>
              <a:rPr lang="it-IT" sz="1200" dirty="0">
                <a:latin typeface="+mj-lt"/>
              </a:rPr>
              <a:t> by the </a:t>
            </a:r>
            <a:r>
              <a:rPr lang="it-IT" sz="1200" dirty="0" err="1">
                <a:latin typeface="+mj-lt"/>
              </a:rPr>
              <a:t>tables</a:t>
            </a:r>
            <a:r>
              <a:rPr lang="it-IT" sz="1200" dirty="0">
                <a:latin typeface="+mj-lt"/>
              </a:rPr>
              <a:t> </a:t>
            </a:r>
            <a:r>
              <a:rPr lang="it-IT" sz="1200" dirty="0" err="1">
                <a:latin typeface="+mj-lt"/>
              </a:rPr>
              <a:t>below</a:t>
            </a:r>
            <a:r>
              <a:rPr lang="it-IT" sz="1200" dirty="0">
                <a:latin typeface="+mj-lt"/>
              </a:rPr>
              <a:t>, </a:t>
            </a:r>
            <a:r>
              <a:rPr lang="it-IT" sz="1200" b="1" dirty="0" err="1">
                <a:latin typeface="+mj-lt"/>
              </a:rPr>
              <a:t>CLOs</a:t>
            </a:r>
            <a:r>
              <a:rPr lang="it-IT" sz="1200" b="1" dirty="0">
                <a:latin typeface="+mj-lt"/>
              </a:rPr>
              <a:t> </a:t>
            </a:r>
            <a:r>
              <a:rPr lang="it-IT" sz="1200" dirty="0">
                <a:latin typeface="+mj-lt"/>
              </a:rPr>
              <a:t>are the </a:t>
            </a:r>
            <a:r>
              <a:rPr lang="it-IT" sz="1200" b="1" dirty="0" err="1">
                <a:latin typeface="+mj-lt"/>
              </a:rPr>
              <a:t>main</a:t>
            </a:r>
            <a:r>
              <a:rPr lang="it-IT" sz="1200" b="1" dirty="0">
                <a:latin typeface="+mj-lt"/>
              </a:rPr>
              <a:t> asset </a:t>
            </a:r>
            <a:r>
              <a:rPr lang="it-IT" sz="1200" b="1" dirty="0" err="1">
                <a:latin typeface="+mj-lt"/>
              </a:rPr>
              <a:t>type</a:t>
            </a:r>
            <a:r>
              <a:rPr lang="it-IT" sz="1200" b="1" dirty="0">
                <a:latin typeface="+mj-lt"/>
              </a:rPr>
              <a:t> </a:t>
            </a:r>
            <a:r>
              <a:rPr lang="it-IT" sz="1200" dirty="0">
                <a:latin typeface="+mj-lt"/>
              </a:rPr>
              <a:t>in the ABS Direct portfolio and </a:t>
            </a:r>
            <a:r>
              <a:rPr lang="it-IT" sz="1200" b="1" dirty="0" err="1">
                <a:latin typeface="+mj-lt"/>
              </a:rPr>
              <a:t>Italy</a:t>
            </a:r>
            <a:r>
              <a:rPr lang="it-IT" sz="1200" dirty="0">
                <a:latin typeface="+mj-lt"/>
              </a:rPr>
              <a:t> </a:t>
            </a:r>
            <a:r>
              <a:rPr lang="it-IT" sz="1200" dirty="0" err="1">
                <a:latin typeface="+mj-lt"/>
              </a:rPr>
              <a:t>is</a:t>
            </a:r>
            <a:r>
              <a:rPr lang="it-IT" sz="1200" dirty="0">
                <a:latin typeface="+mj-lt"/>
              </a:rPr>
              <a:t> the </a:t>
            </a:r>
            <a:r>
              <a:rPr lang="it-IT" sz="1200" b="1" dirty="0" err="1">
                <a:latin typeface="+mj-lt"/>
              </a:rPr>
              <a:t>main</a:t>
            </a:r>
            <a:r>
              <a:rPr lang="it-IT" sz="1200" b="1" dirty="0">
                <a:latin typeface="+mj-lt"/>
              </a:rPr>
              <a:t> country </a:t>
            </a:r>
            <a:r>
              <a:rPr lang="it-IT" sz="1200" b="1" dirty="0" err="1">
                <a:latin typeface="+mj-lt"/>
              </a:rPr>
              <a:t>owner</a:t>
            </a:r>
            <a:r>
              <a:rPr lang="it-IT" sz="1200" dirty="0">
                <a:latin typeface="+mj-lt"/>
              </a:rPr>
              <a:t>. The following </a:t>
            </a:r>
            <a:r>
              <a:rPr lang="it-IT" sz="1200" dirty="0" err="1">
                <a:latin typeface="+mj-lt"/>
              </a:rPr>
              <a:t>tables</a:t>
            </a:r>
            <a:r>
              <a:rPr lang="it-IT" sz="1200" dirty="0">
                <a:latin typeface="+mj-lt"/>
              </a:rPr>
              <a:t> and charts </a:t>
            </a:r>
            <a:r>
              <a:rPr lang="it-IT" sz="1200" dirty="0" err="1">
                <a:latin typeface="+mj-lt"/>
              </a:rPr>
              <a:t>provide</a:t>
            </a:r>
            <a:r>
              <a:rPr lang="it-IT" sz="1200" dirty="0">
                <a:latin typeface="+mj-lt"/>
              </a:rPr>
              <a:t> an </a:t>
            </a:r>
            <a:r>
              <a:rPr lang="it-IT" sz="1200" dirty="0" err="1">
                <a:latin typeface="+mj-lt"/>
              </a:rPr>
              <a:t>overview</a:t>
            </a:r>
            <a:r>
              <a:rPr lang="it-IT" sz="1200" dirty="0">
                <a:latin typeface="+mj-lt"/>
              </a:rPr>
              <a:t> of the </a:t>
            </a:r>
            <a:r>
              <a:rPr lang="it-IT" sz="1200" dirty="0" err="1">
                <a:latin typeface="+mj-lt"/>
              </a:rPr>
              <a:t>instrument</a:t>
            </a:r>
            <a:r>
              <a:rPr lang="it-IT" sz="1200" dirty="0">
                <a:latin typeface="+mj-lt"/>
              </a:rPr>
              <a:t> </a:t>
            </a:r>
            <a:r>
              <a:rPr lang="it-IT" sz="1200" dirty="0" err="1">
                <a:latin typeface="+mj-lt"/>
              </a:rPr>
              <a:t>types</a:t>
            </a:r>
            <a:r>
              <a:rPr lang="it-IT" sz="1200" dirty="0">
                <a:latin typeface="+mj-lt"/>
              </a:rPr>
              <a:t> </a:t>
            </a:r>
            <a:r>
              <a:rPr lang="it-IT" sz="1200" dirty="0" err="1">
                <a:latin typeface="+mj-lt"/>
              </a:rPr>
              <a:t>within</a:t>
            </a:r>
            <a:r>
              <a:rPr lang="it-IT" sz="1200" dirty="0">
                <a:latin typeface="+mj-lt"/>
              </a:rPr>
              <a:t> the ABS portfolio and show the ownership </a:t>
            </a:r>
            <a:r>
              <a:rPr lang="it-IT" sz="1200" dirty="0" err="1">
                <a:latin typeface="+mj-lt"/>
              </a:rPr>
              <a:t>structure</a:t>
            </a:r>
            <a:r>
              <a:rPr lang="it-IT" sz="1200" dirty="0">
                <a:latin typeface="+mj-lt"/>
              </a:rPr>
              <a:t> </a:t>
            </a:r>
            <a:r>
              <a:rPr lang="it-IT" sz="1200" dirty="0" err="1">
                <a:latin typeface="+mj-lt"/>
              </a:rPr>
              <a:t>across</a:t>
            </a:r>
            <a:r>
              <a:rPr lang="it-IT" sz="1200" dirty="0">
                <a:latin typeface="+mj-lt"/>
              </a:rPr>
              <a:t> Countries.</a:t>
            </a:r>
          </a:p>
        </p:txBody>
      </p:sp>
      <p:graphicFrame>
        <p:nvGraphicFramePr>
          <p:cNvPr id="24" name="Tabella 12">
            <a:extLst>
              <a:ext uri="{FF2B5EF4-FFF2-40B4-BE49-F238E27FC236}">
                <a16:creationId xmlns:a16="http://schemas.microsoft.com/office/drawing/2014/main" id="{0A6F7C30-9352-9EE6-C758-457B3E485F5B}"/>
              </a:ext>
            </a:extLst>
          </p:cNvPr>
          <p:cNvGraphicFramePr>
            <a:graphicFrameLocks noGrp="1"/>
          </p:cNvGraphicFramePr>
          <p:nvPr>
            <p:extLst>
              <p:ext uri="{D42A27DB-BD31-4B8C-83A1-F6EECF244321}">
                <p14:modId xmlns:p14="http://schemas.microsoft.com/office/powerpoint/2010/main" val="2274381467"/>
              </p:ext>
            </p:extLst>
          </p:nvPr>
        </p:nvGraphicFramePr>
        <p:xfrm>
          <a:off x="903985" y="1576194"/>
          <a:ext cx="4487165" cy="2152981"/>
        </p:xfrm>
        <a:graphic>
          <a:graphicData uri="http://schemas.openxmlformats.org/drawingml/2006/table">
            <a:tbl>
              <a:tblPr firstRow="1" bandRow="1">
                <a:tableStyleId>{93296810-A885-4BE3-A3E7-6D5BEEA58F35}</a:tableStyleId>
              </a:tblPr>
              <a:tblGrid>
                <a:gridCol w="3159459">
                  <a:extLst>
                    <a:ext uri="{9D8B030D-6E8A-4147-A177-3AD203B41FA5}">
                      <a16:colId xmlns:a16="http://schemas.microsoft.com/office/drawing/2014/main" val="1075307263"/>
                    </a:ext>
                  </a:extLst>
                </a:gridCol>
                <a:gridCol w="1327706">
                  <a:extLst>
                    <a:ext uri="{9D8B030D-6E8A-4147-A177-3AD203B41FA5}">
                      <a16:colId xmlns:a16="http://schemas.microsoft.com/office/drawing/2014/main" val="3340155748"/>
                    </a:ext>
                  </a:extLst>
                </a:gridCol>
              </a:tblGrid>
              <a:tr h="336264">
                <a:tc>
                  <a:txBody>
                    <a:bodyPr/>
                    <a:lstStyle/>
                    <a:p>
                      <a:pPr marL="0" algn="ctr" defTabSz="457200" rtl="0" eaLnBrk="1" fontAlgn="b" latinLnBrk="0" hangingPunct="1"/>
                      <a:r>
                        <a:rPr lang="en-AU" sz="1200" b="1" i="0" u="none" strike="noStrike" kern="1200" noProof="0" dirty="0">
                          <a:solidFill>
                            <a:srgbClr val="FFFFFF"/>
                          </a:solidFill>
                          <a:effectLst/>
                          <a:latin typeface="+mj-lt"/>
                          <a:ea typeface="+mn-ea"/>
                          <a:cs typeface="+mn-cs"/>
                        </a:rPr>
                        <a:t>Instrument Type</a:t>
                      </a:r>
                    </a:p>
                  </a:txBody>
                  <a:tcPr marL="4729" marR="4729" marT="4729" marB="0" anchor="ctr">
                    <a:lnL w="635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C00000"/>
                    </a:solidFill>
                  </a:tcPr>
                </a:tc>
                <a:tc>
                  <a:txBody>
                    <a:bodyPr/>
                    <a:lstStyle/>
                    <a:p>
                      <a:pPr marL="0" algn="ctr" defTabSz="457200" rtl="0" eaLnBrk="1" fontAlgn="b" latinLnBrk="0" hangingPunct="1"/>
                      <a:r>
                        <a:rPr lang="it-IT" sz="1200" b="1" i="0" u="none" strike="noStrike" kern="1200" dirty="0">
                          <a:solidFill>
                            <a:srgbClr val="FFFFFF"/>
                          </a:solidFill>
                          <a:effectLst/>
                          <a:latin typeface="+mj-lt"/>
                          <a:ea typeface="+mn-ea"/>
                          <a:cs typeface="+mn-cs"/>
                        </a:rPr>
                        <a:t>NAV (€/m)</a:t>
                      </a: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1360575575"/>
                  </a:ext>
                </a:extLst>
              </a:tr>
              <a:tr h="237749">
                <a:tc>
                  <a:txBody>
                    <a:bodyPr/>
                    <a:lstStyle/>
                    <a:p>
                      <a:pPr algn="l" fontAlgn="b"/>
                      <a:r>
                        <a:rPr lang="it-IT" sz="1200" b="0" i="0" u="none" strike="noStrike" dirty="0">
                          <a:solidFill>
                            <a:srgbClr val="000000"/>
                          </a:solidFill>
                          <a:effectLst/>
                          <a:latin typeface="Aptos Narrow" panose="020B0004020202020204" pitchFamily="34" charset="0"/>
                        </a:rPr>
                        <a:t>CLO CASH</a:t>
                      </a:r>
                    </a:p>
                  </a:txBody>
                  <a:tcPr marL="72000" marR="72000" marT="36000" marB="36000" anchor="ctr">
                    <a:lnL w="6350" cap="flat" cmpd="sng" algn="ctr">
                      <a:solidFill>
                        <a:schemeClr val="tx1"/>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381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b"/>
                      <a:r>
                        <a:rPr lang="it-IT" sz="1200" b="0" i="0" u="none" strike="noStrike">
                          <a:solidFill>
                            <a:srgbClr val="000000"/>
                          </a:solidFill>
                          <a:effectLst/>
                          <a:latin typeface="Aptos Narrow" panose="020B0004020202020204" pitchFamily="34" charset="0"/>
                        </a:rPr>
                        <a:t>43.4</a:t>
                      </a:r>
                    </a:p>
                  </a:txBody>
                  <a:tcPr marL="72000" marR="72000" marT="36000" marB="36000" anchor="ctr">
                    <a:lnL w="12700" cap="flat" cmpd="sng" algn="ctr">
                      <a:solidFill>
                        <a:schemeClr val="tx1">
                          <a:lumMod val="50000"/>
                          <a:lumOff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8100" cmpd="sng">
                      <a:noFill/>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52663948"/>
                  </a:ext>
                </a:extLst>
              </a:tr>
              <a:tr h="237749">
                <a:tc>
                  <a:txBody>
                    <a:bodyPr/>
                    <a:lstStyle/>
                    <a:p>
                      <a:pPr algn="l" fontAlgn="b"/>
                      <a:r>
                        <a:rPr lang="it-IT" sz="1200" b="0" i="0" u="none" strike="noStrike" dirty="0">
                          <a:solidFill>
                            <a:srgbClr val="000000"/>
                          </a:solidFill>
                          <a:effectLst/>
                          <a:latin typeface="Aptos Narrow" panose="020B0004020202020204" pitchFamily="34" charset="0"/>
                        </a:rPr>
                        <a:t>NPL ABS</a:t>
                      </a:r>
                    </a:p>
                  </a:txBody>
                  <a:tcPr marL="72000" marR="72000" marT="36000" marB="36000" anchor="ctr">
                    <a:lnL w="6350" cap="flat" cmpd="sng" algn="ctr">
                      <a:solidFill>
                        <a:schemeClr val="tx1"/>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b"/>
                      <a:r>
                        <a:rPr lang="it-IT" sz="1200" b="0" i="0" u="none" strike="noStrike" dirty="0">
                          <a:solidFill>
                            <a:srgbClr val="000000"/>
                          </a:solidFill>
                          <a:effectLst/>
                          <a:latin typeface="Aptos Narrow" panose="020B0004020202020204" pitchFamily="34" charset="0"/>
                        </a:rPr>
                        <a:t>21.7</a:t>
                      </a:r>
                    </a:p>
                  </a:txBody>
                  <a:tcPr marL="72000" marR="72000" marT="36000" marB="36000" anchor="ctr">
                    <a:lnL w="12700" cap="flat" cmpd="sng" algn="ctr">
                      <a:solidFill>
                        <a:schemeClr val="tx1">
                          <a:lumMod val="50000"/>
                          <a:lumOff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44055080"/>
                  </a:ext>
                </a:extLst>
              </a:tr>
              <a:tr h="237749">
                <a:tc>
                  <a:txBody>
                    <a:bodyPr/>
                    <a:lstStyle/>
                    <a:p>
                      <a:pPr algn="l" fontAlgn="b"/>
                      <a:r>
                        <a:rPr lang="it-IT" sz="1200" b="0" i="0" u="none" strike="noStrike" dirty="0">
                          <a:solidFill>
                            <a:srgbClr val="000000"/>
                          </a:solidFill>
                          <a:effectLst/>
                          <a:latin typeface="Aptos Narrow" panose="020B0004020202020204" pitchFamily="34" charset="0"/>
                        </a:rPr>
                        <a:t>SME LOANS ABS</a:t>
                      </a:r>
                    </a:p>
                  </a:txBody>
                  <a:tcPr marL="72000" marR="72000" marT="36000" marB="36000" anchor="ctr">
                    <a:lnL w="6350" cap="flat" cmpd="sng" algn="ctr">
                      <a:solidFill>
                        <a:schemeClr val="tx1"/>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b"/>
                      <a:r>
                        <a:rPr lang="it-IT" sz="1200" b="0" i="0" u="none" strike="noStrike" dirty="0">
                          <a:solidFill>
                            <a:srgbClr val="000000"/>
                          </a:solidFill>
                          <a:effectLst/>
                          <a:latin typeface="Aptos Narrow" panose="020B0004020202020204" pitchFamily="34" charset="0"/>
                        </a:rPr>
                        <a:t>9.7</a:t>
                      </a:r>
                    </a:p>
                  </a:txBody>
                  <a:tcPr marL="72000" marR="72000" marT="36000" marB="36000" anchor="ctr">
                    <a:lnL w="12700" cap="flat" cmpd="sng" algn="ctr">
                      <a:solidFill>
                        <a:schemeClr val="tx1">
                          <a:lumMod val="50000"/>
                          <a:lumOff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2787236"/>
                  </a:ext>
                </a:extLst>
              </a:tr>
              <a:tr h="237749">
                <a:tc>
                  <a:txBody>
                    <a:bodyPr/>
                    <a:lstStyle/>
                    <a:p>
                      <a:pPr algn="l" fontAlgn="b"/>
                      <a:r>
                        <a:rPr lang="it-IT" sz="1200" b="0" i="0" u="none" strike="noStrike" dirty="0">
                          <a:solidFill>
                            <a:srgbClr val="000000"/>
                          </a:solidFill>
                          <a:effectLst/>
                          <a:latin typeface="Aptos Narrow" panose="020B0004020202020204" pitchFamily="34" charset="0"/>
                        </a:rPr>
                        <a:t>RMBS</a:t>
                      </a:r>
                    </a:p>
                  </a:txBody>
                  <a:tcPr marL="72000" marR="72000" marT="36000" marB="36000" anchor="ctr">
                    <a:lnL w="6350" cap="flat" cmpd="sng" algn="ctr">
                      <a:solidFill>
                        <a:schemeClr val="tx1"/>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b"/>
                      <a:r>
                        <a:rPr lang="it-IT" sz="1200" b="0" i="0" u="none" strike="noStrike" dirty="0">
                          <a:solidFill>
                            <a:srgbClr val="000000"/>
                          </a:solidFill>
                          <a:effectLst/>
                          <a:latin typeface="Aptos Narrow" panose="020B0004020202020204" pitchFamily="34" charset="0"/>
                        </a:rPr>
                        <a:t>1.9</a:t>
                      </a:r>
                    </a:p>
                  </a:txBody>
                  <a:tcPr marL="72000" marR="72000" marT="36000" marB="36000" anchor="ctr">
                    <a:lnL w="12700" cap="flat" cmpd="sng" algn="ctr">
                      <a:solidFill>
                        <a:schemeClr val="tx1">
                          <a:lumMod val="50000"/>
                          <a:lumOff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97275670"/>
                  </a:ext>
                </a:extLst>
              </a:tr>
              <a:tr h="237749">
                <a:tc>
                  <a:txBody>
                    <a:bodyPr/>
                    <a:lstStyle/>
                    <a:p>
                      <a:pPr algn="l" fontAlgn="b"/>
                      <a:r>
                        <a:rPr lang="it-IT" sz="1200" b="0" i="0" u="none" strike="noStrike" dirty="0">
                          <a:solidFill>
                            <a:srgbClr val="000000"/>
                          </a:solidFill>
                          <a:effectLst/>
                          <a:latin typeface="Aptos Narrow" panose="020B0004020202020204" pitchFamily="34" charset="0"/>
                        </a:rPr>
                        <a:t>CDO CBO</a:t>
                      </a:r>
                    </a:p>
                  </a:txBody>
                  <a:tcPr marL="72000" marR="72000" marT="36000" marB="36000" anchor="ctr">
                    <a:lnL w="6350" cap="flat" cmpd="sng" algn="ctr">
                      <a:solidFill>
                        <a:schemeClr val="tx1"/>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b"/>
                      <a:r>
                        <a:rPr lang="it-IT" sz="1200" b="0" i="0" u="none" strike="noStrike" dirty="0">
                          <a:solidFill>
                            <a:srgbClr val="000000"/>
                          </a:solidFill>
                          <a:effectLst/>
                          <a:latin typeface="Aptos Narrow" panose="020B0004020202020204" pitchFamily="34" charset="0"/>
                        </a:rPr>
                        <a:t>1.2</a:t>
                      </a:r>
                    </a:p>
                  </a:txBody>
                  <a:tcPr marL="72000" marR="72000" marT="36000" marB="36000" anchor="ctr">
                    <a:lnL w="12700" cap="flat" cmpd="sng" algn="ctr">
                      <a:solidFill>
                        <a:schemeClr val="tx1">
                          <a:lumMod val="50000"/>
                          <a:lumOff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36957112"/>
                  </a:ext>
                </a:extLst>
              </a:tr>
              <a:tr h="237749">
                <a:tc>
                  <a:txBody>
                    <a:bodyPr/>
                    <a:lstStyle/>
                    <a:p>
                      <a:pPr algn="l" fontAlgn="b"/>
                      <a:r>
                        <a:rPr lang="it-IT" sz="1200" b="0" i="0" u="none" strike="noStrike" dirty="0">
                          <a:solidFill>
                            <a:srgbClr val="000000"/>
                          </a:solidFill>
                          <a:effectLst/>
                          <a:latin typeface="Aptos Narrow" panose="020B0004020202020204" pitchFamily="34" charset="0"/>
                        </a:rPr>
                        <a:t>Agency MBS</a:t>
                      </a:r>
                    </a:p>
                  </a:txBody>
                  <a:tcPr marL="72000" marR="72000" marT="36000" marB="36000" anchor="ctr">
                    <a:lnL w="6350" cap="flat" cmpd="sng" algn="ctr">
                      <a:solidFill>
                        <a:schemeClr val="tx1"/>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b"/>
                      <a:r>
                        <a:rPr lang="it-IT" sz="1200" b="0" i="0" u="none" strike="noStrike" dirty="0">
                          <a:solidFill>
                            <a:srgbClr val="000000"/>
                          </a:solidFill>
                          <a:effectLst/>
                          <a:latin typeface="Aptos Narrow" panose="020B0004020202020204" pitchFamily="34" charset="0"/>
                        </a:rPr>
                        <a:t>0.4</a:t>
                      </a:r>
                    </a:p>
                  </a:txBody>
                  <a:tcPr marL="72000" marR="72000" marT="36000" marB="36000" anchor="ctr">
                    <a:lnL w="12700" cap="flat" cmpd="sng" algn="ctr">
                      <a:solidFill>
                        <a:schemeClr val="tx1">
                          <a:lumMod val="50000"/>
                          <a:lumOff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68981966"/>
                  </a:ext>
                </a:extLst>
              </a:tr>
              <a:tr h="287437">
                <a:tc>
                  <a:txBody>
                    <a:bodyPr/>
                    <a:lstStyle/>
                    <a:p>
                      <a:pPr marL="0" algn="l" defTabSz="457200" rtl="0" eaLnBrk="1" fontAlgn="b" latinLnBrk="0" hangingPunct="1"/>
                      <a:r>
                        <a:rPr lang="it-IT" sz="1200" b="1" i="0" u="none" strike="noStrike" kern="1200" dirty="0">
                          <a:solidFill>
                            <a:srgbClr val="000000"/>
                          </a:solidFill>
                          <a:effectLst/>
                          <a:latin typeface="Aptos Narrow" panose="020B0004020202020204" pitchFamily="34" charset="0"/>
                          <a:ea typeface="+mn-ea"/>
                          <a:cs typeface="+mn-cs"/>
                        </a:rPr>
                        <a:t>Total ABS Portfolio – Direct Holdings</a:t>
                      </a:r>
                    </a:p>
                  </a:txBody>
                  <a:tcPr marR="72000" anchor="ctr">
                    <a:lnL w="6350" cap="flat" cmpd="sng" algn="ctr">
                      <a:solidFill>
                        <a:schemeClr val="tx1"/>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r" defTabSz="457200" rtl="0" eaLnBrk="1" fontAlgn="b" latinLnBrk="0" hangingPunct="1"/>
                      <a:r>
                        <a:rPr lang="it-IT" sz="1200" b="1" i="0" u="none" strike="noStrike" kern="1200" dirty="0">
                          <a:solidFill>
                            <a:srgbClr val="000000"/>
                          </a:solidFill>
                          <a:effectLst/>
                          <a:latin typeface="Aptos Narrow" panose="020B0004020202020204" pitchFamily="34" charset="0"/>
                          <a:ea typeface="+mn-ea"/>
                          <a:cs typeface="+mn-cs"/>
                        </a:rPr>
                        <a:t>77.9</a:t>
                      </a:r>
                    </a:p>
                  </a:txBody>
                  <a:tcPr marL="0" marR="72000" marT="0" marB="0" anchor="ctr">
                    <a:lnL w="12700" cap="flat" cmpd="sng" algn="ctr">
                      <a:solidFill>
                        <a:schemeClr val="tx1">
                          <a:lumMod val="50000"/>
                          <a:lumOff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84950106"/>
                  </a:ext>
                </a:extLst>
              </a:tr>
            </a:tbl>
          </a:graphicData>
        </a:graphic>
      </p:graphicFrame>
      <p:graphicFrame>
        <p:nvGraphicFramePr>
          <p:cNvPr id="25" name="Tabella 12">
            <a:extLst>
              <a:ext uri="{FF2B5EF4-FFF2-40B4-BE49-F238E27FC236}">
                <a16:creationId xmlns:a16="http://schemas.microsoft.com/office/drawing/2014/main" id="{F70AF567-53FB-508B-4F44-3ABA7F3BB0AF}"/>
              </a:ext>
            </a:extLst>
          </p:cNvPr>
          <p:cNvGraphicFramePr>
            <a:graphicFrameLocks noGrp="1"/>
          </p:cNvGraphicFramePr>
          <p:nvPr>
            <p:extLst>
              <p:ext uri="{D42A27DB-BD31-4B8C-83A1-F6EECF244321}">
                <p14:modId xmlns:p14="http://schemas.microsoft.com/office/powerpoint/2010/main" val="439549047"/>
              </p:ext>
            </p:extLst>
          </p:nvPr>
        </p:nvGraphicFramePr>
        <p:xfrm>
          <a:off x="6402921" y="1576194"/>
          <a:ext cx="4485600" cy="2155334"/>
        </p:xfrm>
        <a:graphic>
          <a:graphicData uri="http://schemas.openxmlformats.org/drawingml/2006/table">
            <a:tbl>
              <a:tblPr firstRow="1" bandRow="1">
                <a:tableStyleId>{93296810-A885-4BE3-A3E7-6D5BEEA58F35}</a:tableStyleId>
              </a:tblPr>
              <a:tblGrid>
                <a:gridCol w="3158356">
                  <a:extLst>
                    <a:ext uri="{9D8B030D-6E8A-4147-A177-3AD203B41FA5}">
                      <a16:colId xmlns:a16="http://schemas.microsoft.com/office/drawing/2014/main" val="1075307263"/>
                    </a:ext>
                  </a:extLst>
                </a:gridCol>
                <a:gridCol w="1327244">
                  <a:extLst>
                    <a:ext uri="{9D8B030D-6E8A-4147-A177-3AD203B41FA5}">
                      <a16:colId xmlns:a16="http://schemas.microsoft.com/office/drawing/2014/main" val="3340155748"/>
                    </a:ext>
                  </a:extLst>
                </a:gridCol>
              </a:tblGrid>
              <a:tr h="351020">
                <a:tc>
                  <a:txBody>
                    <a:bodyPr/>
                    <a:lstStyle/>
                    <a:p>
                      <a:pPr marL="0" algn="ctr" defTabSz="457200" rtl="0" eaLnBrk="1" fontAlgn="b" latinLnBrk="0" hangingPunct="1"/>
                      <a:r>
                        <a:rPr lang="en-AU" sz="1200" b="1" i="0" u="none" strike="noStrike" kern="1200" noProof="0" dirty="0">
                          <a:solidFill>
                            <a:srgbClr val="FFFFFF"/>
                          </a:solidFill>
                          <a:effectLst/>
                          <a:latin typeface="+mj-lt"/>
                          <a:ea typeface="+mn-ea"/>
                          <a:cs typeface="+mn-cs"/>
                        </a:rPr>
                        <a:t>Owner Country</a:t>
                      </a:r>
                    </a:p>
                  </a:txBody>
                  <a:tcPr marL="72000" marR="72000" marT="36000" marB="36000" anchor="ctr">
                    <a:lnL w="635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C00000"/>
                    </a:solidFill>
                  </a:tcPr>
                </a:tc>
                <a:tc>
                  <a:txBody>
                    <a:bodyPr/>
                    <a:lstStyle/>
                    <a:p>
                      <a:pPr marL="0" algn="ctr" defTabSz="457200" rtl="0" eaLnBrk="1" fontAlgn="b" latinLnBrk="0" hangingPunct="1"/>
                      <a:r>
                        <a:rPr lang="it-IT" sz="1200" b="1" i="0" u="none" strike="noStrike" kern="1200" dirty="0">
                          <a:solidFill>
                            <a:srgbClr val="FFFFFF"/>
                          </a:solidFill>
                          <a:effectLst/>
                          <a:latin typeface="+mj-lt"/>
                          <a:ea typeface="+mn-ea"/>
                          <a:cs typeface="+mn-cs"/>
                        </a:rPr>
                        <a:t>NAV (€/m)</a:t>
                      </a:r>
                    </a:p>
                  </a:txBody>
                  <a:tcPr marL="72000" marR="72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1360575575"/>
                  </a:ext>
                </a:extLst>
              </a:tr>
              <a:tr h="300719">
                <a:tc>
                  <a:txBody>
                    <a:bodyPr/>
                    <a:lstStyle/>
                    <a:p>
                      <a:pPr algn="l" fontAlgn="b"/>
                      <a:r>
                        <a:rPr lang="it-IT" sz="1200" b="0" i="0" u="none" strike="noStrike" dirty="0">
                          <a:solidFill>
                            <a:srgbClr val="000000"/>
                          </a:solidFill>
                          <a:effectLst/>
                          <a:latin typeface="Aptos Narrow" panose="020B0004020202020204" pitchFamily="34" charset="0"/>
                        </a:rPr>
                        <a:t>ITALY</a:t>
                      </a:r>
                    </a:p>
                  </a:txBody>
                  <a:tcPr marL="72000" marR="72000" marT="36000" marB="36000" anchor="b">
                    <a:lnL w="6350" cap="flat" cmpd="sng" algn="ctr">
                      <a:solidFill>
                        <a:schemeClr val="tx1"/>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381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b"/>
                      <a:r>
                        <a:rPr lang="it-IT" sz="1200" b="0" i="0" u="none" strike="noStrike" dirty="0">
                          <a:solidFill>
                            <a:srgbClr val="000000"/>
                          </a:solidFill>
                          <a:effectLst/>
                          <a:latin typeface="Aptos Narrow" panose="020B0004020202020204" pitchFamily="34" charset="0"/>
                        </a:rPr>
                        <a:t>42.5</a:t>
                      </a:r>
                    </a:p>
                  </a:txBody>
                  <a:tcPr marL="72000" marR="72000" marT="36000" marB="36000" anchor="b">
                    <a:lnL w="12700" cap="flat" cmpd="sng" algn="ctr">
                      <a:solidFill>
                        <a:schemeClr val="tx1">
                          <a:lumMod val="50000"/>
                          <a:lumOff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8100" cmpd="sng">
                      <a:noFill/>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52663948"/>
                  </a:ext>
                </a:extLst>
              </a:tr>
              <a:tr h="300719">
                <a:tc>
                  <a:txBody>
                    <a:bodyPr/>
                    <a:lstStyle/>
                    <a:p>
                      <a:pPr algn="l" fontAlgn="b"/>
                      <a:r>
                        <a:rPr lang="it-IT" sz="1200" b="0" i="0" u="none" strike="noStrike">
                          <a:solidFill>
                            <a:srgbClr val="000000"/>
                          </a:solidFill>
                          <a:effectLst/>
                          <a:latin typeface="Aptos Narrow" panose="020B0004020202020204" pitchFamily="34" charset="0"/>
                        </a:rPr>
                        <a:t>GERMANY</a:t>
                      </a:r>
                    </a:p>
                  </a:txBody>
                  <a:tcPr marL="72000" marR="72000" marT="36000" marB="36000" anchor="b">
                    <a:lnL w="6350" cap="flat" cmpd="sng" algn="ctr">
                      <a:solidFill>
                        <a:schemeClr val="tx1"/>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b"/>
                      <a:r>
                        <a:rPr lang="it-IT" sz="1200" b="0" i="0" u="none" strike="noStrike" dirty="0">
                          <a:solidFill>
                            <a:srgbClr val="000000"/>
                          </a:solidFill>
                          <a:effectLst/>
                          <a:latin typeface="Aptos Narrow" panose="020B0004020202020204" pitchFamily="34" charset="0"/>
                        </a:rPr>
                        <a:t>19.6</a:t>
                      </a:r>
                    </a:p>
                  </a:txBody>
                  <a:tcPr marL="72000" marR="72000" marT="36000" marB="36000" anchor="b">
                    <a:lnL w="12700" cap="flat" cmpd="sng" algn="ctr">
                      <a:solidFill>
                        <a:schemeClr val="tx1">
                          <a:lumMod val="50000"/>
                          <a:lumOff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87278950"/>
                  </a:ext>
                </a:extLst>
              </a:tr>
              <a:tr h="300719">
                <a:tc>
                  <a:txBody>
                    <a:bodyPr/>
                    <a:lstStyle/>
                    <a:p>
                      <a:pPr algn="l" fontAlgn="b"/>
                      <a:r>
                        <a:rPr lang="it-IT" sz="1200" b="0" i="0" u="none" strike="noStrike">
                          <a:solidFill>
                            <a:srgbClr val="000000"/>
                          </a:solidFill>
                          <a:effectLst/>
                          <a:latin typeface="Aptos Narrow" panose="020B0004020202020204" pitchFamily="34" charset="0"/>
                        </a:rPr>
                        <a:t>FRANCE</a:t>
                      </a:r>
                    </a:p>
                  </a:txBody>
                  <a:tcPr marL="72000" marR="72000" marT="36000" marB="36000" anchor="b">
                    <a:lnL w="6350" cap="flat" cmpd="sng" algn="ctr">
                      <a:solidFill>
                        <a:schemeClr val="tx1"/>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b"/>
                      <a:r>
                        <a:rPr lang="it-IT" sz="1200" b="0" i="0" u="none" strike="noStrike">
                          <a:solidFill>
                            <a:srgbClr val="000000"/>
                          </a:solidFill>
                          <a:effectLst/>
                          <a:latin typeface="Aptos Narrow" panose="020B0004020202020204" pitchFamily="34" charset="0"/>
                        </a:rPr>
                        <a:t>6.2</a:t>
                      </a:r>
                    </a:p>
                  </a:txBody>
                  <a:tcPr marL="72000" marR="72000" marT="36000" marB="36000" anchor="b">
                    <a:lnL w="12700" cap="flat" cmpd="sng" algn="ctr">
                      <a:solidFill>
                        <a:schemeClr val="tx1">
                          <a:lumMod val="50000"/>
                          <a:lumOff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44055080"/>
                  </a:ext>
                </a:extLst>
              </a:tr>
              <a:tr h="300719">
                <a:tc>
                  <a:txBody>
                    <a:bodyPr/>
                    <a:lstStyle/>
                    <a:p>
                      <a:pPr algn="l" fontAlgn="b"/>
                      <a:r>
                        <a:rPr lang="it-IT" sz="1200" b="0" i="0" u="none" strike="noStrike">
                          <a:solidFill>
                            <a:srgbClr val="000000"/>
                          </a:solidFill>
                          <a:effectLst/>
                          <a:latin typeface="Aptos Narrow" panose="020B0004020202020204" pitchFamily="34" charset="0"/>
                        </a:rPr>
                        <a:t>AUSTRIA</a:t>
                      </a:r>
                    </a:p>
                  </a:txBody>
                  <a:tcPr marL="72000" marR="72000" marT="36000" marB="36000" anchor="b">
                    <a:lnL w="6350" cap="flat" cmpd="sng" algn="ctr">
                      <a:solidFill>
                        <a:schemeClr val="tx1"/>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b"/>
                      <a:r>
                        <a:rPr lang="it-IT" sz="1200" b="0" i="0" u="none" strike="noStrike">
                          <a:solidFill>
                            <a:srgbClr val="000000"/>
                          </a:solidFill>
                          <a:effectLst/>
                          <a:latin typeface="Aptos Narrow" panose="020B0004020202020204" pitchFamily="34" charset="0"/>
                        </a:rPr>
                        <a:t>5.6</a:t>
                      </a:r>
                    </a:p>
                  </a:txBody>
                  <a:tcPr marL="72000" marR="72000" marT="36000" marB="36000" anchor="b">
                    <a:lnL w="12700" cap="flat" cmpd="sng" algn="ctr">
                      <a:solidFill>
                        <a:schemeClr val="tx1">
                          <a:lumMod val="50000"/>
                          <a:lumOff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2787236"/>
                  </a:ext>
                </a:extLst>
              </a:tr>
              <a:tr h="300719">
                <a:tc>
                  <a:txBody>
                    <a:bodyPr/>
                    <a:lstStyle/>
                    <a:p>
                      <a:pPr algn="l" fontAlgn="b"/>
                      <a:r>
                        <a:rPr lang="it-IT" sz="1200" b="0" i="0" u="none" strike="noStrike" dirty="0">
                          <a:solidFill>
                            <a:srgbClr val="000000"/>
                          </a:solidFill>
                          <a:effectLst/>
                          <a:latin typeface="Aptos Narrow" panose="020B0004020202020204" pitchFamily="34" charset="0"/>
                        </a:rPr>
                        <a:t>SPAIN</a:t>
                      </a:r>
                    </a:p>
                  </a:txBody>
                  <a:tcPr marL="72000" marR="72000" marT="36000" marB="36000" anchor="b">
                    <a:lnL w="6350" cap="flat" cmpd="sng" algn="ctr">
                      <a:solidFill>
                        <a:schemeClr val="tx1"/>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b"/>
                      <a:r>
                        <a:rPr lang="it-IT" sz="1200" b="0" i="0" u="none" strike="noStrike" dirty="0">
                          <a:solidFill>
                            <a:srgbClr val="000000"/>
                          </a:solidFill>
                          <a:effectLst/>
                          <a:latin typeface="Aptos Narrow" panose="020B0004020202020204" pitchFamily="34" charset="0"/>
                        </a:rPr>
                        <a:t>4.0</a:t>
                      </a:r>
                    </a:p>
                  </a:txBody>
                  <a:tcPr marL="72000" marR="72000" marT="36000" marB="36000" anchor="b">
                    <a:lnL w="12700" cap="flat" cmpd="sng" algn="ctr">
                      <a:solidFill>
                        <a:schemeClr val="tx1">
                          <a:lumMod val="50000"/>
                          <a:lumOff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97275670"/>
                  </a:ext>
                </a:extLst>
              </a:tr>
              <a:tr h="300719">
                <a:tc>
                  <a:txBody>
                    <a:bodyPr/>
                    <a:lstStyle/>
                    <a:p>
                      <a:pPr marL="0" algn="l" defTabSz="457200" rtl="0" eaLnBrk="1" fontAlgn="b" latinLnBrk="0" hangingPunct="1"/>
                      <a:r>
                        <a:rPr lang="it-IT" sz="1200" b="1" i="0" u="none" strike="noStrike" kern="1200" dirty="0">
                          <a:solidFill>
                            <a:srgbClr val="000000"/>
                          </a:solidFill>
                          <a:effectLst/>
                          <a:latin typeface="Aptos Narrow" panose="020B0004020202020204" pitchFamily="34" charset="0"/>
                          <a:ea typeface="+mn-ea"/>
                          <a:cs typeface="+mn-cs"/>
                        </a:rPr>
                        <a:t>Total ABS Portfolio – Direct Holdings</a:t>
                      </a:r>
                    </a:p>
                  </a:txBody>
                  <a:tcPr marL="72000" marR="72000" marT="36000" marB="36000" anchor="ctr">
                    <a:lnL w="6350" cap="flat" cmpd="sng" algn="ctr">
                      <a:solidFill>
                        <a:schemeClr val="tx1"/>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rgbClr val="7F7F7F"/>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r" defTabSz="457200" rtl="0" eaLnBrk="1" fontAlgn="b" latinLnBrk="0" hangingPunct="1"/>
                      <a:r>
                        <a:rPr lang="it-IT" sz="1200" b="1" i="0" u="none" strike="noStrike" kern="1200" dirty="0">
                          <a:solidFill>
                            <a:srgbClr val="000000"/>
                          </a:solidFill>
                          <a:effectLst/>
                          <a:latin typeface="Aptos Narrow" panose="020B0004020202020204" pitchFamily="34" charset="0"/>
                          <a:ea typeface="+mn-ea"/>
                          <a:cs typeface="+mn-cs"/>
                        </a:rPr>
                        <a:t>77.9</a:t>
                      </a:r>
                    </a:p>
                  </a:txBody>
                  <a:tcPr marL="72000" marR="72000" marT="36000" marB="36000" anchor="ctr">
                    <a:lnL w="12700" cap="flat" cmpd="sng" algn="ctr">
                      <a:solidFill>
                        <a:schemeClr val="tx1">
                          <a:lumMod val="50000"/>
                          <a:lumOff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rgbClr val="7F7F7F"/>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84950106"/>
                  </a:ext>
                </a:extLst>
              </a:tr>
            </a:tbl>
          </a:graphicData>
        </a:graphic>
      </p:graphicFrame>
      <p:graphicFrame>
        <p:nvGraphicFramePr>
          <p:cNvPr id="2" name="Chart 1">
            <a:extLst>
              <a:ext uri="{FF2B5EF4-FFF2-40B4-BE49-F238E27FC236}">
                <a16:creationId xmlns:a16="http://schemas.microsoft.com/office/drawing/2014/main" id="{64689194-8088-7754-69C9-F6D053EAF3D6}"/>
              </a:ext>
            </a:extLst>
          </p:cNvPr>
          <p:cNvGraphicFramePr>
            <a:graphicFrameLocks/>
          </p:cNvGraphicFramePr>
          <p:nvPr>
            <p:extLst>
              <p:ext uri="{D42A27DB-BD31-4B8C-83A1-F6EECF244321}">
                <p14:modId xmlns:p14="http://schemas.microsoft.com/office/powerpoint/2010/main" val="1796951800"/>
              </p:ext>
            </p:extLst>
          </p:nvPr>
        </p:nvGraphicFramePr>
        <p:xfrm>
          <a:off x="903984" y="4114799"/>
          <a:ext cx="4487165" cy="22860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0E408CE0-634E-D83D-CD76-F7D880A80C20}"/>
              </a:ext>
            </a:extLst>
          </p:cNvPr>
          <p:cNvGraphicFramePr>
            <a:graphicFrameLocks/>
          </p:cNvGraphicFramePr>
          <p:nvPr>
            <p:extLst>
              <p:ext uri="{D42A27DB-BD31-4B8C-83A1-F6EECF244321}">
                <p14:modId xmlns:p14="http://schemas.microsoft.com/office/powerpoint/2010/main" val="1725456862"/>
              </p:ext>
            </p:extLst>
          </p:nvPr>
        </p:nvGraphicFramePr>
        <p:xfrm>
          <a:off x="6402921" y="4114799"/>
          <a:ext cx="4485600" cy="228600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836969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Slide Number Placeholder 1">
            <a:extLst>
              <a:ext uri="{FF2B5EF4-FFF2-40B4-BE49-F238E27FC236}">
                <a16:creationId xmlns:a16="http://schemas.microsoft.com/office/drawing/2014/main" id="{16F28B14-9A2A-4B70-A112-42D949750D56}"/>
              </a:ext>
            </a:extLst>
          </p:cNvPr>
          <p:cNvSpPr txBox="1">
            <a:spLocks/>
          </p:cNvSpPr>
          <p:nvPr/>
        </p:nvSpPr>
        <p:spPr>
          <a:xfrm>
            <a:off x="11478733" y="303860"/>
            <a:ext cx="266889" cy="178318"/>
          </a:xfrm>
          <a:prstGeom prst="rect">
            <a:avLst/>
          </a:prstGeom>
        </p:spPr>
        <p:txBody>
          <a:bodyPr vert="horz" lIns="0" tIns="0" rIns="0" bIns="0" rtlCol="0" anchor="t" anchorCtr="0"/>
          <a:lstStyle>
            <a:defPPr>
              <a:defRPr lang="it-IT"/>
            </a:defPPr>
            <a:lvl1pPr marL="0" algn="r" defTabSz="457200" rtl="0" eaLnBrk="1" latinLnBrk="0" hangingPunct="1">
              <a:defRPr sz="900" kern="120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465A074-71B0-1C47-A455-7677837C124E}" type="slidenum">
              <a:rPr lang="it-IT" smtClean="0"/>
              <a:pPr/>
              <a:t>6</a:t>
            </a:fld>
            <a:endParaRPr lang="it-IT" dirty="0"/>
          </a:p>
        </p:txBody>
      </p:sp>
      <p:grpSp>
        <p:nvGrpSpPr>
          <p:cNvPr id="2" name="Gruppo 4">
            <a:extLst>
              <a:ext uri="{FF2B5EF4-FFF2-40B4-BE49-F238E27FC236}">
                <a16:creationId xmlns:a16="http://schemas.microsoft.com/office/drawing/2014/main" id="{2C6508C5-45A2-4C53-B3C7-A587B80B6A3F}"/>
              </a:ext>
            </a:extLst>
          </p:cNvPr>
          <p:cNvGrpSpPr/>
          <p:nvPr/>
        </p:nvGrpSpPr>
        <p:grpSpPr>
          <a:xfrm>
            <a:off x="0" y="-615"/>
            <a:ext cx="10233380" cy="706501"/>
            <a:chOff x="0" y="-615"/>
            <a:chExt cx="10233380" cy="706501"/>
          </a:xfrm>
        </p:grpSpPr>
        <p:grpSp>
          <p:nvGrpSpPr>
            <p:cNvPr id="4" name="Gruppo 3">
              <a:extLst>
                <a:ext uri="{FF2B5EF4-FFF2-40B4-BE49-F238E27FC236}">
                  <a16:creationId xmlns:a16="http://schemas.microsoft.com/office/drawing/2014/main" id="{80A82B99-974F-9F02-D227-AE5B3C4C235C}"/>
                </a:ext>
              </a:extLst>
            </p:cNvPr>
            <p:cNvGrpSpPr/>
            <p:nvPr/>
          </p:nvGrpSpPr>
          <p:grpSpPr>
            <a:xfrm>
              <a:off x="0" y="-615"/>
              <a:ext cx="10233380" cy="393634"/>
              <a:chOff x="0" y="-615"/>
              <a:chExt cx="10233380" cy="579408"/>
            </a:xfrm>
          </p:grpSpPr>
          <p:sp>
            <p:nvSpPr>
              <p:cNvPr id="8" name="Parallelogramma 62">
                <a:extLst>
                  <a:ext uri="{FF2B5EF4-FFF2-40B4-BE49-F238E27FC236}">
                    <a16:creationId xmlns:a16="http://schemas.microsoft.com/office/drawing/2014/main" id="{D34C82FC-A11C-630A-84F9-362E9DA89223}"/>
                  </a:ext>
                </a:extLst>
              </p:cNvPr>
              <p:cNvSpPr/>
              <p:nvPr/>
            </p:nvSpPr>
            <p:spPr>
              <a:xfrm>
                <a:off x="0" y="-615"/>
                <a:ext cx="1352550" cy="577322"/>
              </a:xfrm>
              <a:prstGeom prst="parallelogram">
                <a:avLst>
                  <a:gd name="adj" fmla="val 0"/>
                </a:avLst>
              </a:prstGeom>
              <a:solidFill>
                <a:srgbClr val="C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200" b="0" i="0" u="none" strike="noStrike" kern="0" cap="none" spc="0" normalizeH="0" baseline="0" noProof="0" dirty="0">
                  <a:ln>
                    <a:noFill/>
                  </a:ln>
                  <a:solidFill>
                    <a:srgbClr val="FFFFFF"/>
                  </a:solidFill>
                  <a:effectLst/>
                  <a:uLnTx/>
                  <a:uFillTx/>
                  <a:latin typeface="Calibri" panose="020F0502020204030204"/>
                  <a:ea typeface="+mn-ea"/>
                  <a:cs typeface="+mn-cs"/>
                </a:endParaRPr>
              </a:p>
            </p:txBody>
          </p:sp>
          <p:sp>
            <p:nvSpPr>
              <p:cNvPr id="9" name="Figura a mano libera 5">
                <a:extLst>
                  <a:ext uri="{FF2B5EF4-FFF2-40B4-BE49-F238E27FC236}">
                    <a16:creationId xmlns:a16="http://schemas.microsoft.com/office/drawing/2014/main" id="{087E9D90-0F03-F957-14DC-5886302789DA}"/>
                  </a:ext>
                </a:extLst>
              </p:cNvPr>
              <p:cNvSpPr/>
              <p:nvPr/>
            </p:nvSpPr>
            <p:spPr>
              <a:xfrm>
                <a:off x="0" y="-615"/>
                <a:ext cx="10233380" cy="579408"/>
              </a:xfrm>
              <a:custGeom>
                <a:avLst/>
                <a:gdLst>
                  <a:gd name="connsiteX0" fmla="*/ 1433195 w 11097894"/>
                  <a:gd name="connsiteY0" fmla="*/ 0 h 1228090"/>
                  <a:gd name="connsiteX1" fmla="*/ 11097895 w 11097894"/>
                  <a:gd name="connsiteY1" fmla="*/ 0 h 1228090"/>
                  <a:gd name="connsiteX2" fmla="*/ 10142220 w 11097894"/>
                  <a:gd name="connsiteY2" fmla="*/ 1106805 h 1228090"/>
                  <a:gd name="connsiteX3" fmla="*/ 9338310 w 11097894"/>
                  <a:gd name="connsiteY3" fmla="*/ 1226820 h 1228090"/>
                  <a:gd name="connsiteX4" fmla="*/ 0 w 11097894"/>
                  <a:gd name="connsiteY4" fmla="*/ 1228090 h 1228090"/>
                  <a:gd name="connsiteX5" fmla="*/ 1433195 w 11097894"/>
                  <a:gd name="connsiteY5" fmla="*/ 0 h 1228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97894" h="1228090">
                    <a:moveTo>
                      <a:pt x="1433195" y="0"/>
                    </a:moveTo>
                    <a:lnTo>
                      <a:pt x="11097895" y="0"/>
                    </a:lnTo>
                    <a:cubicBezTo>
                      <a:pt x="11097895" y="0"/>
                      <a:pt x="10839450" y="850265"/>
                      <a:pt x="10142220" y="1106805"/>
                    </a:cubicBezTo>
                    <a:cubicBezTo>
                      <a:pt x="9802495" y="1231900"/>
                      <a:pt x="9338310" y="1226820"/>
                      <a:pt x="9338310" y="1226820"/>
                    </a:cubicBezTo>
                    <a:lnTo>
                      <a:pt x="0" y="1228090"/>
                    </a:lnTo>
                    <a:lnTo>
                      <a:pt x="1433195" y="0"/>
                    </a:lnTo>
                    <a:close/>
                  </a:path>
                </a:pathLst>
              </a:custGeom>
              <a:solidFill>
                <a:srgbClr val="C00000"/>
              </a:solidFill>
              <a:ln w="12700" cap="flat">
                <a:noFill/>
                <a:prstDash val="solid"/>
                <a:miter/>
              </a:ln>
              <a:effectLst>
                <a:outerShdw blurRad="50800" dist="38100" dir="2700000" algn="tl" rotWithShape="0">
                  <a:prstClr val="black">
                    <a:alpha val="40000"/>
                  </a:prstClr>
                </a:outerShdw>
              </a:effectLst>
            </p:spPr>
            <p:txBody>
              <a:bodyPr rtlCol="0" anchor="ctr"/>
              <a:lstStyle/>
              <a:p>
                <a:pPr marL="0" marR="0" lvl="0" indent="0" defTabSz="896938" eaLnBrk="1" fontAlgn="auto" latinLnBrk="0" hangingPunct="1">
                  <a:lnSpc>
                    <a:spcPct val="100000"/>
                  </a:lnSpc>
                  <a:spcBef>
                    <a:spcPts val="0"/>
                  </a:spcBef>
                  <a:spcAft>
                    <a:spcPts val="0"/>
                  </a:spcAft>
                  <a:buClrTx/>
                  <a:buSzTx/>
                  <a:buFontTx/>
                  <a:buNone/>
                  <a:tabLst/>
                  <a:defRPr/>
                </a:pPr>
                <a:r>
                  <a:rPr lang="it-IT" kern="0" dirty="0">
                    <a:solidFill>
                      <a:schemeClr val="bg1"/>
                    </a:solidFill>
                  </a:rPr>
                  <a:t>	2</a:t>
                </a:r>
                <a:r>
                  <a:rPr lang="en-US" kern="0" dirty="0">
                    <a:solidFill>
                      <a:schemeClr val="bg1"/>
                    </a:solidFill>
                  </a:rPr>
                  <a:t>. </a:t>
                </a:r>
                <a:r>
                  <a:rPr kumimoji="0" lang="en-US" i="0" u="none" strike="noStrike" kern="0" cap="none" spc="0" normalizeH="0" baseline="0" dirty="0">
                    <a:ln>
                      <a:noFill/>
                    </a:ln>
                    <a:solidFill>
                      <a:schemeClr val="bg1"/>
                    </a:solidFill>
                    <a:effectLst/>
                    <a:uLnTx/>
                    <a:uFillTx/>
                  </a:rPr>
                  <a:t>Direct Holdings</a:t>
                </a:r>
              </a:p>
            </p:txBody>
          </p:sp>
        </p:grpSp>
        <p:sp>
          <p:nvSpPr>
            <p:cNvPr id="6" name="Parallelogramma 56">
              <a:extLst>
                <a:ext uri="{FF2B5EF4-FFF2-40B4-BE49-F238E27FC236}">
                  <a16:creationId xmlns:a16="http://schemas.microsoft.com/office/drawing/2014/main" id="{E8F99638-AAAA-BE05-8511-D5D2BC8D797E}"/>
                </a:ext>
              </a:extLst>
            </p:cNvPr>
            <p:cNvSpPr/>
            <p:nvPr/>
          </p:nvSpPr>
          <p:spPr>
            <a:xfrm>
              <a:off x="0" y="389981"/>
              <a:ext cx="6491335" cy="315905"/>
            </a:xfrm>
            <a:prstGeom prst="parallelogram">
              <a:avLst>
                <a:gd name="adj" fmla="val 0"/>
              </a:avLst>
            </a:prstGeom>
            <a:solidFill>
              <a:srgbClr val="DEDFD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200" b="0" i="0" u="none" strike="noStrike" kern="0" cap="none" spc="0" normalizeH="0" baseline="0" noProof="0" dirty="0">
                <a:ln>
                  <a:noFill/>
                </a:ln>
                <a:solidFill>
                  <a:srgbClr val="FFFFFF"/>
                </a:solidFill>
                <a:effectLst/>
                <a:uLnTx/>
                <a:uFillTx/>
                <a:latin typeface="Calibri" panose="020F0502020204030204"/>
                <a:ea typeface="+mn-ea"/>
                <a:cs typeface="+mn-cs"/>
              </a:endParaRPr>
            </a:p>
          </p:txBody>
        </p:sp>
        <p:sp>
          <p:nvSpPr>
            <p:cNvPr id="7" name="Figura a mano libera 5">
              <a:extLst>
                <a:ext uri="{FF2B5EF4-FFF2-40B4-BE49-F238E27FC236}">
                  <a16:creationId xmlns:a16="http://schemas.microsoft.com/office/drawing/2014/main" id="{AB32C12E-02A3-3F16-749D-DF73A18A56DF}"/>
                </a:ext>
              </a:extLst>
            </p:cNvPr>
            <p:cNvSpPr/>
            <p:nvPr/>
          </p:nvSpPr>
          <p:spPr>
            <a:xfrm>
              <a:off x="0" y="389981"/>
              <a:ext cx="8973368" cy="315905"/>
            </a:xfrm>
            <a:custGeom>
              <a:avLst/>
              <a:gdLst>
                <a:gd name="connsiteX0" fmla="*/ 1433195 w 11097894"/>
                <a:gd name="connsiteY0" fmla="*/ 0 h 1228090"/>
                <a:gd name="connsiteX1" fmla="*/ 11097895 w 11097894"/>
                <a:gd name="connsiteY1" fmla="*/ 0 h 1228090"/>
                <a:gd name="connsiteX2" fmla="*/ 10142220 w 11097894"/>
                <a:gd name="connsiteY2" fmla="*/ 1106805 h 1228090"/>
                <a:gd name="connsiteX3" fmla="*/ 9338310 w 11097894"/>
                <a:gd name="connsiteY3" fmla="*/ 1226820 h 1228090"/>
                <a:gd name="connsiteX4" fmla="*/ 0 w 11097894"/>
                <a:gd name="connsiteY4" fmla="*/ 1228090 h 1228090"/>
                <a:gd name="connsiteX5" fmla="*/ 1433195 w 11097894"/>
                <a:gd name="connsiteY5" fmla="*/ 0 h 1228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97894" h="1228090">
                  <a:moveTo>
                    <a:pt x="1433195" y="0"/>
                  </a:moveTo>
                  <a:lnTo>
                    <a:pt x="11097895" y="0"/>
                  </a:lnTo>
                  <a:cubicBezTo>
                    <a:pt x="11097895" y="0"/>
                    <a:pt x="10839450" y="850265"/>
                    <a:pt x="10142220" y="1106805"/>
                  </a:cubicBezTo>
                  <a:cubicBezTo>
                    <a:pt x="9802495" y="1231900"/>
                    <a:pt x="9338310" y="1226820"/>
                    <a:pt x="9338310" y="1226820"/>
                  </a:cubicBezTo>
                  <a:lnTo>
                    <a:pt x="0" y="1228090"/>
                  </a:lnTo>
                  <a:lnTo>
                    <a:pt x="1433195" y="0"/>
                  </a:lnTo>
                  <a:close/>
                </a:path>
              </a:pathLst>
            </a:custGeom>
            <a:solidFill>
              <a:srgbClr val="DEDFDF"/>
            </a:solidFill>
            <a:ln w="12700" cap="flat">
              <a:noFill/>
              <a:prstDash val="solid"/>
              <a:miter/>
            </a:ln>
            <a:effectLst>
              <a:outerShdw blurRad="50800" dist="38100" dir="2700000" algn="tl" rotWithShape="0">
                <a:prstClr val="black">
                  <a:alpha val="40000"/>
                </a:prstClr>
              </a:outerShdw>
            </a:effectLst>
          </p:spPr>
          <p:txBody>
            <a:bodyPr lIns="0" tIns="0" rIns="0" bIns="72000" rtlCol="0" anchor="ctr"/>
            <a:lstStyle/>
            <a:p>
              <a:pPr defTabSz="987425">
                <a:defRPr/>
              </a:pPr>
              <a:r>
                <a:rPr kumimoji="0" lang="it-IT" sz="2200" b="0" i="0" u="none" strike="noStrike" kern="0" cap="none" spc="0" normalizeH="0" baseline="0" noProof="0" dirty="0">
                  <a:ln>
                    <a:noFill/>
                  </a:ln>
                  <a:solidFill>
                    <a:schemeClr val="bg1"/>
                  </a:solidFill>
                  <a:effectLst/>
                  <a:uLnTx/>
                  <a:uFillTx/>
                </a:rPr>
                <a:t>	</a:t>
              </a:r>
              <a:r>
                <a:rPr lang="it-IT" sz="1400" kern="0" dirty="0"/>
                <a:t>Breakdown by Country/</a:t>
              </a:r>
              <a:r>
                <a:rPr lang="it-IT" sz="1400" kern="0" dirty="0" err="1"/>
                <a:t>LoB</a:t>
              </a:r>
              <a:endParaRPr lang="it-IT" sz="1400" kern="0" dirty="0"/>
            </a:p>
          </p:txBody>
        </p:sp>
      </p:grpSp>
      <p:graphicFrame>
        <p:nvGraphicFramePr>
          <p:cNvPr id="10" name="Tabella 2">
            <a:extLst>
              <a:ext uri="{FF2B5EF4-FFF2-40B4-BE49-F238E27FC236}">
                <a16:creationId xmlns:a16="http://schemas.microsoft.com/office/drawing/2014/main" id="{D28D7873-F3EF-96BC-F19F-2A05D6AAEEBF}"/>
              </a:ext>
            </a:extLst>
          </p:cNvPr>
          <p:cNvGraphicFramePr>
            <a:graphicFrameLocks noGrp="1"/>
          </p:cNvGraphicFramePr>
          <p:nvPr>
            <p:extLst>
              <p:ext uri="{D42A27DB-BD31-4B8C-83A1-F6EECF244321}">
                <p14:modId xmlns:p14="http://schemas.microsoft.com/office/powerpoint/2010/main" val="1094982285"/>
              </p:ext>
            </p:extLst>
          </p:nvPr>
        </p:nvGraphicFramePr>
        <p:xfrm>
          <a:off x="997598" y="1711184"/>
          <a:ext cx="5493738" cy="3570715"/>
        </p:xfrm>
        <a:graphic>
          <a:graphicData uri="http://schemas.openxmlformats.org/drawingml/2006/table">
            <a:tbl>
              <a:tblPr firstRow="1" bandRow="1">
                <a:tableStyleId>{93296810-A885-4BE3-A3E7-6D5BEEA58F35}</a:tableStyleId>
              </a:tblPr>
              <a:tblGrid>
                <a:gridCol w="1303017">
                  <a:extLst>
                    <a:ext uri="{9D8B030D-6E8A-4147-A177-3AD203B41FA5}">
                      <a16:colId xmlns:a16="http://schemas.microsoft.com/office/drawing/2014/main" val="3535597830"/>
                    </a:ext>
                  </a:extLst>
                </a:gridCol>
                <a:gridCol w="1396907">
                  <a:extLst>
                    <a:ext uri="{9D8B030D-6E8A-4147-A177-3AD203B41FA5}">
                      <a16:colId xmlns:a16="http://schemas.microsoft.com/office/drawing/2014/main" val="3344563087"/>
                    </a:ext>
                  </a:extLst>
                </a:gridCol>
                <a:gridCol w="1396907">
                  <a:extLst>
                    <a:ext uri="{9D8B030D-6E8A-4147-A177-3AD203B41FA5}">
                      <a16:colId xmlns:a16="http://schemas.microsoft.com/office/drawing/2014/main" val="2243546021"/>
                    </a:ext>
                  </a:extLst>
                </a:gridCol>
                <a:gridCol w="1396907">
                  <a:extLst>
                    <a:ext uri="{9D8B030D-6E8A-4147-A177-3AD203B41FA5}">
                      <a16:colId xmlns:a16="http://schemas.microsoft.com/office/drawing/2014/main" val="666806190"/>
                    </a:ext>
                  </a:extLst>
                </a:gridCol>
              </a:tblGrid>
              <a:tr h="258175">
                <a:tc>
                  <a:txBody>
                    <a:bodyPr/>
                    <a:lstStyle/>
                    <a:p>
                      <a:pPr algn="ctr" fontAlgn="b"/>
                      <a:r>
                        <a:rPr lang="it-IT" sz="1200" u="none" strike="noStrike" dirty="0">
                          <a:effectLst/>
                        </a:rPr>
                        <a:t>Country</a:t>
                      </a:r>
                      <a:endParaRPr lang="it-IT" sz="1200" b="0" i="0" u="none" strike="noStrike" dirty="0">
                        <a:solidFill>
                          <a:srgbClr val="FFFFFF"/>
                        </a:solidFill>
                        <a:effectLst/>
                        <a:latin typeface="+mj-lt"/>
                      </a:endParaRPr>
                    </a:p>
                  </a:txBody>
                  <a:tcPr marL="72000" marR="72000" marT="36000" marB="36000" anchor="ctr">
                    <a:lnL w="6350" cap="flat" cmpd="sng" algn="ctr">
                      <a:solidFill>
                        <a:schemeClr val="tx1"/>
                      </a:solidFill>
                      <a:prstDash val="solid"/>
                      <a:round/>
                      <a:headEnd type="none" w="med" len="med"/>
                      <a:tailEnd type="none" w="med" len="med"/>
                    </a:lnL>
                    <a:lnT w="6350" cap="flat" cmpd="sng" algn="ctr">
                      <a:solidFill>
                        <a:schemeClr val="tx1"/>
                      </a:solidFill>
                      <a:prstDash val="solid"/>
                      <a:round/>
                      <a:headEnd type="none" w="med" len="med"/>
                      <a:tailEnd type="none" w="med" len="med"/>
                    </a:lnT>
                    <a:lnB w="38100" cmpd="sng">
                      <a:noFill/>
                    </a:lnB>
                    <a:solidFill>
                      <a:srgbClr val="C00000"/>
                    </a:solidFill>
                  </a:tcPr>
                </a:tc>
                <a:tc>
                  <a:txBody>
                    <a:bodyPr/>
                    <a:lstStyle/>
                    <a:p>
                      <a:pPr algn="ctr" fontAlgn="b"/>
                      <a:r>
                        <a:rPr lang="it-IT" sz="1200" u="none" strike="noStrike" dirty="0" err="1">
                          <a:effectLst/>
                        </a:rPr>
                        <a:t>LoB</a:t>
                      </a:r>
                      <a:endParaRPr lang="it-IT" sz="1200" b="0" i="0" u="none" strike="noStrike" dirty="0">
                        <a:solidFill>
                          <a:srgbClr val="FFFFFF"/>
                        </a:solidFill>
                        <a:effectLst/>
                        <a:latin typeface="+mj-lt"/>
                      </a:endParaRPr>
                    </a:p>
                  </a:txBody>
                  <a:tcPr marL="72000" marR="72000" marT="36000" marB="36000" anchor="ctr">
                    <a:lnT w="6350" cap="flat" cmpd="sng" algn="ctr">
                      <a:solidFill>
                        <a:schemeClr val="tx1"/>
                      </a:solidFill>
                      <a:prstDash val="solid"/>
                      <a:round/>
                      <a:headEnd type="none" w="med" len="med"/>
                      <a:tailEnd type="none" w="med" len="med"/>
                    </a:lnT>
                    <a:lnB w="38100" cmpd="sng">
                      <a:noFill/>
                    </a:lnB>
                    <a:solidFill>
                      <a:srgbClr val="C00000"/>
                    </a:solidFill>
                  </a:tcPr>
                </a:tc>
                <a:tc>
                  <a:txBody>
                    <a:bodyPr/>
                    <a:lstStyle/>
                    <a:p>
                      <a:pPr algn="ctr" fontAlgn="b"/>
                      <a:r>
                        <a:rPr lang="it-IT" sz="1200" b="1" i="0" u="none" strike="noStrike" kern="1200" dirty="0">
                          <a:solidFill>
                            <a:srgbClr val="FFFFFF"/>
                          </a:solidFill>
                          <a:effectLst/>
                          <a:latin typeface="+mn-lt"/>
                          <a:ea typeface="+mn-ea"/>
                          <a:cs typeface="+mn-cs"/>
                        </a:rPr>
                        <a:t>NAV (€/m)</a:t>
                      </a:r>
                    </a:p>
                  </a:txBody>
                  <a:tcPr marL="72000" marR="72000" marT="36000" marB="36000" anchor="ctr">
                    <a:lnT w="6350" cap="flat" cmpd="sng" algn="ctr">
                      <a:solidFill>
                        <a:schemeClr val="tx1"/>
                      </a:solidFill>
                      <a:prstDash val="solid"/>
                      <a:round/>
                      <a:headEnd type="none" w="med" len="med"/>
                      <a:tailEnd type="none" w="med" len="med"/>
                    </a:lnT>
                    <a:lnB w="38100" cmpd="sng">
                      <a:noFill/>
                    </a:lnB>
                    <a:solidFill>
                      <a:srgbClr val="C00000"/>
                    </a:solidFill>
                  </a:tcPr>
                </a:tc>
                <a:tc>
                  <a:txBody>
                    <a:bodyPr/>
                    <a:lstStyle/>
                    <a:p>
                      <a:pPr algn="ctr" fontAlgn="b"/>
                      <a:r>
                        <a:rPr lang="it-IT" sz="1200" b="1" i="0" u="none" strike="noStrike" kern="1200" dirty="0">
                          <a:solidFill>
                            <a:srgbClr val="FFFFFF"/>
                          </a:solidFill>
                          <a:effectLst/>
                          <a:latin typeface="+mn-lt"/>
                          <a:ea typeface="+mn-ea"/>
                          <a:cs typeface="+mn-cs"/>
                        </a:rPr>
                        <a:t>%</a:t>
                      </a:r>
                    </a:p>
                  </a:txBody>
                  <a:tcPr marL="72000" marR="72000" marT="36000" marB="36000" anchor="ctr">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8100" cmpd="sng">
                      <a:noFill/>
                    </a:lnB>
                    <a:solidFill>
                      <a:srgbClr val="C00000"/>
                    </a:solidFill>
                  </a:tcPr>
                </a:tc>
                <a:extLst>
                  <a:ext uri="{0D108BD9-81ED-4DB2-BD59-A6C34878D82A}">
                    <a16:rowId xmlns:a16="http://schemas.microsoft.com/office/drawing/2014/main" val="2285355837"/>
                  </a:ext>
                </a:extLst>
              </a:tr>
              <a:tr h="331254">
                <a:tc rowSpan="2">
                  <a:txBody>
                    <a:bodyPr/>
                    <a:lstStyle/>
                    <a:p>
                      <a:pPr algn="l" fontAlgn="ctr"/>
                      <a:r>
                        <a:rPr lang="it-IT" sz="1200" b="0" i="0" u="none" strike="noStrike" dirty="0">
                          <a:solidFill>
                            <a:schemeClr val="tx1"/>
                          </a:solidFill>
                          <a:effectLst/>
                          <a:latin typeface="+mj-lt"/>
                        </a:rPr>
                        <a:t>ITALY</a:t>
                      </a:r>
                    </a:p>
                  </a:txBody>
                  <a:tcPr marL="72000" marR="72000" marT="36000" marB="36000" anchor="ctr">
                    <a:lnL w="635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mpd="sng">
                      <a:noFill/>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b"/>
                      <a:r>
                        <a:rPr lang="it-IT" sz="1200" b="0" i="0" u="none" strike="noStrike" dirty="0">
                          <a:solidFill>
                            <a:schemeClr val="tx1"/>
                          </a:solidFill>
                          <a:effectLst/>
                          <a:latin typeface="+mj-lt"/>
                        </a:rPr>
                        <a:t>Life</a:t>
                      </a:r>
                    </a:p>
                  </a:txBody>
                  <a:tcPr marL="72000" marR="72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b"/>
                      <a:r>
                        <a:rPr lang="it-IT" sz="1200" b="0" i="0" u="none" strike="noStrike" dirty="0">
                          <a:solidFill>
                            <a:srgbClr val="000000"/>
                          </a:solidFill>
                          <a:effectLst/>
                          <a:latin typeface="Aptos Narrow" panose="020B0004020202020204" pitchFamily="34" charset="0"/>
                        </a:rPr>
                        <a:t>19.7</a:t>
                      </a:r>
                    </a:p>
                  </a:txBody>
                  <a:tcPr marL="72000" marR="72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algn="r" fontAlgn="b"/>
                      <a:r>
                        <a:rPr lang="it-IT" sz="1200" b="0" i="0" u="none" strike="noStrike">
                          <a:solidFill>
                            <a:srgbClr val="000000"/>
                          </a:solidFill>
                          <a:effectLst/>
                          <a:latin typeface="Aptos Narrow" panose="020B0004020202020204" pitchFamily="34" charset="0"/>
                        </a:rPr>
                        <a:t>25.3%</a:t>
                      </a:r>
                    </a:p>
                  </a:txBody>
                  <a:tcPr marL="72000" marR="72000" marT="36000" marB="36000" anchor="ctr">
                    <a:lnL w="12700" cap="flat" cmpd="sng" algn="ctr">
                      <a:solidFill>
                        <a:schemeClr val="bg1"/>
                      </a:solidFill>
                      <a:prstDash val="solid"/>
                      <a:round/>
                      <a:headEnd type="none" w="med" len="med"/>
                      <a:tailEnd type="none" w="med" len="med"/>
                    </a:lnL>
                    <a:lnR w="635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92078122"/>
                  </a:ext>
                </a:extLst>
              </a:tr>
              <a:tr h="331254">
                <a:tc vMerge="1">
                  <a:txBody>
                    <a:bodyPr/>
                    <a:lstStyle/>
                    <a:p>
                      <a:endParaRPr lang="it-IT"/>
                    </a:p>
                  </a:txBody>
                  <a:tcPr/>
                </a:tc>
                <a:tc>
                  <a:txBody>
                    <a:bodyPr/>
                    <a:lstStyle/>
                    <a:p>
                      <a:pPr algn="l" fontAlgn="b"/>
                      <a:r>
                        <a:rPr lang="it-IT" sz="1200" b="0" i="0" u="none" strike="noStrike" dirty="0">
                          <a:solidFill>
                            <a:schemeClr val="tx1"/>
                          </a:solidFill>
                          <a:effectLst/>
                          <a:latin typeface="+mj-lt"/>
                        </a:rPr>
                        <a:t>P&amp;C</a:t>
                      </a:r>
                    </a:p>
                  </a:txBody>
                  <a:tcPr marL="72000" marR="72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b"/>
                      <a:r>
                        <a:rPr lang="it-IT" sz="1200" b="0" i="0" u="none" strike="noStrike">
                          <a:solidFill>
                            <a:srgbClr val="000000"/>
                          </a:solidFill>
                          <a:effectLst/>
                          <a:latin typeface="Aptos Narrow" panose="020B0004020202020204" pitchFamily="34" charset="0"/>
                        </a:rPr>
                        <a:t>22.8</a:t>
                      </a:r>
                    </a:p>
                  </a:txBody>
                  <a:tcPr marL="72000" marR="72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lang="it-IT" sz="1200" b="0" i="0" u="none" strike="noStrike" dirty="0">
                          <a:solidFill>
                            <a:srgbClr val="000000"/>
                          </a:solidFill>
                          <a:effectLst/>
                          <a:latin typeface="Aptos Narrow" panose="020B0004020202020204" pitchFamily="34" charset="0"/>
                        </a:rPr>
                        <a:t>29.2%</a:t>
                      </a:r>
                    </a:p>
                  </a:txBody>
                  <a:tcPr marL="72000" marR="72000" marT="36000" marB="36000" anchor="ctr">
                    <a:lnL w="12700" cap="flat" cmpd="sng" algn="ctr">
                      <a:solidFill>
                        <a:schemeClr val="bg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mpd="sng">
                      <a:noFill/>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72646793"/>
                  </a:ext>
                </a:extLst>
              </a:tr>
              <a:tr h="662508">
                <a:tc>
                  <a:txBody>
                    <a:bodyPr/>
                    <a:lstStyle/>
                    <a:p>
                      <a:pPr algn="l" fontAlgn="ctr"/>
                      <a:r>
                        <a:rPr lang="it-IT" sz="1200" b="0" i="0" u="none" strike="noStrike" dirty="0">
                          <a:solidFill>
                            <a:schemeClr val="tx1"/>
                          </a:solidFill>
                          <a:effectLst/>
                          <a:latin typeface="+mj-lt"/>
                        </a:rPr>
                        <a:t>GERMANY</a:t>
                      </a:r>
                    </a:p>
                  </a:txBody>
                  <a:tcPr marL="72000" marR="72000" marT="36000" marB="36000" anchor="ctr">
                    <a:lnL w="6350" cap="flat" cmpd="sng" algn="ctr">
                      <a:solidFill>
                        <a:schemeClr val="tx1"/>
                      </a:solidFill>
                      <a:prstDash val="solid"/>
                      <a:round/>
                      <a:headEnd type="none" w="med" len="med"/>
                      <a:tailEnd type="none" w="med" len="med"/>
                    </a:lnL>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95000"/>
                      </a:schemeClr>
                    </a:solidFill>
                  </a:tcPr>
                </a:tc>
                <a:tc>
                  <a:txBody>
                    <a:bodyPr/>
                    <a:lstStyle/>
                    <a:p>
                      <a:pPr algn="l" fontAlgn="b"/>
                      <a:r>
                        <a:rPr lang="it-IT" sz="1200" b="0" i="0" u="none" strike="noStrike" dirty="0">
                          <a:solidFill>
                            <a:schemeClr val="tx1"/>
                          </a:solidFill>
                          <a:effectLst/>
                          <a:latin typeface="+mj-lt"/>
                        </a:rPr>
                        <a:t>P&amp;C</a:t>
                      </a:r>
                    </a:p>
                  </a:txBody>
                  <a:tcPr marL="72000" marR="72000" marT="36000" marB="36000"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95000"/>
                      </a:schemeClr>
                    </a:solidFill>
                  </a:tcPr>
                </a:tc>
                <a:tc>
                  <a:txBody>
                    <a:bodyPr/>
                    <a:lstStyle/>
                    <a:p>
                      <a:pPr algn="r" fontAlgn="b"/>
                      <a:r>
                        <a:rPr lang="it-IT" sz="1200" b="0" i="0" u="none" strike="noStrike" dirty="0">
                          <a:solidFill>
                            <a:srgbClr val="000000"/>
                          </a:solidFill>
                          <a:effectLst/>
                          <a:latin typeface="Aptos Narrow" panose="020B0004020202020204" pitchFamily="34" charset="0"/>
                        </a:rPr>
                        <a:t>19.6</a:t>
                      </a:r>
                    </a:p>
                  </a:txBody>
                  <a:tcPr marL="72000" marR="72000" marT="36000" marB="36000"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r" fontAlgn="b"/>
                      <a:r>
                        <a:rPr lang="it-IT" sz="1200" b="0" i="0" u="none" strike="noStrike" dirty="0">
                          <a:solidFill>
                            <a:srgbClr val="000000"/>
                          </a:solidFill>
                          <a:effectLst/>
                          <a:latin typeface="Aptos Narrow" panose="020B0004020202020204" pitchFamily="34" charset="0"/>
                        </a:rPr>
                        <a:t>25.2%</a:t>
                      </a:r>
                    </a:p>
                  </a:txBody>
                  <a:tcPr marL="72000" marR="72000" marT="36000" marB="36000" anchor="ctr">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79296981"/>
                  </a:ext>
                </a:extLst>
              </a:tr>
              <a:tr h="331254">
                <a:tc rowSpan="2">
                  <a:txBody>
                    <a:bodyPr/>
                    <a:lstStyle/>
                    <a:p>
                      <a:pPr algn="l" fontAlgn="ctr"/>
                      <a:r>
                        <a:rPr lang="it-IT" sz="1200" b="0" i="0" u="none" strike="noStrike" dirty="0">
                          <a:solidFill>
                            <a:schemeClr val="tx1"/>
                          </a:solidFill>
                          <a:effectLst/>
                          <a:latin typeface="+mj-lt"/>
                        </a:rPr>
                        <a:t>FRANCE</a:t>
                      </a:r>
                    </a:p>
                  </a:txBody>
                  <a:tcPr marL="72000" marR="72000" marT="36000" marB="36000" anchor="ctr">
                    <a:lnL w="6350" cap="flat" cmpd="sng" algn="ctr">
                      <a:solidFill>
                        <a:schemeClr val="tx1"/>
                      </a:solidFill>
                      <a:prstDash val="solid"/>
                      <a:round/>
                      <a:headEnd type="none" w="med" len="med"/>
                      <a:tailEnd type="none" w="med" len="med"/>
                    </a:lnL>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95000"/>
                      </a:schemeClr>
                    </a:solidFill>
                  </a:tcPr>
                </a:tc>
                <a:tc>
                  <a:txBody>
                    <a:bodyPr/>
                    <a:lstStyle/>
                    <a:p>
                      <a:pPr algn="l" fontAlgn="b"/>
                      <a:r>
                        <a:rPr lang="it-IT" sz="1200" b="0" i="0" u="none" strike="noStrike" dirty="0">
                          <a:solidFill>
                            <a:schemeClr val="tx1"/>
                          </a:solidFill>
                          <a:effectLst/>
                          <a:latin typeface="+mj-lt"/>
                        </a:rPr>
                        <a:t>Life</a:t>
                      </a:r>
                    </a:p>
                  </a:txBody>
                  <a:tcPr marL="72000" marR="72000" marT="36000" marB="36000" anchor="ctr">
                    <a:lnT w="6350" cap="flat" cmpd="sng" algn="ctr">
                      <a:solidFill>
                        <a:schemeClr val="tx1"/>
                      </a:solidFill>
                      <a:prstDash val="solid"/>
                      <a:round/>
                      <a:headEnd type="none" w="med" len="med"/>
                      <a:tailEnd type="none" w="med" len="med"/>
                    </a:lnT>
                    <a:solidFill>
                      <a:schemeClr val="bg1">
                        <a:lumMod val="95000"/>
                      </a:schemeClr>
                    </a:solidFill>
                  </a:tcPr>
                </a:tc>
                <a:tc>
                  <a:txBody>
                    <a:bodyPr/>
                    <a:lstStyle/>
                    <a:p>
                      <a:pPr algn="r" fontAlgn="b"/>
                      <a:r>
                        <a:rPr lang="it-IT" sz="1200" b="0" i="0" u="none" strike="noStrike">
                          <a:solidFill>
                            <a:srgbClr val="000000"/>
                          </a:solidFill>
                          <a:effectLst/>
                          <a:latin typeface="Aptos Narrow" panose="020B0004020202020204" pitchFamily="34" charset="0"/>
                        </a:rPr>
                        <a:t>3.2</a:t>
                      </a:r>
                    </a:p>
                  </a:txBody>
                  <a:tcPr marL="72000" marR="72000" marT="36000" marB="36000" anchor="ctr">
                    <a:lnT w="6350" cap="flat" cmpd="sng" algn="ctr">
                      <a:solidFill>
                        <a:schemeClr val="tx1"/>
                      </a:solidFill>
                      <a:prstDash val="solid"/>
                      <a:round/>
                      <a:headEnd type="none" w="med" len="med"/>
                      <a:tailEnd type="none" w="med" len="med"/>
                    </a:lnT>
                    <a:solidFill>
                      <a:schemeClr val="bg1"/>
                    </a:solidFill>
                  </a:tcPr>
                </a:tc>
                <a:tc>
                  <a:txBody>
                    <a:bodyPr/>
                    <a:lstStyle/>
                    <a:p>
                      <a:pPr algn="r" fontAlgn="b"/>
                      <a:r>
                        <a:rPr lang="it-IT" sz="1200" b="0" i="0" u="none" strike="noStrike" dirty="0">
                          <a:solidFill>
                            <a:srgbClr val="000000"/>
                          </a:solidFill>
                          <a:effectLst/>
                          <a:latin typeface="Aptos Narrow" panose="020B0004020202020204" pitchFamily="34" charset="0"/>
                        </a:rPr>
                        <a:t>4.1%</a:t>
                      </a:r>
                    </a:p>
                  </a:txBody>
                  <a:tcPr marL="72000" marR="72000" marT="36000" marB="36000" anchor="ctr">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2949902573"/>
                  </a:ext>
                </a:extLst>
              </a:tr>
              <a:tr h="331254">
                <a:tc vMerge="1">
                  <a:txBody>
                    <a:bodyPr/>
                    <a:lstStyle/>
                    <a:p>
                      <a:endParaRPr lang="it-IT"/>
                    </a:p>
                  </a:txBody>
                  <a:tcPr/>
                </a:tc>
                <a:tc>
                  <a:txBody>
                    <a:bodyPr/>
                    <a:lstStyle/>
                    <a:p>
                      <a:pPr algn="l" fontAlgn="b"/>
                      <a:r>
                        <a:rPr lang="it-IT" sz="1200" b="0" i="0" u="none" strike="noStrike" dirty="0">
                          <a:solidFill>
                            <a:schemeClr val="tx1"/>
                          </a:solidFill>
                          <a:effectLst/>
                          <a:latin typeface="+mj-lt"/>
                        </a:rPr>
                        <a:t>P&amp;C</a:t>
                      </a:r>
                    </a:p>
                  </a:txBody>
                  <a:tcPr marL="72000" marR="72000" marT="36000" marB="36000" anchor="ctr">
                    <a:lnB w="6350" cap="flat" cmpd="sng" algn="ctr">
                      <a:solidFill>
                        <a:schemeClr val="tx1"/>
                      </a:solidFill>
                      <a:prstDash val="solid"/>
                      <a:round/>
                      <a:headEnd type="none" w="med" len="med"/>
                      <a:tailEnd type="none" w="med" len="med"/>
                    </a:lnB>
                    <a:solidFill>
                      <a:schemeClr val="bg1">
                        <a:lumMod val="95000"/>
                      </a:schemeClr>
                    </a:solidFill>
                  </a:tcPr>
                </a:tc>
                <a:tc>
                  <a:txBody>
                    <a:bodyPr/>
                    <a:lstStyle/>
                    <a:p>
                      <a:pPr algn="r" fontAlgn="b"/>
                      <a:r>
                        <a:rPr lang="it-IT" sz="1200" b="0" i="0" u="none" strike="noStrike">
                          <a:solidFill>
                            <a:srgbClr val="000000"/>
                          </a:solidFill>
                          <a:effectLst/>
                          <a:latin typeface="Aptos Narrow" panose="020B0004020202020204" pitchFamily="34" charset="0"/>
                        </a:rPr>
                        <a:t>3.0</a:t>
                      </a:r>
                    </a:p>
                  </a:txBody>
                  <a:tcPr marL="72000" marR="72000" marT="36000" marB="36000" anchor="ctr">
                    <a:lnB w="6350" cap="flat" cmpd="sng" algn="ctr">
                      <a:solidFill>
                        <a:schemeClr val="tx1"/>
                      </a:solidFill>
                      <a:prstDash val="solid"/>
                      <a:round/>
                      <a:headEnd type="none" w="med" len="med"/>
                      <a:tailEnd type="none" w="med" len="med"/>
                    </a:lnB>
                    <a:solidFill>
                      <a:schemeClr val="bg1"/>
                    </a:solidFill>
                  </a:tcPr>
                </a:tc>
                <a:tc>
                  <a:txBody>
                    <a:bodyPr/>
                    <a:lstStyle/>
                    <a:p>
                      <a:pPr algn="r" fontAlgn="b"/>
                      <a:r>
                        <a:rPr lang="it-IT" sz="1200" b="0" i="0" u="none" strike="noStrike" dirty="0">
                          <a:solidFill>
                            <a:srgbClr val="000000"/>
                          </a:solidFill>
                          <a:effectLst/>
                          <a:latin typeface="Aptos Narrow" panose="020B0004020202020204" pitchFamily="34" charset="0"/>
                        </a:rPr>
                        <a:t>3.9%</a:t>
                      </a:r>
                    </a:p>
                  </a:txBody>
                  <a:tcPr marL="72000" marR="72000" marT="36000" marB="36000" anchor="ctr">
                    <a:lnR w="6350" cap="flat" cmpd="sng" algn="ctr">
                      <a:solidFill>
                        <a:schemeClr val="tx1"/>
                      </a:solidFill>
                      <a:prstDash val="solid"/>
                      <a:round/>
                      <a:headEnd type="none" w="med" len="med"/>
                      <a:tailEnd type="none" w="med" len="med"/>
                    </a:lnR>
                    <a:lnB w="63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12970627"/>
                  </a:ext>
                </a:extLst>
              </a:tr>
              <a:tr h="662508">
                <a:tc>
                  <a:txBody>
                    <a:bodyPr/>
                    <a:lstStyle/>
                    <a:p>
                      <a:pPr algn="l" fontAlgn="ctr"/>
                      <a:r>
                        <a:rPr lang="it-IT" sz="1200" b="0" i="0" u="none" strike="noStrike" dirty="0">
                          <a:solidFill>
                            <a:schemeClr val="tx1"/>
                          </a:solidFill>
                          <a:effectLst/>
                          <a:latin typeface="+mj-lt"/>
                        </a:rPr>
                        <a:t>AUSTRIA</a:t>
                      </a:r>
                    </a:p>
                  </a:txBody>
                  <a:tcPr marL="72000" marR="72000" marT="36000" marB="36000" anchor="ctr">
                    <a:lnL w="6350" cap="flat" cmpd="sng" algn="ctr">
                      <a:solidFill>
                        <a:schemeClr val="tx1"/>
                      </a:solidFill>
                      <a:prstDash val="solid"/>
                      <a:round/>
                      <a:headEnd type="none" w="med" len="med"/>
                      <a:tailEnd type="none" w="med" len="med"/>
                    </a:lnL>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95000"/>
                      </a:schemeClr>
                    </a:solidFill>
                  </a:tcPr>
                </a:tc>
                <a:tc>
                  <a:txBody>
                    <a:bodyPr/>
                    <a:lstStyle/>
                    <a:p>
                      <a:pPr algn="l" fontAlgn="b"/>
                      <a:r>
                        <a:rPr lang="it-IT" sz="1200" b="0" i="0" u="none" strike="noStrike" dirty="0">
                          <a:solidFill>
                            <a:schemeClr val="tx1"/>
                          </a:solidFill>
                          <a:effectLst/>
                          <a:latin typeface="+mj-lt"/>
                        </a:rPr>
                        <a:t>P&amp;C</a:t>
                      </a:r>
                    </a:p>
                  </a:txBody>
                  <a:tcPr marL="72000" marR="72000" marT="36000" marB="36000"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95000"/>
                      </a:schemeClr>
                    </a:solidFill>
                  </a:tcPr>
                </a:tc>
                <a:tc>
                  <a:txBody>
                    <a:bodyPr/>
                    <a:lstStyle/>
                    <a:p>
                      <a:pPr algn="r" fontAlgn="b"/>
                      <a:r>
                        <a:rPr lang="it-IT" sz="1200" b="0" i="0" u="none" strike="noStrike">
                          <a:solidFill>
                            <a:srgbClr val="000000"/>
                          </a:solidFill>
                          <a:effectLst/>
                          <a:latin typeface="Aptos Narrow" panose="020B0004020202020204" pitchFamily="34" charset="0"/>
                        </a:rPr>
                        <a:t>5.6</a:t>
                      </a:r>
                    </a:p>
                  </a:txBody>
                  <a:tcPr marL="72000" marR="72000" marT="36000" marB="36000"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r" fontAlgn="b"/>
                      <a:r>
                        <a:rPr lang="it-IT" sz="1200" b="0" i="0" u="none" strike="noStrike" dirty="0">
                          <a:solidFill>
                            <a:srgbClr val="000000"/>
                          </a:solidFill>
                          <a:effectLst/>
                          <a:latin typeface="Aptos Narrow" panose="020B0004020202020204" pitchFamily="34" charset="0"/>
                        </a:rPr>
                        <a:t>7.2%</a:t>
                      </a:r>
                    </a:p>
                  </a:txBody>
                  <a:tcPr marL="72000" marR="72000" marT="36000" marB="36000" anchor="ctr">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8908158"/>
                  </a:ext>
                </a:extLst>
              </a:tr>
              <a:tr h="331254">
                <a:tc rowSpan="2">
                  <a:txBody>
                    <a:bodyPr/>
                    <a:lstStyle/>
                    <a:p>
                      <a:pPr algn="l" fontAlgn="ctr"/>
                      <a:r>
                        <a:rPr lang="it-IT" sz="1200" b="0" i="0" u="none" strike="noStrike" dirty="0">
                          <a:solidFill>
                            <a:schemeClr val="tx1"/>
                          </a:solidFill>
                          <a:effectLst/>
                          <a:latin typeface="+mj-lt"/>
                        </a:rPr>
                        <a:t>SPAIN</a:t>
                      </a:r>
                    </a:p>
                  </a:txBody>
                  <a:tcPr marL="72000" marR="72000" marT="36000" marB="36000" anchor="ctr">
                    <a:lnL w="6350" cap="flat" cmpd="sng" algn="ctr">
                      <a:solidFill>
                        <a:schemeClr val="tx1"/>
                      </a:solidFill>
                      <a:prstDash val="solid"/>
                      <a:round/>
                      <a:headEnd type="none" w="med" len="med"/>
                      <a:tailEnd type="none" w="med" len="med"/>
                    </a:lnL>
                    <a:lnT w="6350" cap="flat" cmpd="sng" algn="ctr">
                      <a:solidFill>
                        <a:schemeClr val="tx1"/>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bg1">
                        <a:lumMod val="95000"/>
                      </a:schemeClr>
                    </a:solidFill>
                  </a:tcPr>
                </a:tc>
                <a:tc>
                  <a:txBody>
                    <a:bodyPr/>
                    <a:lstStyle/>
                    <a:p>
                      <a:pPr algn="l" fontAlgn="b"/>
                      <a:r>
                        <a:rPr lang="it-IT" sz="1200" b="0" i="0" u="none" strike="noStrike" dirty="0">
                          <a:solidFill>
                            <a:schemeClr val="tx1"/>
                          </a:solidFill>
                          <a:effectLst/>
                          <a:latin typeface="+mj-lt"/>
                        </a:rPr>
                        <a:t>Life</a:t>
                      </a:r>
                    </a:p>
                  </a:txBody>
                  <a:tcPr marL="72000" marR="72000" marT="36000" marB="36000" anchor="ctr">
                    <a:lnT w="6350" cap="flat" cmpd="sng" algn="ctr">
                      <a:solidFill>
                        <a:schemeClr val="tx1"/>
                      </a:solidFill>
                      <a:prstDash val="solid"/>
                      <a:round/>
                      <a:headEnd type="none" w="med" len="med"/>
                      <a:tailEnd type="none" w="med" len="med"/>
                    </a:lnT>
                    <a:solidFill>
                      <a:schemeClr val="bg1">
                        <a:lumMod val="95000"/>
                      </a:schemeClr>
                    </a:solidFill>
                  </a:tcPr>
                </a:tc>
                <a:tc>
                  <a:txBody>
                    <a:bodyPr/>
                    <a:lstStyle/>
                    <a:p>
                      <a:pPr algn="r" fontAlgn="b"/>
                      <a:r>
                        <a:rPr lang="it-IT" sz="1200" b="0" i="0" u="none" strike="noStrike">
                          <a:solidFill>
                            <a:srgbClr val="000000"/>
                          </a:solidFill>
                          <a:effectLst/>
                          <a:latin typeface="Aptos Narrow" panose="020B0004020202020204" pitchFamily="34" charset="0"/>
                        </a:rPr>
                        <a:t>2.9</a:t>
                      </a:r>
                    </a:p>
                  </a:txBody>
                  <a:tcPr marL="72000" marR="72000" marT="36000" marB="36000" anchor="ctr">
                    <a:lnT w="6350" cap="flat" cmpd="sng" algn="ctr">
                      <a:solidFill>
                        <a:schemeClr val="tx1"/>
                      </a:solidFill>
                      <a:prstDash val="solid"/>
                      <a:round/>
                      <a:headEnd type="none" w="med" len="med"/>
                      <a:tailEnd type="none" w="med" len="med"/>
                    </a:lnT>
                    <a:solidFill>
                      <a:schemeClr val="bg1"/>
                    </a:solidFill>
                  </a:tcPr>
                </a:tc>
                <a:tc>
                  <a:txBody>
                    <a:bodyPr/>
                    <a:lstStyle/>
                    <a:p>
                      <a:pPr algn="r" fontAlgn="b"/>
                      <a:r>
                        <a:rPr lang="it-IT" sz="1200" b="0" i="0" u="none" strike="noStrike" dirty="0">
                          <a:solidFill>
                            <a:srgbClr val="000000"/>
                          </a:solidFill>
                          <a:effectLst/>
                          <a:latin typeface="Aptos Narrow" panose="020B0004020202020204" pitchFamily="34" charset="0"/>
                        </a:rPr>
                        <a:t>3.7%</a:t>
                      </a:r>
                    </a:p>
                  </a:txBody>
                  <a:tcPr marL="72000" marR="72000" marT="36000" marB="36000" anchor="ctr">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1992738806"/>
                  </a:ext>
                </a:extLst>
              </a:tr>
              <a:tr h="331254">
                <a:tc vMerge="1">
                  <a:txBody>
                    <a:bodyPr/>
                    <a:lstStyle/>
                    <a:p>
                      <a:endParaRPr lang="it-IT"/>
                    </a:p>
                  </a:txBody>
                  <a:tcPr/>
                </a:tc>
                <a:tc>
                  <a:txBody>
                    <a:bodyPr/>
                    <a:lstStyle/>
                    <a:p>
                      <a:pPr algn="l" fontAlgn="b"/>
                      <a:r>
                        <a:rPr lang="it-IT" sz="1200" b="0" i="0" u="none" strike="noStrike" dirty="0">
                          <a:solidFill>
                            <a:schemeClr val="tx1"/>
                          </a:solidFill>
                          <a:effectLst/>
                          <a:latin typeface="+mj-lt"/>
                        </a:rPr>
                        <a:t>P&amp;C</a:t>
                      </a:r>
                    </a:p>
                  </a:txBody>
                  <a:tcPr marL="72000" marR="72000" marT="36000" marB="36000" anchor="ctr">
                    <a:lnB w="12700" cap="flat" cmpd="sng" algn="ctr">
                      <a:solidFill>
                        <a:srgbClr val="7F7F7F"/>
                      </a:solidFill>
                      <a:prstDash val="solid"/>
                      <a:round/>
                      <a:headEnd type="none" w="med" len="med"/>
                      <a:tailEnd type="none" w="med" len="med"/>
                    </a:lnB>
                    <a:solidFill>
                      <a:schemeClr val="bg1">
                        <a:lumMod val="95000"/>
                      </a:schemeClr>
                    </a:solidFill>
                  </a:tcPr>
                </a:tc>
                <a:tc>
                  <a:txBody>
                    <a:bodyPr/>
                    <a:lstStyle/>
                    <a:p>
                      <a:pPr algn="r" fontAlgn="b"/>
                      <a:r>
                        <a:rPr lang="it-IT" sz="1200" b="0" i="0" u="none" strike="noStrike" dirty="0">
                          <a:solidFill>
                            <a:srgbClr val="000000"/>
                          </a:solidFill>
                          <a:effectLst/>
                          <a:latin typeface="Aptos Narrow" panose="020B0004020202020204" pitchFamily="34" charset="0"/>
                        </a:rPr>
                        <a:t>1.1</a:t>
                      </a:r>
                    </a:p>
                  </a:txBody>
                  <a:tcPr marL="72000" marR="72000" marT="36000" marB="36000" anchor="ctr">
                    <a:lnB w="12700" cap="flat" cmpd="sng" algn="ctr">
                      <a:solidFill>
                        <a:srgbClr val="7F7F7F"/>
                      </a:solidFill>
                      <a:prstDash val="solid"/>
                      <a:round/>
                      <a:headEnd type="none" w="med" len="med"/>
                      <a:tailEnd type="none" w="med" len="med"/>
                    </a:lnB>
                    <a:solidFill>
                      <a:schemeClr val="bg1"/>
                    </a:solidFill>
                  </a:tcPr>
                </a:tc>
                <a:tc>
                  <a:txBody>
                    <a:bodyPr/>
                    <a:lstStyle/>
                    <a:p>
                      <a:pPr algn="r" fontAlgn="b"/>
                      <a:r>
                        <a:rPr lang="it-IT" sz="1200" b="0" i="0" u="none" strike="noStrike" dirty="0">
                          <a:solidFill>
                            <a:srgbClr val="000000"/>
                          </a:solidFill>
                          <a:effectLst/>
                          <a:latin typeface="Aptos Narrow" panose="020B0004020202020204" pitchFamily="34" charset="0"/>
                        </a:rPr>
                        <a:t>1.4%</a:t>
                      </a:r>
                    </a:p>
                  </a:txBody>
                  <a:tcPr marL="72000" marR="72000" marT="36000" marB="36000" anchor="ctr">
                    <a:lnR w="6350" cap="flat" cmpd="sng" algn="ctr">
                      <a:solidFill>
                        <a:schemeClr val="tx1"/>
                      </a:solidFill>
                      <a:prstDash val="solid"/>
                      <a:round/>
                      <a:headEnd type="none" w="med" len="med"/>
                      <a:tailEnd type="none" w="med" len="med"/>
                    </a:lnR>
                    <a:lnB w="12700" cap="flat" cmpd="sng" algn="ctr">
                      <a:solidFill>
                        <a:srgbClr val="7F7F7F"/>
                      </a:solidFill>
                      <a:prstDash val="solid"/>
                      <a:round/>
                      <a:headEnd type="none" w="med" len="med"/>
                      <a:tailEnd type="none" w="med" len="med"/>
                    </a:lnB>
                    <a:solidFill>
                      <a:schemeClr val="bg1"/>
                    </a:solidFill>
                  </a:tcPr>
                </a:tc>
                <a:extLst>
                  <a:ext uri="{0D108BD9-81ED-4DB2-BD59-A6C34878D82A}">
                    <a16:rowId xmlns:a16="http://schemas.microsoft.com/office/drawing/2014/main" val="1435925677"/>
                  </a:ext>
                </a:extLst>
              </a:tr>
            </a:tbl>
          </a:graphicData>
        </a:graphic>
      </p:graphicFrame>
      <p:sp>
        <p:nvSpPr>
          <p:cNvPr id="11" name="TextBox 10">
            <a:extLst>
              <a:ext uri="{FF2B5EF4-FFF2-40B4-BE49-F238E27FC236}">
                <a16:creationId xmlns:a16="http://schemas.microsoft.com/office/drawing/2014/main" id="{AF8DCA64-4367-10A9-4445-F6AA693CBE5A}"/>
              </a:ext>
            </a:extLst>
          </p:cNvPr>
          <p:cNvSpPr txBox="1"/>
          <p:nvPr/>
        </p:nvSpPr>
        <p:spPr>
          <a:xfrm>
            <a:off x="875899" y="964904"/>
            <a:ext cx="8148804" cy="276999"/>
          </a:xfrm>
          <a:prstGeom prst="rect">
            <a:avLst/>
          </a:prstGeom>
          <a:noFill/>
        </p:spPr>
        <p:txBody>
          <a:bodyPr wrap="square" rtlCol="0">
            <a:spAutoFit/>
          </a:bodyPr>
          <a:lstStyle/>
          <a:p>
            <a:pPr algn="just"/>
            <a:r>
              <a:rPr lang="it-IT" sz="1200" dirty="0">
                <a:latin typeface="+mj-lt"/>
              </a:rPr>
              <a:t>The following </a:t>
            </a:r>
            <a:r>
              <a:rPr lang="it-IT" sz="1200" dirty="0" err="1">
                <a:latin typeface="+mj-lt"/>
              </a:rPr>
              <a:t>table</a:t>
            </a:r>
            <a:r>
              <a:rPr lang="it-IT" sz="1200" dirty="0">
                <a:latin typeface="+mj-lt"/>
              </a:rPr>
              <a:t> shows the breakdown of ABS Direct Portfolio by </a:t>
            </a:r>
            <a:r>
              <a:rPr lang="it-IT" sz="1200" dirty="0" err="1">
                <a:latin typeface="+mj-lt"/>
              </a:rPr>
              <a:t>LoB</a:t>
            </a:r>
            <a:r>
              <a:rPr lang="it-IT" sz="1200" dirty="0">
                <a:latin typeface="+mj-lt"/>
              </a:rPr>
              <a:t>. </a:t>
            </a:r>
          </a:p>
        </p:txBody>
      </p:sp>
      <p:graphicFrame>
        <p:nvGraphicFramePr>
          <p:cNvPr id="3" name="Chart 2">
            <a:extLst>
              <a:ext uri="{FF2B5EF4-FFF2-40B4-BE49-F238E27FC236}">
                <a16:creationId xmlns:a16="http://schemas.microsoft.com/office/drawing/2014/main" id="{E0373F50-4B0F-16FE-3210-AB86BA5AEDB1}"/>
              </a:ext>
            </a:extLst>
          </p:cNvPr>
          <p:cNvGraphicFramePr>
            <a:graphicFrameLocks/>
          </p:cNvGraphicFramePr>
          <p:nvPr>
            <p:extLst>
              <p:ext uri="{D42A27DB-BD31-4B8C-83A1-F6EECF244321}">
                <p14:modId xmlns:p14="http://schemas.microsoft.com/office/powerpoint/2010/main" val="3807145918"/>
              </p:ext>
            </p:extLst>
          </p:nvPr>
        </p:nvGraphicFramePr>
        <p:xfrm>
          <a:off x="6738703" y="2120771"/>
          <a:ext cx="4572000" cy="2743200"/>
        </p:xfrm>
        <a:graphic>
          <a:graphicData uri="http://schemas.openxmlformats.org/drawingml/2006/chart">
            <c:chart xmlns:c="http://schemas.openxmlformats.org/drawingml/2006/chart" xmlns:r="http://schemas.openxmlformats.org/officeDocument/2006/relationships" r:id="rId2"/>
          </a:graphicData>
        </a:graphic>
      </p:graphicFrame>
      <p:sp>
        <p:nvSpPr>
          <p:cNvPr id="12" name="TextBox 11">
            <a:extLst>
              <a:ext uri="{FF2B5EF4-FFF2-40B4-BE49-F238E27FC236}">
                <a16:creationId xmlns:a16="http://schemas.microsoft.com/office/drawing/2014/main" id="{E496E683-6029-D383-88FB-2B413EA8C773}"/>
              </a:ext>
            </a:extLst>
          </p:cNvPr>
          <p:cNvSpPr txBox="1"/>
          <p:nvPr/>
        </p:nvSpPr>
        <p:spPr>
          <a:xfrm>
            <a:off x="9836561" y="2229813"/>
            <a:ext cx="1081889" cy="307777"/>
          </a:xfrm>
          <a:prstGeom prst="rect">
            <a:avLst/>
          </a:prstGeom>
          <a:noFill/>
        </p:spPr>
        <p:txBody>
          <a:bodyPr wrap="square">
            <a:spAutoFit/>
          </a:bodyPr>
          <a:lstStyle/>
          <a:p>
            <a:r>
              <a:rPr lang="it-IT" sz="1400" b="1" dirty="0">
                <a:solidFill>
                  <a:srgbClr val="000000"/>
                </a:solidFill>
                <a:latin typeface="Aptos Narrow" panose="020B0004020202020204" pitchFamily="34" charset="0"/>
              </a:rPr>
              <a:t>€ </a:t>
            </a:r>
            <a:r>
              <a:rPr lang="it-IT" sz="1400" b="1" i="0" u="none" strike="noStrike" dirty="0">
                <a:solidFill>
                  <a:srgbClr val="000000"/>
                </a:solidFill>
                <a:effectLst/>
                <a:latin typeface="Aptos Narrow" panose="020B0004020202020204" pitchFamily="34" charset="0"/>
              </a:rPr>
              <a:t>25.8 M</a:t>
            </a:r>
            <a:endParaRPr lang="it-IT" sz="1400" b="1" dirty="0">
              <a:solidFill>
                <a:srgbClr val="000000"/>
              </a:solidFill>
              <a:latin typeface="Aptos Narrow" panose="020B0004020202020204" pitchFamily="34" charset="0"/>
            </a:endParaRPr>
          </a:p>
        </p:txBody>
      </p:sp>
      <p:sp>
        <p:nvSpPr>
          <p:cNvPr id="13" name="TextBox 12">
            <a:extLst>
              <a:ext uri="{FF2B5EF4-FFF2-40B4-BE49-F238E27FC236}">
                <a16:creationId xmlns:a16="http://schemas.microsoft.com/office/drawing/2014/main" id="{50CDF4B9-E962-C510-8565-DA9E2905EAFF}"/>
              </a:ext>
            </a:extLst>
          </p:cNvPr>
          <p:cNvSpPr txBox="1"/>
          <p:nvPr/>
        </p:nvSpPr>
        <p:spPr>
          <a:xfrm>
            <a:off x="7349804" y="2229813"/>
            <a:ext cx="1081889" cy="307777"/>
          </a:xfrm>
          <a:prstGeom prst="rect">
            <a:avLst/>
          </a:prstGeom>
          <a:noFill/>
        </p:spPr>
        <p:txBody>
          <a:bodyPr wrap="square">
            <a:spAutoFit/>
          </a:bodyPr>
          <a:lstStyle/>
          <a:p>
            <a:r>
              <a:rPr lang="it-IT" sz="1400" b="1" dirty="0">
                <a:solidFill>
                  <a:srgbClr val="000000"/>
                </a:solidFill>
                <a:latin typeface="Aptos Narrow" panose="020B0004020202020204" pitchFamily="34" charset="0"/>
              </a:rPr>
              <a:t>€ </a:t>
            </a:r>
            <a:r>
              <a:rPr lang="it-IT" sz="1400" b="1" i="0" u="none" strike="noStrike" dirty="0">
                <a:solidFill>
                  <a:srgbClr val="000000"/>
                </a:solidFill>
                <a:effectLst/>
                <a:latin typeface="Aptos Narrow" panose="020B0004020202020204" pitchFamily="34" charset="0"/>
              </a:rPr>
              <a:t>52.1 M</a:t>
            </a:r>
            <a:endParaRPr lang="it-IT" sz="1400" b="1" dirty="0">
              <a:solidFill>
                <a:srgbClr val="000000"/>
              </a:solidFill>
              <a:latin typeface="Aptos Narrow" panose="020B0004020202020204" pitchFamily="34" charset="0"/>
            </a:endParaRPr>
          </a:p>
        </p:txBody>
      </p:sp>
    </p:spTree>
    <p:extLst>
      <p:ext uri="{BB962C8B-B14F-4D97-AF65-F5344CB8AC3E}">
        <p14:creationId xmlns:p14="http://schemas.microsoft.com/office/powerpoint/2010/main" val="25975823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92FC29-199B-4081-53CE-BC39558DD605}"/>
            </a:ext>
          </a:extLst>
        </p:cNvPr>
        <p:cNvGrpSpPr/>
        <p:nvPr/>
      </p:nvGrpSpPr>
      <p:grpSpPr>
        <a:xfrm>
          <a:off x="0" y="0"/>
          <a:ext cx="0" cy="0"/>
          <a:chOff x="0" y="0"/>
          <a:chExt cx="0" cy="0"/>
        </a:xfrm>
      </p:grpSpPr>
      <p:sp>
        <p:nvSpPr>
          <p:cNvPr id="56" name="Slide Number Placeholder 1">
            <a:extLst>
              <a:ext uri="{FF2B5EF4-FFF2-40B4-BE49-F238E27FC236}">
                <a16:creationId xmlns:a16="http://schemas.microsoft.com/office/drawing/2014/main" id="{5F36F395-9CF1-E5A6-DCFA-139007EDABE1}"/>
              </a:ext>
            </a:extLst>
          </p:cNvPr>
          <p:cNvSpPr txBox="1">
            <a:spLocks/>
          </p:cNvSpPr>
          <p:nvPr/>
        </p:nvSpPr>
        <p:spPr>
          <a:xfrm>
            <a:off x="11478733" y="303860"/>
            <a:ext cx="266889" cy="178318"/>
          </a:xfrm>
          <a:prstGeom prst="rect">
            <a:avLst/>
          </a:prstGeom>
        </p:spPr>
        <p:txBody>
          <a:bodyPr vert="horz" lIns="0" tIns="0" rIns="0" bIns="0" rtlCol="0" anchor="t" anchorCtr="0"/>
          <a:lstStyle>
            <a:defPPr>
              <a:defRPr lang="it-IT"/>
            </a:defPPr>
            <a:lvl1pPr marL="0" algn="r" defTabSz="457200" rtl="0" eaLnBrk="1" latinLnBrk="0" hangingPunct="1">
              <a:defRPr sz="900" kern="120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465A074-71B0-1C47-A455-7677837C124E}" type="slidenum">
              <a:rPr lang="it-IT" smtClean="0"/>
              <a:pPr/>
              <a:t>7</a:t>
            </a:fld>
            <a:endParaRPr lang="it-IT" dirty="0"/>
          </a:p>
        </p:txBody>
      </p:sp>
      <p:grpSp>
        <p:nvGrpSpPr>
          <p:cNvPr id="19" name="Gruppo 4">
            <a:extLst>
              <a:ext uri="{FF2B5EF4-FFF2-40B4-BE49-F238E27FC236}">
                <a16:creationId xmlns:a16="http://schemas.microsoft.com/office/drawing/2014/main" id="{05026543-A057-55CD-39F4-3015E539824A}"/>
              </a:ext>
            </a:extLst>
          </p:cNvPr>
          <p:cNvGrpSpPr/>
          <p:nvPr/>
        </p:nvGrpSpPr>
        <p:grpSpPr>
          <a:xfrm>
            <a:off x="0" y="-615"/>
            <a:ext cx="10233380" cy="706501"/>
            <a:chOff x="0" y="-615"/>
            <a:chExt cx="10233380" cy="706501"/>
          </a:xfrm>
        </p:grpSpPr>
        <p:grpSp>
          <p:nvGrpSpPr>
            <p:cNvPr id="20" name="Gruppo 3">
              <a:extLst>
                <a:ext uri="{FF2B5EF4-FFF2-40B4-BE49-F238E27FC236}">
                  <a16:creationId xmlns:a16="http://schemas.microsoft.com/office/drawing/2014/main" id="{AF3C2236-A36F-2992-291F-B84892055F5B}"/>
                </a:ext>
              </a:extLst>
            </p:cNvPr>
            <p:cNvGrpSpPr/>
            <p:nvPr/>
          </p:nvGrpSpPr>
          <p:grpSpPr>
            <a:xfrm>
              <a:off x="0" y="-615"/>
              <a:ext cx="10233380" cy="393634"/>
              <a:chOff x="0" y="-615"/>
              <a:chExt cx="10233380" cy="579408"/>
            </a:xfrm>
          </p:grpSpPr>
          <p:sp>
            <p:nvSpPr>
              <p:cNvPr id="23" name="Parallelogramma 62">
                <a:extLst>
                  <a:ext uri="{FF2B5EF4-FFF2-40B4-BE49-F238E27FC236}">
                    <a16:creationId xmlns:a16="http://schemas.microsoft.com/office/drawing/2014/main" id="{3B173B87-C1FA-2353-5DF5-FCBF664279E6}"/>
                  </a:ext>
                </a:extLst>
              </p:cNvPr>
              <p:cNvSpPr/>
              <p:nvPr/>
            </p:nvSpPr>
            <p:spPr>
              <a:xfrm>
                <a:off x="0" y="-615"/>
                <a:ext cx="1352550" cy="577322"/>
              </a:xfrm>
              <a:prstGeom prst="parallelogram">
                <a:avLst>
                  <a:gd name="adj" fmla="val 0"/>
                </a:avLst>
              </a:prstGeom>
              <a:solidFill>
                <a:srgbClr val="C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200" b="0" i="0" u="none" strike="noStrike" kern="0" cap="none" spc="0" normalizeH="0" baseline="0" noProof="0" dirty="0">
                  <a:ln>
                    <a:noFill/>
                  </a:ln>
                  <a:solidFill>
                    <a:srgbClr val="FFFFFF"/>
                  </a:solidFill>
                  <a:effectLst/>
                  <a:uLnTx/>
                  <a:uFillTx/>
                  <a:latin typeface="Calibri" panose="020F0502020204030204"/>
                  <a:ea typeface="+mn-ea"/>
                  <a:cs typeface="+mn-cs"/>
                </a:endParaRPr>
              </a:p>
            </p:txBody>
          </p:sp>
          <p:sp>
            <p:nvSpPr>
              <p:cNvPr id="24" name="Figura a mano libera 5">
                <a:extLst>
                  <a:ext uri="{FF2B5EF4-FFF2-40B4-BE49-F238E27FC236}">
                    <a16:creationId xmlns:a16="http://schemas.microsoft.com/office/drawing/2014/main" id="{9D3B2653-9C12-CA6D-4A4B-B268D45B86D8}"/>
                  </a:ext>
                </a:extLst>
              </p:cNvPr>
              <p:cNvSpPr/>
              <p:nvPr/>
            </p:nvSpPr>
            <p:spPr>
              <a:xfrm>
                <a:off x="0" y="-615"/>
                <a:ext cx="10233380" cy="579408"/>
              </a:xfrm>
              <a:custGeom>
                <a:avLst/>
                <a:gdLst>
                  <a:gd name="connsiteX0" fmla="*/ 1433195 w 11097894"/>
                  <a:gd name="connsiteY0" fmla="*/ 0 h 1228090"/>
                  <a:gd name="connsiteX1" fmla="*/ 11097895 w 11097894"/>
                  <a:gd name="connsiteY1" fmla="*/ 0 h 1228090"/>
                  <a:gd name="connsiteX2" fmla="*/ 10142220 w 11097894"/>
                  <a:gd name="connsiteY2" fmla="*/ 1106805 h 1228090"/>
                  <a:gd name="connsiteX3" fmla="*/ 9338310 w 11097894"/>
                  <a:gd name="connsiteY3" fmla="*/ 1226820 h 1228090"/>
                  <a:gd name="connsiteX4" fmla="*/ 0 w 11097894"/>
                  <a:gd name="connsiteY4" fmla="*/ 1228090 h 1228090"/>
                  <a:gd name="connsiteX5" fmla="*/ 1433195 w 11097894"/>
                  <a:gd name="connsiteY5" fmla="*/ 0 h 1228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97894" h="1228090">
                    <a:moveTo>
                      <a:pt x="1433195" y="0"/>
                    </a:moveTo>
                    <a:lnTo>
                      <a:pt x="11097895" y="0"/>
                    </a:lnTo>
                    <a:cubicBezTo>
                      <a:pt x="11097895" y="0"/>
                      <a:pt x="10839450" y="850265"/>
                      <a:pt x="10142220" y="1106805"/>
                    </a:cubicBezTo>
                    <a:cubicBezTo>
                      <a:pt x="9802495" y="1231900"/>
                      <a:pt x="9338310" y="1226820"/>
                      <a:pt x="9338310" y="1226820"/>
                    </a:cubicBezTo>
                    <a:lnTo>
                      <a:pt x="0" y="1228090"/>
                    </a:lnTo>
                    <a:lnTo>
                      <a:pt x="1433195" y="0"/>
                    </a:lnTo>
                    <a:close/>
                  </a:path>
                </a:pathLst>
              </a:custGeom>
              <a:solidFill>
                <a:srgbClr val="C00000"/>
              </a:solidFill>
              <a:ln w="12700" cap="flat">
                <a:noFill/>
                <a:prstDash val="solid"/>
                <a:miter/>
              </a:ln>
              <a:effectLst>
                <a:outerShdw blurRad="50800" dist="38100" dir="2700000" algn="tl" rotWithShape="0">
                  <a:prstClr val="black">
                    <a:alpha val="40000"/>
                  </a:prstClr>
                </a:outerShdw>
              </a:effectLst>
            </p:spPr>
            <p:txBody>
              <a:bodyPr rtlCol="0" anchor="ctr"/>
              <a:lstStyle/>
              <a:p>
                <a:pPr marL="0" marR="0" lvl="0" indent="0" defTabSz="896938" eaLnBrk="1" fontAlgn="auto" latinLnBrk="0" hangingPunct="1">
                  <a:lnSpc>
                    <a:spcPct val="100000"/>
                  </a:lnSpc>
                  <a:spcBef>
                    <a:spcPts val="0"/>
                  </a:spcBef>
                  <a:spcAft>
                    <a:spcPts val="0"/>
                  </a:spcAft>
                  <a:buClrTx/>
                  <a:buSzTx/>
                  <a:buFontTx/>
                  <a:buNone/>
                  <a:tabLst/>
                  <a:defRPr/>
                </a:pPr>
                <a:r>
                  <a:rPr lang="it-IT" kern="0" dirty="0">
                    <a:solidFill>
                      <a:schemeClr val="bg1"/>
                    </a:solidFill>
                  </a:rPr>
                  <a:t>	2</a:t>
                </a:r>
                <a:r>
                  <a:rPr lang="en-US" kern="0" dirty="0">
                    <a:solidFill>
                      <a:schemeClr val="bg1"/>
                    </a:solidFill>
                  </a:rPr>
                  <a:t>. </a:t>
                </a:r>
                <a:r>
                  <a:rPr kumimoji="0" lang="en-US" i="0" u="none" strike="noStrike" kern="0" cap="none" spc="0" normalizeH="0" baseline="0" dirty="0">
                    <a:ln>
                      <a:noFill/>
                    </a:ln>
                    <a:solidFill>
                      <a:schemeClr val="bg1"/>
                    </a:solidFill>
                    <a:effectLst/>
                    <a:uLnTx/>
                    <a:uFillTx/>
                  </a:rPr>
                  <a:t>Direct Holdings</a:t>
                </a:r>
              </a:p>
            </p:txBody>
          </p:sp>
        </p:grpSp>
        <p:sp>
          <p:nvSpPr>
            <p:cNvPr id="21" name="Parallelogramma 56">
              <a:extLst>
                <a:ext uri="{FF2B5EF4-FFF2-40B4-BE49-F238E27FC236}">
                  <a16:creationId xmlns:a16="http://schemas.microsoft.com/office/drawing/2014/main" id="{2BD40B56-8FF6-5457-FDBF-BBE55B674F37}"/>
                </a:ext>
              </a:extLst>
            </p:cNvPr>
            <p:cNvSpPr/>
            <p:nvPr/>
          </p:nvSpPr>
          <p:spPr>
            <a:xfrm>
              <a:off x="0" y="389981"/>
              <a:ext cx="6491335" cy="315905"/>
            </a:xfrm>
            <a:prstGeom prst="parallelogram">
              <a:avLst>
                <a:gd name="adj" fmla="val 0"/>
              </a:avLst>
            </a:prstGeom>
            <a:solidFill>
              <a:srgbClr val="DEDFD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200" b="0" i="0" u="none" strike="noStrike" kern="0" cap="none" spc="0" normalizeH="0" baseline="0" noProof="0" dirty="0">
                <a:ln>
                  <a:noFill/>
                </a:ln>
                <a:solidFill>
                  <a:srgbClr val="FFFFFF"/>
                </a:solidFill>
                <a:effectLst/>
                <a:uLnTx/>
                <a:uFillTx/>
                <a:latin typeface="Calibri" panose="020F0502020204030204"/>
                <a:ea typeface="+mn-ea"/>
                <a:cs typeface="+mn-cs"/>
              </a:endParaRPr>
            </a:p>
          </p:txBody>
        </p:sp>
        <p:sp>
          <p:nvSpPr>
            <p:cNvPr id="22" name="Figura a mano libera 5">
              <a:extLst>
                <a:ext uri="{FF2B5EF4-FFF2-40B4-BE49-F238E27FC236}">
                  <a16:creationId xmlns:a16="http://schemas.microsoft.com/office/drawing/2014/main" id="{7F876438-C2B6-F90C-09D2-D779CF4DD0DF}"/>
                </a:ext>
              </a:extLst>
            </p:cNvPr>
            <p:cNvSpPr/>
            <p:nvPr/>
          </p:nvSpPr>
          <p:spPr>
            <a:xfrm>
              <a:off x="0" y="389981"/>
              <a:ext cx="8973368" cy="315905"/>
            </a:xfrm>
            <a:custGeom>
              <a:avLst/>
              <a:gdLst>
                <a:gd name="connsiteX0" fmla="*/ 1433195 w 11097894"/>
                <a:gd name="connsiteY0" fmla="*/ 0 h 1228090"/>
                <a:gd name="connsiteX1" fmla="*/ 11097895 w 11097894"/>
                <a:gd name="connsiteY1" fmla="*/ 0 h 1228090"/>
                <a:gd name="connsiteX2" fmla="*/ 10142220 w 11097894"/>
                <a:gd name="connsiteY2" fmla="*/ 1106805 h 1228090"/>
                <a:gd name="connsiteX3" fmla="*/ 9338310 w 11097894"/>
                <a:gd name="connsiteY3" fmla="*/ 1226820 h 1228090"/>
                <a:gd name="connsiteX4" fmla="*/ 0 w 11097894"/>
                <a:gd name="connsiteY4" fmla="*/ 1228090 h 1228090"/>
                <a:gd name="connsiteX5" fmla="*/ 1433195 w 11097894"/>
                <a:gd name="connsiteY5" fmla="*/ 0 h 1228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97894" h="1228090">
                  <a:moveTo>
                    <a:pt x="1433195" y="0"/>
                  </a:moveTo>
                  <a:lnTo>
                    <a:pt x="11097895" y="0"/>
                  </a:lnTo>
                  <a:cubicBezTo>
                    <a:pt x="11097895" y="0"/>
                    <a:pt x="10839450" y="850265"/>
                    <a:pt x="10142220" y="1106805"/>
                  </a:cubicBezTo>
                  <a:cubicBezTo>
                    <a:pt x="9802495" y="1231900"/>
                    <a:pt x="9338310" y="1226820"/>
                    <a:pt x="9338310" y="1226820"/>
                  </a:cubicBezTo>
                  <a:lnTo>
                    <a:pt x="0" y="1228090"/>
                  </a:lnTo>
                  <a:lnTo>
                    <a:pt x="1433195" y="0"/>
                  </a:lnTo>
                  <a:close/>
                </a:path>
              </a:pathLst>
            </a:custGeom>
            <a:solidFill>
              <a:srgbClr val="DEDFDF"/>
            </a:solidFill>
            <a:ln w="12700" cap="flat">
              <a:noFill/>
              <a:prstDash val="solid"/>
              <a:miter/>
            </a:ln>
            <a:effectLst>
              <a:outerShdw blurRad="50800" dist="38100" dir="2700000" algn="tl" rotWithShape="0">
                <a:prstClr val="black">
                  <a:alpha val="40000"/>
                </a:prstClr>
              </a:outerShdw>
            </a:effectLst>
          </p:spPr>
          <p:txBody>
            <a:bodyPr lIns="0" tIns="0" rIns="0" bIns="72000" rtlCol="0" anchor="ctr"/>
            <a:lstStyle/>
            <a:p>
              <a:pPr defTabSz="987425">
                <a:defRPr/>
              </a:pPr>
              <a:r>
                <a:rPr kumimoji="0" lang="it-IT" sz="2200" b="0" i="0" u="none" strike="noStrike" kern="0" cap="none" spc="0" normalizeH="0" baseline="0" noProof="0" dirty="0">
                  <a:ln>
                    <a:noFill/>
                  </a:ln>
                  <a:solidFill>
                    <a:schemeClr val="bg1"/>
                  </a:solidFill>
                  <a:effectLst/>
                  <a:uLnTx/>
                  <a:uFillTx/>
                </a:rPr>
                <a:t>	</a:t>
              </a:r>
              <a:r>
                <a:rPr lang="it-IT" sz="1400" kern="0" dirty="0"/>
                <a:t>Breakdown by Rating and Seniority</a:t>
              </a:r>
            </a:p>
          </p:txBody>
        </p:sp>
      </p:grpSp>
      <p:graphicFrame>
        <p:nvGraphicFramePr>
          <p:cNvPr id="25" name="Chart 24">
            <a:extLst>
              <a:ext uri="{FF2B5EF4-FFF2-40B4-BE49-F238E27FC236}">
                <a16:creationId xmlns:a16="http://schemas.microsoft.com/office/drawing/2014/main" id="{563F0D45-4574-1BC3-8355-96EA5FBE2130}"/>
              </a:ext>
            </a:extLst>
          </p:cNvPr>
          <p:cNvGraphicFramePr>
            <a:graphicFrameLocks/>
          </p:cNvGraphicFramePr>
          <p:nvPr>
            <p:extLst>
              <p:ext uri="{D42A27DB-BD31-4B8C-83A1-F6EECF244321}">
                <p14:modId xmlns:p14="http://schemas.microsoft.com/office/powerpoint/2010/main" val="2903482439"/>
              </p:ext>
            </p:extLst>
          </p:nvPr>
        </p:nvGraphicFramePr>
        <p:xfrm>
          <a:off x="903985" y="3269673"/>
          <a:ext cx="4702488" cy="368530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6" name="Chart 25">
            <a:extLst>
              <a:ext uri="{FF2B5EF4-FFF2-40B4-BE49-F238E27FC236}">
                <a16:creationId xmlns:a16="http://schemas.microsoft.com/office/drawing/2014/main" id="{A0DDE7E8-F393-5C52-6C37-1ABFCE85BFBE}"/>
              </a:ext>
            </a:extLst>
          </p:cNvPr>
          <p:cNvGraphicFramePr>
            <a:graphicFrameLocks/>
          </p:cNvGraphicFramePr>
          <p:nvPr>
            <p:extLst>
              <p:ext uri="{D42A27DB-BD31-4B8C-83A1-F6EECF244321}">
                <p14:modId xmlns:p14="http://schemas.microsoft.com/office/powerpoint/2010/main" val="465226795"/>
              </p:ext>
            </p:extLst>
          </p:nvPr>
        </p:nvGraphicFramePr>
        <p:xfrm>
          <a:off x="6402922" y="3962093"/>
          <a:ext cx="4485600" cy="239465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7" name="Tabella 12">
            <a:extLst>
              <a:ext uri="{FF2B5EF4-FFF2-40B4-BE49-F238E27FC236}">
                <a16:creationId xmlns:a16="http://schemas.microsoft.com/office/drawing/2014/main" id="{8BD0F7C9-B643-7A96-EE31-617A4D43394A}"/>
              </a:ext>
            </a:extLst>
          </p:cNvPr>
          <p:cNvGraphicFramePr>
            <a:graphicFrameLocks noGrp="1"/>
          </p:cNvGraphicFramePr>
          <p:nvPr>
            <p:extLst>
              <p:ext uri="{D42A27DB-BD31-4B8C-83A1-F6EECF244321}">
                <p14:modId xmlns:p14="http://schemas.microsoft.com/office/powerpoint/2010/main" val="1563416855"/>
              </p:ext>
            </p:extLst>
          </p:nvPr>
        </p:nvGraphicFramePr>
        <p:xfrm>
          <a:off x="903985" y="1576194"/>
          <a:ext cx="4487165" cy="1854614"/>
        </p:xfrm>
        <a:graphic>
          <a:graphicData uri="http://schemas.openxmlformats.org/drawingml/2006/table">
            <a:tbl>
              <a:tblPr firstRow="1" bandRow="1">
                <a:tableStyleId>{93296810-A885-4BE3-A3E7-6D5BEEA58F35}</a:tableStyleId>
              </a:tblPr>
              <a:tblGrid>
                <a:gridCol w="3159459">
                  <a:extLst>
                    <a:ext uri="{9D8B030D-6E8A-4147-A177-3AD203B41FA5}">
                      <a16:colId xmlns:a16="http://schemas.microsoft.com/office/drawing/2014/main" val="1075307263"/>
                    </a:ext>
                  </a:extLst>
                </a:gridCol>
                <a:gridCol w="1327706">
                  <a:extLst>
                    <a:ext uri="{9D8B030D-6E8A-4147-A177-3AD203B41FA5}">
                      <a16:colId xmlns:a16="http://schemas.microsoft.com/office/drawing/2014/main" val="3340155748"/>
                    </a:ext>
                  </a:extLst>
                </a:gridCol>
              </a:tblGrid>
              <a:tr h="396038">
                <a:tc>
                  <a:txBody>
                    <a:bodyPr/>
                    <a:lstStyle/>
                    <a:p>
                      <a:pPr marL="0" algn="ctr" defTabSz="457200" rtl="0" eaLnBrk="1" fontAlgn="b" latinLnBrk="0" hangingPunct="1"/>
                      <a:r>
                        <a:rPr lang="en-AU" sz="1200" b="1" i="0" u="none" strike="noStrike" kern="1200" noProof="0" dirty="0">
                          <a:solidFill>
                            <a:srgbClr val="FFFFFF"/>
                          </a:solidFill>
                          <a:effectLst/>
                          <a:latin typeface="+mj-lt"/>
                          <a:ea typeface="+mn-ea"/>
                          <a:cs typeface="+mn-cs"/>
                        </a:rPr>
                        <a:t>Instrument Type</a:t>
                      </a:r>
                    </a:p>
                  </a:txBody>
                  <a:tcPr marL="72000" marR="72000" marT="36000" marB="36000" anchor="ctr">
                    <a:lnL w="635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C00000"/>
                    </a:solidFill>
                  </a:tcPr>
                </a:tc>
                <a:tc>
                  <a:txBody>
                    <a:bodyPr/>
                    <a:lstStyle/>
                    <a:p>
                      <a:pPr marL="0" algn="ctr" defTabSz="457200" rtl="0" eaLnBrk="1" fontAlgn="b" latinLnBrk="0" hangingPunct="1"/>
                      <a:r>
                        <a:rPr lang="it-IT" sz="1200" b="1" i="0" u="none" strike="noStrike" kern="1200" dirty="0">
                          <a:solidFill>
                            <a:srgbClr val="FFFFFF"/>
                          </a:solidFill>
                          <a:effectLst/>
                          <a:latin typeface="+mj-lt"/>
                          <a:ea typeface="+mn-ea"/>
                          <a:cs typeface="+mn-cs"/>
                        </a:rPr>
                        <a:t>NAV (€/m)</a:t>
                      </a:r>
                    </a:p>
                  </a:txBody>
                  <a:tcPr marL="72000" marR="72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1360575575"/>
                  </a:ext>
                </a:extLst>
              </a:tr>
              <a:tr h="280011">
                <a:tc>
                  <a:txBody>
                    <a:bodyPr/>
                    <a:lstStyle/>
                    <a:p>
                      <a:pPr algn="l" fontAlgn="b"/>
                      <a:r>
                        <a:rPr lang="it-IT" sz="1200" b="0" i="0" u="none" strike="noStrike" dirty="0">
                          <a:solidFill>
                            <a:srgbClr val="000000"/>
                          </a:solidFill>
                          <a:effectLst/>
                          <a:latin typeface="Aptos Narrow" panose="020B0004020202020204" pitchFamily="34" charset="0"/>
                        </a:rPr>
                        <a:t>NR</a:t>
                      </a:r>
                    </a:p>
                  </a:txBody>
                  <a:tcPr marL="72000" marR="72000" marT="36000" marB="36000" anchor="b">
                    <a:lnL w="6350" cap="flat" cmpd="sng" algn="ctr">
                      <a:solidFill>
                        <a:schemeClr val="tx1"/>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381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b"/>
                      <a:r>
                        <a:rPr lang="it-IT" sz="1200" b="0" i="0" u="none" strike="noStrike">
                          <a:solidFill>
                            <a:srgbClr val="000000"/>
                          </a:solidFill>
                          <a:effectLst/>
                          <a:latin typeface="Aptos Narrow" panose="020B0004020202020204" pitchFamily="34" charset="0"/>
                        </a:rPr>
                        <a:t>74.8</a:t>
                      </a:r>
                    </a:p>
                  </a:txBody>
                  <a:tcPr marL="72000" marR="72000" marT="36000" marB="36000" anchor="b">
                    <a:lnL w="12700" cap="flat" cmpd="sng" algn="ctr">
                      <a:solidFill>
                        <a:schemeClr val="tx1">
                          <a:lumMod val="50000"/>
                          <a:lumOff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8100" cmpd="sng">
                      <a:noFill/>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52663948"/>
                  </a:ext>
                </a:extLst>
              </a:tr>
              <a:tr h="280011">
                <a:tc>
                  <a:txBody>
                    <a:bodyPr/>
                    <a:lstStyle/>
                    <a:p>
                      <a:pPr algn="l" fontAlgn="b"/>
                      <a:r>
                        <a:rPr lang="it-IT" sz="1200" b="0" i="0" u="none" strike="noStrike">
                          <a:solidFill>
                            <a:srgbClr val="000000"/>
                          </a:solidFill>
                          <a:effectLst/>
                          <a:latin typeface="Aptos Narrow" panose="020B0004020202020204" pitchFamily="34" charset="0"/>
                        </a:rPr>
                        <a:t>AAA</a:t>
                      </a:r>
                    </a:p>
                  </a:txBody>
                  <a:tcPr marL="72000" marR="72000" marT="36000" marB="36000" anchor="b">
                    <a:lnL w="6350" cap="flat" cmpd="sng" algn="ctr">
                      <a:solidFill>
                        <a:schemeClr val="tx1"/>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b"/>
                      <a:r>
                        <a:rPr lang="it-IT" sz="1200" b="0" i="0" u="none" strike="noStrike">
                          <a:solidFill>
                            <a:srgbClr val="000000"/>
                          </a:solidFill>
                          <a:effectLst/>
                          <a:latin typeface="Aptos Narrow" panose="020B0004020202020204" pitchFamily="34" charset="0"/>
                        </a:rPr>
                        <a:t>1.5</a:t>
                      </a:r>
                    </a:p>
                  </a:txBody>
                  <a:tcPr marL="72000" marR="72000" marT="36000" marB="36000" anchor="b">
                    <a:lnL w="12700" cap="flat" cmpd="sng" algn="ctr">
                      <a:solidFill>
                        <a:schemeClr val="tx1">
                          <a:lumMod val="50000"/>
                          <a:lumOff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44055080"/>
                  </a:ext>
                </a:extLst>
              </a:tr>
              <a:tr h="280011">
                <a:tc>
                  <a:txBody>
                    <a:bodyPr/>
                    <a:lstStyle/>
                    <a:p>
                      <a:pPr algn="l" fontAlgn="b"/>
                      <a:r>
                        <a:rPr lang="it-IT" sz="1200" b="0" i="0" u="none" strike="noStrike">
                          <a:solidFill>
                            <a:srgbClr val="000000"/>
                          </a:solidFill>
                          <a:effectLst/>
                          <a:latin typeface="Aptos Narrow" panose="020B0004020202020204" pitchFamily="34" charset="0"/>
                        </a:rPr>
                        <a:t>AA+</a:t>
                      </a:r>
                    </a:p>
                  </a:txBody>
                  <a:tcPr marL="72000" marR="72000" marT="36000" marB="36000" anchor="b">
                    <a:lnL w="6350" cap="flat" cmpd="sng" algn="ctr">
                      <a:solidFill>
                        <a:schemeClr val="tx1"/>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b"/>
                      <a:r>
                        <a:rPr lang="it-IT" sz="1200" b="0" i="0" u="none" strike="noStrike">
                          <a:solidFill>
                            <a:srgbClr val="000000"/>
                          </a:solidFill>
                          <a:effectLst/>
                          <a:latin typeface="Aptos Narrow" panose="020B0004020202020204" pitchFamily="34" charset="0"/>
                        </a:rPr>
                        <a:t>0.4</a:t>
                      </a:r>
                    </a:p>
                  </a:txBody>
                  <a:tcPr marL="72000" marR="72000" marT="36000" marB="36000" anchor="b">
                    <a:lnL w="12700" cap="flat" cmpd="sng" algn="ctr">
                      <a:solidFill>
                        <a:schemeClr val="tx1">
                          <a:lumMod val="50000"/>
                          <a:lumOff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2787236"/>
                  </a:ext>
                </a:extLst>
              </a:tr>
              <a:tr h="280011">
                <a:tc>
                  <a:txBody>
                    <a:bodyPr/>
                    <a:lstStyle/>
                    <a:p>
                      <a:pPr algn="l" fontAlgn="b"/>
                      <a:r>
                        <a:rPr lang="it-IT" sz="1200" b="0" i="0" u="none" strike="noStrike" dirty="0">
                          <a:solidFill>
                            <a:srgbClr val="000000"/>
                          </a:solidFill>
                          <a:effectLst/>
                          <a:latin typeface="Aptos Narrow" panose="020B0004020202020204" pitchFamily="34" charset="0"/>
                        </a:rPr>
                        <a:t>A+</a:t>
                      </a:r>
                    </a:p>
                  </a:txBody>
                  <a:tcPr marL="72000" marR="72000" marT="36000" marB="36000" anchor="b">
                    <a:lnL w="6350" cap="flat" cmpd="sng" algn="ctr">
                      <a:solidFill>
                        <a:schemeClr val="tx1"/>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b"/>
                      <a:r>
                        <a:rPr lang="it-IT" sz="1200" b="0" i="0" u="none" strike="noStrike" dirty="0">
                          <a:solidFill>
                            <a:srgbClr val="000000"/>
                          </a:solidFill>
                          <a:effectLst/>
                          <a:latin typeface="Aptos Narrow" panose="020B0004020202020204" pitchFamily="34" charset="0"/>
                        </a:rPr>
                        <a:t>1.2</a:t>
                      </a:r>
                    </a:p>
                  </a:txBody>
                  <a:tcPr marL="72000" marR="72000" marT="36000" marB="36000" anchor="b">
                    <a:lnL w="12700" cap="flat" cmpd="sng" algn="ctr">
                      <a:solidFill>
                        <a:schemeClr val="tx1">
                          <a:lumMod val="50000"/>
                          <a:lumOff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97275670"/>
                  </a:ext>
                </a:extLst>
              </a:tr>
              <a:tr h="338532">
                <a:tc>
                  <a:txBody>
                    <a:bodyPr/>
                    <a:lstStyle/>
                    <a:p>
                      <a:pPr marL="0" algn="l" defTabSz="457200" rtl="0" eaLnBrk="1" fontAlgn="b" latinLnBrk="0" hangingPunct="1"/>
                      <a:r>
                        <a:rPr lang="it-IT" sz="1200" b="1" i="0" u="none" strike="noStrike" kern="1200" dirty="0">
                          <a:solidFill>
                            <a:srgbClr val="000000"/>
                          </a:solidFill>
                          <a:effectLst/>
                          <a:latin typeface="Aptos Narrow" panose="020B0004020202020204" pitchFamily="34" charset="0"/>
                          <a:ea typeface="+mn-ea"/>
                          <a:cs typeface="+mn-cs"/>
                        </a:rPr>
                        <a:t>Total ABS Portfolio – Direct Holdings</a:t>
                      </a:r>
                    </a:p>
                  </a:txBody>
                  <a:tcPr marL="72000" marR="72000" marT="36000" marB="36000" anchor="ctr">
                    <a:lnL w="6350" cap="flat" cmpd="sng" algn="ctr">
                      <a:solidFill>
                        <a:schemeClr val="tx1"/>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r" defTabSz="457200" rtl="0" eaLnBrk="1" fontAlgn="b" latinLnBrk="0" hangingPunct="1"/>
                      <a:r>
                        <a:rPr lang="it-IT" sz="1200" b="1" i="0" u="none" strike="noStrike" kern="1200" dirty="0">
                          <a:solidFill>
                            <a:srgbClr val="000000"/>
                          </a:solidFill>
                          <a:effectLst/>
                          <a:latin typeface="Aptos Narrow" panose="020B0004020202020204" pitchFamily="34" charset="0"/>
                          <a:ea typeface="+mn-ea"/>
                          <a:cs typeface="+mn-cs"/>
                        </a:rPr>
                        <a:t>77.9</a:t>
                      </a:r>
                    </a:p>
                  </a:txBody>
                  <a:tcPr marL="72000" marR="72000" marT="36000" marB="36000" anchor="ctr">
                    <a:lnL w="12700" cap="flat" cmpd="sng" algn="ctr">
                      <a:solidFill>
                        <a:schemeClr val="tx1">
                          <a:lumMod val="50000"/>
                          <a:lumOff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84950106"/>
                  </a:ext>
                </a:extLst>
              </a:tr>
            </a:tbl>
          </a:graphicData>
        </a:graphic>
      </p:graphicFrame>
      <p:graphicFrame>
        <p:nvGraphicFramePr>
          <p:cNvPr id="28" name="Tabella 12">
            <a:extLst>
              <a:ext uri="{FF2B5EF4-FFF2-40B4-BE49-F238E27FC236}">
                <a16:creationId xmlns:a16="http://schemas.microsoft.com/office/drawing/2014/main" id="{C88CF335-904E-EB1F-E335-A0D85FE19612}"/>
              </a:ext>
            </a:extLst>
          </p:cNvPr>
          <p:cNvGraphicFramePr>
            <a:graphicFrameLocks noGrp="1"/>
          </p:cNvGraphicFramePr>
          <p:nvPr>
            <p:extLst>
              <p:ext uri="{D42A27DB-BD31-4B8C-83A1-F6EECF244321}">
                <p14:modId xmlns:p14="http://schemas.microsoft.com/office/powerpoint/2010/main" val="1505580607"/>
              </p:ext>
            </p:extLst>
          </p:nvPr>
        </p:nvGraphicFramePr>
        <p:xfrm>
          <a:off x="6402921" y="1576194"/>
          <a:ext cx="4485600" cy="1854615"/>
        </p:xfrm>
        <a:graphic>
          <a:graphicData uri="http://schemas.openxmlformats.org/drawingml/2006/table">
            <a:tbl>
              <a:tblPr firstRow="1" bandRow="1">
                <a:tableStyleId>{93296810-A885-4BE3-A3E7-6D5BEEA58F35}</a:tableStyleId>
              </a:tblPr>
              <a:tblGrid>
                <a:gridCol w="3158356">
                  <a:extLst>
                    <a:ext uri="{9D8B030D-6E8A-4147-A177-3AD203B41FA5}">
                      <a16:colId xmlns:a16="http://schemas.microsoft.com/office/drawing/2014/main" val="1075307263"/>
                    </a:ext>
                  </a:extLst>
                </a:gridCol>
                <a:gridCol w="1327244">
                  <a:extLst>
                    <a:ext uri="{9D8B030D-6E8A-4147-A177-3AD203B41FA5}">
                      <a16:colId xmlns:a16="http://schemas.microsoft.com/office/drawing/2014/main" val="3340155748"/>
                    </a:ext>
                  </a:extLst>
                </a:gridCol>
              </a:tblGrid>
              <a:tr h="351020">
                <a:tc>
                  <a:txBody>
                    <a:bodyPr/>
                    <a:lstStyle/>
                    <a:p>
                      <a:pPr marL="0" algn="ctr" defTabSz="457200" rtl="0" eaLnBrk="1" fontAlgn="b" latinLnBrk="0" hangingPunct="1"/>
                      <a:r>
                        <a:rPr lang="en-AU" sz="1200" b="1" i="0" u="none" strike="noStrike" kern="1200" noProof="0" dirty="0">
                          <a:solidFill>
                            <a:srgbClr val="FFFFFF"/>
                          </a:solidFill>
                          <a:effectLst/>
                          <a:latin typeface="+mj-lt"/>
                          <a:ea typeface="+mn-ea"/>
                          <a:cs typeface="+mn-cs"/>
                        </a:rPr>
                        <a:t>Owner Country</a:t>
                      </a:r>
                    </a:p>
                  </a:txBody>
                  <a:tcPr marL="72000" marR="72000" marT="36000" marB="36000" anchor="ctr">
                    <a:lnL w="635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C00000"/>
                    </a:solidFill>
                  </a:tcPr>
                </a:tc>
                <a:tc>
                  <a:txBody>
                    <a:bodyPr/>
                    <a:lstStyle/>
                    <a:p>
                      <a:pPr marL="0" algn="ctr" defTabSz="457200" rtl="0" eaLnBrk="1" fontAlgn="b" latinLnBrk="0" hangingPunct="1"/>
                      <a:r>
                        <a:rPr lang="it-IT" sz="1200" b="1" i="0" u="none" strike="noStrike" kern="1200" dirty="0">
                          <a:solidFill>
                            <a:srgbClr val="FFFFFF"/>
                          </a:solidFill>
                          <a:effectLst/>
                          <a:latin typeface="+mj-lt"/>
                          <a:ea typeface="+mn-ea"/>
                          <a:cs typeface="+mn-cs"/>
                        </a:rPr>
                        <a:t>NAV (€/m)</a:t>
                      </a:r>
                    </a:p>
                  </a:txBody>
                  <a:tcPr marL="72000" marR="72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1360575575"/>
                  </a:ext>
                </a:extLst>
              </a:tr>
              <a:tr h="300719">
                <a:tc>
                  <a:txBody>
                    <a:bodyPr/>
                    <a:lstStyle/>
                    <a:p>
                      <a:pPr algn="l" fontAlgn="b"/>
                      <a:r>
                        <a:rPr lang="it-IT" sz="1200" b="0" i="0" u="none" strike="noStrike">
                          <a:solidFill>
                            <a:srgbClr val="000000"/>
                          </a:solidFill>
                          <a:effectLst/>
                          <a:latin typeface="Aptos Narrow" panose="020B0004020202020204" pitchFamily="34" charset="0"/>
                        </a:rPr>
                        <a:t>#NA</a:t>
                      </a:r>
                    </a:p>
                  </a:txBody>
                  <a:tcPr marL="72000" marR="72000" marT="36000" marB="36000" anchor="b">
                    <a:lnL w="6350" cap="flat" cmpd="sng" algn="ctr">
                      <a:solidFill>
                        <a:schemeClr val="tx1"/>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381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b"/>
                      <a:r>
                        <a:rPr lang="it-IT" sz="1200" b="0" i="0" u="none" strike="noStrike">
                          <a:solidFill>
                            <a:srgbClr val="000000"/>
                          </a:solidFill>
                          <a:effectLst/>
                          <a:latin typeface="Aptos Narrow" panose="020B0004020202020204" pitchFamily="34" charset="0"/>
                        </a:rPr>
                        <a:t>43.4</a:t>
                      </a:r>
                    </a:p>
                  </a:txBody>
                  <a:tcPr marL="72000" marR="72000" marT="36000" marB="36000" anchor="b">
                    <a:lnL w="12700" cap="flat" cmpd="sng" algn="ctr">
                      <a:solidFill>
                        <a:schemeClr val="tx1">
                          <a:lumMod val="50000"/>
                          <a:lumOff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8100" cmpd="sng">
                      <a:noFill/>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52663948"/>
                  </a:ext>
                </a:extLst>
              </a:tr>
              <a:tr h="300719">
                <a:tc>
                  <a:txBody>
                    <a:bodyPr/>
                    <a:lstStyle/>
                    <a:p>
                      <a:pPr algn="l" fontAlgn="b"/>
                      <a:r>
                        <a:rPr lang="it-IT" sz="1200" b="0" i="0" u="none" strike="noStrike">
                          <a:solidFill>
                            <a:srgbClr val="000000"/>
                          </a:solidFill>
                          <a:effectLst/>
                          <a:latin typeface="Aptos Narrow" panose="020B0004020202020204" pitchFamily="34" charset="0"/>
                        </a:rPr>
                        <a:t>Junior</a:t>
                      </a:r>
                    </a:p>
                  </a:txBody>
                  <a:tcPr marL="72000" marR="72000" marT="36000" marB="36000" anchor="b">
                    <a:lnL w="6350" cap="flat" cmpd="sng" algn="ctr">
                      <a:solidFill>
                        <a:schemeClr val="tx1"/>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b"/>
                      <a:r>
                        <a:rPr lang="it-IT" sz="1200" b="0" i="0" u="none" strike="noStrike">
                          <a:solidFill>
                            <a:srgbClr val="000000"/>
                          </a:solidFill>
                          <a:effectLst/>
                          <a:latin typeface="Aptos Narrow" panose="020B0004020202020204" pitchFamily="34" charset="0"/>
                        </a:rPr>
                        <a:t>29.4</a:t>
                      </a:r>
                    </a:p>
                  </a:txBody>
                  <a:tcPr marL="72000" marR="72000" marT="36000" marB="36000" anchor="b">
                    <a:lnL w="12700" cap="flat" cmpd="sng" algn="ctr">
                      <a:solidFill>
                        <a:schemeClr val="tx1">
                          <a:lumMod val="50000"/>
                          <a:lumOff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87278950"/>
                  </a:ext>
                </a:extLst>
              </a:tr>
              <a:tr h="300719">
                <a:tc>
                  <a:txBody>
                    <a:bodyPr/>
                    <a:lstStyle/>
                    <a:p>
                      <a:pPr algn="l" fontAlgn="b"/>
                      <a:r>
                        <a:rPr lang="it-IT" sz="1200" b="0" i="0" u="none" strike="noStrike" dirty="0" err="1">
                          <a:solidFill>
                            <a:srgbClr val="000000"/>
                          </a:solidFill>
                          <a:effectLst/>
                          <a:latin typeface="Aptos Narrow" panose="020B0004020202020204" pitchFamily="34" charset="0"/>
                        </a:rPr>
                        <a:t>Mezzanine</a:t>
                      </a:r>
                      <a:endParaRPr lang="it-IT" sz="1200" b="0" i="0" u="none" strike="noStrike" dirty="0">
                        <a:solidFill>
                          <a:srgbClr val="000000"/>
                        </a:solidFill>
                        <a:effectLst/>
                        <a:latin typeface="Aptos Narrow" panose="020B0004020202020204" pitchFamily="34" charset="0"/>
                      </a:endParaRPr>
                    </a:p>
                  </a:txBody>
                  <a:tcPr marL="72000" marR="72000" marT="36000" marB="36000" anchor="b">
                    <a:lnL w="6350" cap="flat" cmpd="sng" algn="ctr">
                      <a:solidFill>
                        <a:schemeClr val="tx1"/>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b"/>
                      <a:r>
                        <a:rPr lang="it-IT" sz="1200" b="0" i="0" u="none" strike="noStrike">
                          <a:solidFill>
                            <a:srgbClr val="000000"/>
                          </a:solidFill>
                          <a:effectLst/>
                          <a:latin typeface="Aptos Narrow" panose="020B0004020202020204" pitchFamily="34" charset="0"/>
                        </a:rPr>
                        <a:t>1.7</a:t>
                      </a:r>
                    </a:p>
                  </a:txBody>
                  <a:tcPr marL="72000" marR="72000" marT="36000" marB="36000" anchor="b">
                    <a:lnL w="12700" cap="flat" cmpd="sng" algn="ctr">
                      <a:solidFill>
                        <a:schemeClr val="tx1">
                          <a:lumMod val="50000"/>
                          <a:lumOff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44055080"/>
                  </a:ext>
                </a:extLst>
              </a:tr>
              <a:tr h="300719">
                <a:tc>
                  <a:txBody>
                    <a:bodyPr/>
                    <a:lstStyle/>
                    <a:p>
                      <a:pPr algn="l" fontAlgn="b"/>
                      <a:r>
                        <a:rPr lang="it-IT" sz="1200" b="0" i="0" u="none" strike="noStrike" dirty="0">
                          <a:solidFill>
                            <a:srgbClr val="000000"/>
                          </a:solidFill>
                          <a:effectLst/>
                          <a:latin typeface="Aptos Narrow" panose="020B0004020202020204" pitchFamily="34" charset="0"/>
                        </a:rPr>
                        <a:t>Senior</a:t>
                      </a:r>
                    </a:p>
                  </a:txBody>
                  <a:tcPr marL="72000" marR="72000" marT="36000" marB="36000" anchor="b">
                    <a:lnL w="6350" cap="flat" cmpd="sng" algn="ctr">
                      <a:solidFill>
                        <a:schemeClr val="tx1"/>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b"/>
                      <a:r>
                        <a:rPr lang="it-IT" sz="1200" b="0" i="0" u="none" strike="noStrike" dirty="0">
                          <a:solidFill>
                            <a:srgbClr val="000000"/>
                          </a:solidFill>
                          <a:effectLst/>
                          <a:latin typeface="Aptos Narrow" panose="020B0004020202020204" pitchFamily="34" charset="0"/>
                        </a:rPr>
                        <a:t>3.4</a:t>
                      </a:r>
                    </a:p>
                  </a:txBody>
                  <a:tcPr marL="72000" marR="72000" marT="36000" marB="36000" anchor="b">
                    <a:lnL w="12700" cap="flat" cmpd="sng" algn="ctr">
                      <a:solidFill>
                        <a:schemeClr val="tx1">
                          <a:lumMod val="50000"/>
                          <a:lumOff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2787236"/>
                  </a:ext>
                </a:extLst>
              </a:tr>
              <a:tr h="300719">
                <a:tc>
                  <a:txBody>
                    <a:bodyPr/>
                    <a:lstStyle/>
                    <a:p>
                      <a:pPr marL="0" algn="l" defTabSz="457200" rtl="0" eaLnBrk="1" fontAlgn="b" latinLnBrk="0" hangingPunct="1"/>
                      <a:r>
                        <a:rPr lang="it-IT" sz="1200" b="1" i="0" u="none" strike="noStrike" kern="1200" dirty="0">
                          <a:solidFill>
                            <a:srgbClr val="000000"/>
                          </a:solidFill>
                          <a:effectLst/>
                          <a:latin typeface="Aptos Narrow" panose="020B0004020202020204" pitchFamily="34" charset="0"/>
                          <a:ea typeface="+mn-ea"/>
                          <a:cs typeface="+mn-cs"/>
                        </a:rPr>
                        <a:t>Total ABS Portfolio – Direct Holdings</a:t>
                      </a:r>
                    </a:p>
                  </a:txBody>
                  <a:tcPr marL="72000" marR="72000" marT="36000" marB="36000" anchor="ctr">
                    <a:lnL w="6350" cap="flat" cmpd="sng" algn="ctr">
                      <a:solidFill>
                        <a:schemeClr val="tx1"/>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r" defTabSz="457200" rtl="0" eaLnBrk="1" fontAlgn="b" latinLnBrk="0" hangingPunct="1"/>
                      <a:r>
                        <a:rPr lang="it-IT" sz="1200" b="1" i="0" u="none" strike="noStrike" kern="1200" dirty="0">
                          <a:solidFill>
                            <a:srgbClr val="000000"/>
                          </a:solidFill>
                          <a:effectLst/>
                          <a:latin typeface="Aptos Narrow" panose="020B0004020202020204" pitchFamily="34" charset="0"/>
                          <a:ea typeface="+mn-ea"/>
                          <a:cs typeface="+mn-cs"/>
                        </a:rPr>
                        <a:t>77.9</a:t>
                      </a:r>
                    </a:p>
                  </a:txBody>
                  <a:tcPr marL="72000" marR="72000" marT="36000" marB="36000" anchor="ctr">
                    <a:lnL w="12700" cap="flat" cmpd="sng" algn="ctr">
                      <a:solidFill>
                        <a:schemeClr val="tx1">
                          <a:lumMod val="50000"/>
                          <a:lumOff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84950106"/>
                  </a:ext>
                </a:extLst>
              </a:tr>
            </a:tbl>
          </a:graphicData>
        </a:graphic>
      </p:graphicFrame>
      <p:sp>
        <p:nvSpPr>
          <p:cNvPr id="33" name="TextBox 32">
            <a:extLst>
              <a:ext uri="{FF2B5EF4-FFF2-40B4-BE49-F238E27FC236}">
                <a16:creationId xmlns:a16="http://schemas.microsoft.com/office/drawing/2014/main" id="{DCF00287-7B59-3D38-DD50-7B2DE5FC6EC1}"/>
              </a:ext>
            </a:extLst>
          </p:cNvPr>
          <p:cNvSpPr txBox="1"/>
          <p:nvPr/>
        </p:nvSpPr>
        <p:spPr>
          <a:xfrm>
            <a:off x="875899" y="964904"/>
            <a:ext cx="8148804" cy="276999"/>
          </a:xfrm>
          <a:prstGeom prst="rect">
            <a:avLst/>
          </a:prstGeom>
          <a:noFill/>
        </p:spPr>
        <p:txBody>
          <a:bodyPr wrap="square" rtlCol="0">
            <a:spAutoFit/>
          </a:bodyPr>
          <a:lstStyle/>
          <a:p>
            <a:pPr algn="just"/>
            <a:r>
              <a:rPr lang="it-IT" sz="1200" dirty="0">
                <a:latin typeface="+mj-lt"/>
              </a:rPr>
              <a:t>…</a:t>
            </a:r>
          </a:p>
        </p:txBody>
      </p:sp>
    </p:spTree>
    <p:extLst>
      <p:ext uri="{BB962C8B-B14F-4D97-AF65-F5344CB8AC3E}">
        <p14:creationId xmlns:p14="http://schemas.microsoft.com/office/powerpoint/2010/main" val="42480757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99FFCB-876F-DDDB-49A4-FBDF146501EA}"/>
            </a:ext>
          </a:extLst>
        </p:cNvPr>
        <p:cNvGrpSpPr/>
        <p:nvPr/>
      </p:nvGrpSpPr>
      <p:grpSpPr>
        <a:xfrm>
          <a:off x="0" y="0"/>
          <a:ext cx="0" cy="0"/>
          <a:chOff x="0" y="0"/>
          <a:chExt cx="0" cy="0"/>
        </a:xfrm>
      </p:grpSpPr>
      <p:sp>
        <p:nvSpPr>
          <p:cNvPr id="56" name="Slide Number Placeholder 1">
            <a:extLst>
              <a:ext uri="{FF2B5EF4-FFF2-40B4-BE49-F238E27FC236}">
                <a16:creationId xmlns:a16="http://schemas.microsoft.com/office/drawing/2014/main" id="{C2F1217F-9A9F-6A81-636D-16B42C172E54}"/>
              </a:ext>
            </a:extLst>
          </p:cNvPr>
          <p:cNvSpPr txBox="1">
            <a:spLocks/>
          </p:cNvSpPr>
          <p:nvPr/>
        </p:nvSpPr>
        <p:spPr>
          <a:xfrm>
            <a:off x="11478733" y="303860"/>
            <a:ext cx="266889" cy="178318"/>
          </a:xfrm>
          <a:prstGeom prst="rect">
            <a:avLst/>
          </a:prstGeom>
        </p:spPr>
        <p:txBody>
          <a:bodyPr vert="horz" lIns="0" tIns="0" rIns="0" bIns="0" rtlCol="0" anchor="t" anchorCtr="0"/>
          <a:lstStyle>
            <a:defPPr>
              <a:defRPr lang="it-IT"/>
            </a:defPPr>
            <a:lvl1pPr marL="0" algn="r" defTabSz="457200" rtl="0" eaLnBrk="1" latinLnBrk="0" hangingPunct="1">
              <a:defRPr sz="900" kern="120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465A074-71B0-1C47-A455-7677837C124E}" type="slidenum">
              <a:rPr lang="it-IT" smtClean="0"/>
              <a:pPr/>
              <a:t>8</a:t>
            </a:fld>
            <a:endParaRPr lang="it-IT" dirty="0"/>
          </a:p>
        </p:txBody>
      </p:sp>
      <p:grpSp>
        <p:nvGrpSpPr>
          <p:cNvPr id="18" name="Gruppo 17">
            <a:extLst>
              <a:ext uri="{FF2B5EF4-FFF2-40B4-BE49-F238E27FC236}">
                <a16:creationId xmlns:a16="http://schemas.microsoft.com/office/drawing/2014/main" id="{4854A49C-C0BF-90E4-50A7-A986CB181A3A}"/>
              </a:ext>
            </a:extLst>
          </p:cNvPr>
          <p:cNvGrpSpPr/>
          <p:nvPr/>
        </p:nvGrpSpPr>
        <p:grpSpPr>
          <a:xfrm>
            <a:off x="0" y="-615"/>
            <a:ext cx="10233380" cy="706501"/>
            <a:chOff x="0" y="-615"/>
            <a:chExt cx="10233380" cy="706501"/>
          </a:xfrm>
        </p:grpSpPr>
        <p:grpSp>
          <p:nvGrpSpPr>
            <p:cNvPr id="19" name="Gruppo 18">
              <a:extLst>
                <a:ext uri="{FF2B5EF4-FFF2-40B4-BE49-F238E27FC236}">
                  <a16:creationId xmlns:a16="http://schemas.microsoft.com/office/drawing/2014/main" id="{2658A640-32E4-3C68-BB46-50500490E3D7}"/>
                </a:ext>
              </a:extLst>
            </p:cNvPr>
            <p:cNvGrpSpPr/>
            <p:nvPr/>
          </p:nvGrpSpPr>
          <p:grpSpPr>
            <a:xfrm>
              <a:off x="0" y="-615"/>
              <a:ext cx="10233380" cy="393634"/>
              <a:chOff x="0" y="-615"/>
              <a:chExt cx="10233380" cy="579408"/>
            </a:xfrm>
          </p:grpSpPr>
          <p:sp>
            <p:nvSpPr>
              <p:cNvPr id="22" name="Parallelogramma 21">
                <a:extLst>
                  <a:ext uri="{FF2B5EF4-FFF2-40B4-BE49-F238E27FC236}">
                    <a16:creationId xmlns:a16="http://schemas.microsoft.com/office/drawing/2014/main" id="{56D0FB10-E9E0-B55F-F26B-6466911F1DE7}"/>
                  </a:ext>
                </a:extLst>
              </p:cNvPr>
              <p:cNvSpPr/>
              <p:nvPr/>
            </p:nvSpPr>
            <p:spPr>
              <a:xfrm>
                <a:off x="0" y="-615"/>
                <a:ext cx="1352550" cy="577322"/>
              </a:xfrm>
              <a:prstGeom prst="parallelogram">
                <a:avLst>
                  <a:gd name="adj" fmla="val 0"/>
                </a:avLst>
              </a:prstGeom>
              <a:solidFill>
                <a:srgbClr val="C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200" b="0" i="0" u="none" strike="noStrike" kern="0" cap="none" spc="0" normalizeH="0" baseline="0" noProof="0" dirty="0">
                  <a:ln>
                    <a:noFill/>
                  </a:ln>
                  <a:solidFill>
                    <a:srgbClr val="FFFFFF"/>
                  </a:solidFill>
                  <a:effectLst/>
                  <a:uLnTx/>
                  <a:uFillTx/>
                  <a:latin typeface="Calibri" panose="020F0502020204030204"/>
                  <a:ea typeface="+mn-ea"/>
                  <a:cs typeface="+mn-cs"/>
                </a:endParaRPr>
              </a:p>
            </p:txBody>
          </p:sp>
          <p:sp>
            <p:nvSpPr>
              <p:cNvPr id="23" name="Figura a mano libera 5">
                <a:extLst>
                  <a:ext uri="{FF2B5EF4-FFF2-40B4-BE49-F238E27FC236}">
                    <a16:creationId xmlns:a16="http://schemas.microsoft.com/office/drawing/2014/main" id="{F8BCDFBB-EC95-D5EE-6F14-7D826BA3F933}"/>
                  </a:ext>
                </a:extLst>
              </p:cNvPr>
              <p:cNvSpPr/>
              <p:nvPr/>
            </p:nvSpPr>
            <p:spPr>
              <a:xfrm>
                <a:off x="0" y="-615"/>
                <a:ext cx="10233380" cy="579408"/>
              </a:xfrm>
              <a:custGeom>
                <a:avLst/>
                <a:gdLst>
                  <a:gd name="connsiteX0" fmla="*/ 1433195 w 11097894"/>
                  <a:gd name="connsiteY0" fmla="*/ 0 h 1228090"/>
                  <a:gd name="connsiteX1" fmla="*/ 11097895 w 11097894"/>
                  <a:gd name="connsiteY1" fmla="*/ 0 h 1228090"/>
                  <a:gd name="connsiteX2" fmla="*/ 10142220 w 11097894"/>
                  <a:gd name="connsiteY2" fmla="*/ 1106805 h 1228090"/>
                  <a:gd name="connsiteX3" fmla="*/ 9338310 w 11097894"/>
                  <a:gd name="connsiteY3" fmla="*/ 1226820 h 1228090"/>
                  <a:gd name="connsiteX4" fmla="*/ 0 w 11097894"/>
                  <a:gd name="connsiteY4" fmla="*/ 1228090 h 1228090"/>
                  <a:gd name="connsiteX5" fmla="*/ 1433195 w 11097894"/>
                  <a:gd name="connsiteY5" fmla="*/ 0 h 1228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97894" h="1228090">
                    <a:moveTo>
                      <a:pt x="1433195" y="0"/>
                    </a:moveTo>
                    <a:lnTo>
                      <a:pt x="11097895" y="0"/>
                    </a:lnTo>
                    <a:cubicBezTo>
                      <a:pt x="11097895" y="0"/>
                      <a:pt x="10839450" y="850265"/>
                      <a:pt x="10142220" y="1106805"/>
                    </a:cubicBezTo>
                    <a:cubicBezTo>
                      <a:pt x="9802495" y="1231900"/>
                      <a:pt x="9338310" y="1226820"/>
                      <a:pt x="9338310" y="1226820"/>
                    </a:cubicBezTo>
                    <a:lnTo>
                      <a:pt x="0" y="1228090"/>
                    </a:lnTo>
                    <a:lnTo>
                      <a:pt x="1433195" y="0"/>
                    </a:lnTo>
                    <a:close/>
                  </a:path>
                </a:pathLst>
              </a:custGeom>
              <a:solidFill>
                <a:srgbClr val="C00000"/>
              </a:solidFill>
              <a:ln w="12700" cap="flat">
                <a:noFill/>
                <a:prstDash val="solid"/>
                <a:miter/>
              </a:ln>
              <a:effectLst>
                <a:outerShdw blurRad="50800" dist="38100" dir="2700000" algn="tl" rotWithShape="0">
                  <a:prstClr val="black">
                    <a:alpha val="40000"/>
                  </a:prstClr>
                </a:outerShdw>
              </a:effectLst>
            </p:spPr>
            <p:txBody>
              <a:bodyPr rtlCol="0" anchor="ctr"/>
              <a:lstStyle/>
              <a:p>
                <a:pPr lvl="0" defTabSz="896938">
                  <a:defRPr/>
                </a:pPr>
                <a:r>
                  <a:rPr kumimoji="0" lang="it-IT" b="0" i="0" u="none" strike="noStrike" kern="0" cap="none" spc="0" normalizeH="0" baseline="0" noProof="0" dirty="0">
                    <a:ln>
                      <a:noFill/>
                    </a:ln>
                    <a:solidFill>
                      <a:schemeClr val="bg1"/>
                    </a:solidFill>
                    <a:effectLst/>
                    <a:uLnTx/>
                    <a:uFillTx/>
                  </a:rPr>
                  <a:t>	</a:t>
                </a:r>
                <a:r>
                  <a:rPr lang="it-IT" kern="0" dirty="0">
                    <a:solidFill>
                      <a:schemeClr val="bg1"/>
                    </a:solidFill>
                  </a:rPr>
                  <a:t>2</a:t>
                </a:r>
                <a:r>
                  <a:rPr kumimoji="0" lang="it-IT" b="0" i="0" u="none" strike="noStrike" kern="0" cap="none" spc="0" normalizeH="0" baseline="0" noProof="0" dirty="0">
                    <a:ln>
                      <a:noFill/>
                    </a:ln>
                    <a:solidFill>
                      <a:schemeClr val="bg1"/>
                    </a:solidFill>
                    <a:effectLst/>
                    <a:uLnTx/>
                    <a:uFillTx/>
                  </a:rPr>
                  <a:t>.</a:t>
                </a:r>
                <a:r>
                  <a:rPr lang="it-IT" kern="0" dirty="0">
                    <a:solidFill>
                      <a:schemeClr val="bg1"/>
                    </a:solidFill>
                  </a:rPr>
                  <a:t> </a:t>
                </a:r>
                <a:r>
                  <a:rPr lang="en-US" kern="0" dirty="0">
                    <a:solidFill>
                      <a:schemeClr val="bg1"/>
                    </a:solidFill>
                  </a:rPr>
                  <a:t>Direct Holdings</a:t>
                </a:r>
                <a:endParaRPr kumimoji="0" lang="it-IT" i="0" u="none" strike="noStrike" kern="0" cap="none" spc="0" normalizeH="0" baseline="0" noProof="0" dirty="0">
                  <a:ln>
                    <a:noFill/>
                  </a:ln>
                  <a:solidFill>
                    <a:schemeClr val="bg1"/>
                  </a:solidFill>
                  <a:effectLst/>
                  <a:uLnTx/>
                  <a:uFillTx/>
                </a:endParaRPr>
              </a:p>
            </p:txBody>
          </p:sp>
        </p:grpSp>
        <p:sp>
          <p:nvSpPr>
            <p:cNvPr id="20" name="Parallelogramma 19">
              <a:extLst>
                <a:ext uri="{FF2B5EF4-FFF2-40B4-BE49-F238E27FC236}">
                  <a16:creationId xmlns:a16="http://schemas.microsoft.com/office/drawing/2014/main" id="{40D0DDC0-8831-FFE8-6FD1-A75376AABED4}"/>
                </a:ext>
              </a:extLst>
            </p:cNvPr>
            <p:cNvSpPr/>
            <p:nvPr/>
          </p:nvSpPr>
          <p:spPr>
            <a:xfrm>
              <a:off x="0" y="389981"/>
              <a:ext cx="6491335" cy="315905"/>
            </a:xfrm>
            <a:prstGeom prst="parallelogram">
              <a:avLst>
                <a:gd name="adj" fmla="val 0"/>
              </a:avLst>
            </a:prstGeom>
            <a:solidFill>
              <a:srgbClr val="DEDFD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200" b="0" i="0" u="none" strike="noStrike" kern="0" cap="none" spc="0" normalizeH="0" baseline="0" noProof="0" dirty="0">
                <a:ln>
                  <a:noFill/>
                </a:ln>
                <a:solidFill>
                  <a:srgbClr val="FFFFFF"/>
                </a:solidFill>
                <a:effectLst/>
                <a:uLnTx/>
                <a:uFillTx/>
                <a:latin typeface="Calibri" panose="020F0502020204030204"/>
                <a:ea typeface="+mn-ea"/>
                <a:cs typeface="+mn-cs"/>
              </a:endParaRPr>
            </a:p>
          </p:txBody>
        </p:sp>
        <p:sp>
          <p:nvSpPr>
            <p:cNvPr id="21" name="Figura a mano libera 5">
              <a:extLst>
                <a:ext uri="{FF2B5EF4-FFF2-40B4-BE49-F238E27FC236}">
                  <a16:creationId xmlns:a16="http://schemas.microsoft.com/office/drawing/2014/main" id="{9C67939D-487A-E6D1-329D-18770A4FD338}"/>
                </a:ext>
              </a:extLst>
            </p:cNvPr>
            <p:cNvSpPr/>
            <p:nvPr/>
          </p:nvSpPr>
          <p:spPr>
            <a:xfrm>
              <a:off x="0" y="389981"/>
              <a:ext cx="8973368" cy="315905"/>
            </a:xfrm>
            <a:custGeom>
              <a:avLst/>
              <a:gdLst>
                <a:gd name="connsiteX0" fmla="*/ 1433195 w 11097894"/>
                <a:gd name="connsiteY0" fmla="*/ 0 h 1228090"/>
                <a:gd name="connsiteX1" fmla="*/ 11097895 w 11097894"/>
                <a:gd name="connsiteY1" fmla="*/ 0 h 1228090"/>
                <a:gd name="connsiteX2" fmla="*/ 10142220 w 11097894"/>
                <a:gd name="connsiteY2" fmla="*/ 1106805 h 1228090"/>
                <a:gd name="connsiteX3" fmla="*/ 9338310 w 11097894"/>
                <a:gd name="connsiteY3" fmla="*/ 1226820 h 1228090"/>
                <a:gd name="connsiteX4" fmla="*/ 0 w 11097894"/>
                <a:gd name="connsiteY4" fmla="*/ 1228090 h 1228090"/>
                <a:gd name="connsiteX5" fmla="*/ 1433195 w 11097894"/>
                <a:gd name="connsiteY5" fmla="*/ 0 h 1228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97894" h="1228090">
                  <a:moveTo>
                    <a:pt x="1433195" y="0"/>
                  </a:moveTo>
                  <a:lnTo>
                    <a:pt x="11097895" y="0"/>
                  </a:lnTo>
                  <a:cubicBezTo>
                    <a:pt x="11097895" y="0"/>
                    <a:pt x="10839450" y="850265"/>
                    <a:pt x="10142220" y="1106805"/>
                  </a:cubicBezTo>
                  <a:cubicBezTo>
                    <a:pt x="9802495" y="1231900"/>
                    <a:pt x="9338310" y="1226820"/>
                    <a:pt x="9338310" y="1226820"/>
                  </a:cubicBezTo>
                  <a:lnTo>
                    <a:pt x="0" y="1228090"/>
                  </a:lnTo>
                  <a:lnTo>
                    <a:pt x="1433195" y="0"/>
                  </a:lnTo>
                  <a:close/>
                </a:path>
              </a:pathLst>
            </a:custGeom>
            <a:solidFill>
              <a:srgbClr val="DEDFDF"/>
            </a:solidFill>
            <a:ln w="12700" cap="flat">
              <a:noFill/>
              <a:prstDash val="solid"/>
              <a:miter/>
            </a:ln>
            <a:effectLst>
              <a:outerShdw blurRad="50800" dist="38100" dir="2700000" algn="tl" rotWithShape="0">
                <a:prstClr val="black">
                  <a:alpha val="40000"/>
                </a:prstClr>
              </a:outerShdw>
            </a:effectLst>
          </p:spPr>
          <p:txBody>
            <a:bodyPr lIns="0" tIns="0" rIns="0" bIns="72000" rtlCol="0" anchor="ctr"/>
            <a:lstStyle/>
            <a:p>
              <a:pPr defTabSz="987425">
                <a:defRPr/>
              </a:pPr>
              <a:r>
                <a:rPr kumimoji="0" lang="it-IT" sz="2200" b="0" i="0" u="none" strike="noStrike" kern="0" cap="none" spc="0" normalizeH="0" baseline="0" noProof="0" dirty="0">
                  <a:ln>
                    <a:noFill/>
                  </a:ln>
                  <a:solidFill>
                    <a:schemeClr val="bg1"/>
                  </a:solidFill>
                  <a:effectLst/>
                  <a:uLnTx/>
                  <a:uFillTx/>
                </a:rPr>
                <a:t>	</a:t>
              </a:r>
              <a:r>
                <a:rPr lang="de-DE" sz="1400" kern="0" dirty="0"/>
                <a:t>Focus on Top </a:t>
              </a:r>
              <a:r>
                <a:rPr lang="de-DE" sz="1400" kern="0" dirty="0" err="1"/>
                <a:t>Positions</a:t>
              </a:r>
              <a:endParaRPr lang="it-IT" sz="1400" kern="0" dirty="0"/>
            </a:p>
          </p:txBody>
        </p:sp>
      </p:grpSp>
    </p:spTree>
    <p:extLst>
      <p:ext uri="{BB962C8B-B14F-4D97-AF65-F5344CB8AC3E}">
        <p14:creationId xmlns:p14="http://schemas.microsoft.com/office/powerpoint/2010/main" val="23819185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D3C7CF-A10F-DA41-4C76-8E8800DC0B55}"/>
            </a:ext>
          </a:extLst>
        </p:cNvPr>
        <p:cNvGrpSpPr/>
        <p:nvPr/>
      </p:nvGrpSpPr>
      <p:grpSpPr>
        <a:xfrm>
          <a:off x="0" y="0"/>
          <a:ext cx="0" cy="0"/>
          <a:chOff x="0" y="0"/>
          <a:chExt cx="0" cy="0"/>
        </a:xfrm>
      </p:grpSpPr>
      <p:sp>
        <p:nvSpPr>
          <p:cNvPr id="56" name="Slide Number Placeholder 1">
            <a:extLst>
              <a:ext uri="{FF2B5EF4-FFF2-40B4-BE49-F238E27FC236}">
                <a16:creationId xmlns:a16="http://schemas.microsoft.com/office/drawing/2014/main" id="{09494B09-364E-1CD0-27A5-DFD2E21E4657}"/>
              </a:ext>
            </a:extLst>
          </p:cNvPr>
          <p:cNvSpPr txBox="1">
            <a:spLocks/>
          </p:cNvSpPr>
          <p:nvPr/>
        </p:nvSpPr>
        <p:spPr>
          <a:xfrm>
            <a:off x="11478733" y="303860"/>
            <a:ext cx="266889" cy="178318"/>
          </a:xfrm>
          <a:prstGeom prst="rect">
            <a:avLst/>
          </a:prstGeom>
        </p:spPr>
        <p:txBody>
          <a:bodyPr vert="horz" lIns="0" tIns="0" rIns="0" bIns="0" rtlCol="0" anchor="t" anchorCtr="0"/>
          <a:lstStyle>
            <a:defPPr>
              <a:defRPr lang="it-IT"/>
            </a:defPPr>
            <a:lvl1pPr marL="0" algn="r" defTabSz="457200" rtl="0" eaLnBrk="1" latinLnBrk="0" hangingPunct="1">
              <a:defRPr sz="900" kern="120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465A074-71B0-1C47-A455-7677837C124E}" type="slidenum">
              <a:rPr lang="it-IT" smtClean="0"/>
              <a:pPr/>
              <a:t>9</a:t>
            </a:fld>
            <a:endParaRPr lang="it-IT" dirty="0"/>
          </a:p>
        </p:txBody>
      </p:sp>
      <p:grpSp>
        <p:nvGrpSpPr>
          <p:cNvPr id="18" name="Gruppo 17">
            <a:extLst>
              <a:ext uri="{FF2B5EF4-FFF2-40B4-BE49-F238E27FC236}">
                <a16:creationId xmlns:a16="http://schemas.microsoft.com/office/drawing/2014/main" id="{ACE6EF81-33D3-8BA7-9A42-7D96CA8ECC0E}"/>
              </a:ext>
            </a:extLst>
          </p:cNvPr>
          <p:cNvGrpSpPr/>
          <p:nvPr/>
        </p:nvGrpSpPr>
        <p:grpSpPr>
          <a:xfrm>
            <a:off x="0" y="-615"/>
            <a:ext cx="10233380" cy="706501"/>
            <a:chOff x="0" y="-615"/>
            <a:chExt cx="10233380" cy="706501"/>
          </a:xfrm>
        </p:grpSpPr>
        <p:grpSp>
          <p:nvGrpSpPr>
            <p:cNvPr id="19" name="Gruppo 18">
              <a:extLst>
                <a:ext uri="{FF2B5EF4-FFF2-40B4-BE49-F238E27FC236}">
                  <a16:creationId xmlns:a16="http://schemas.microsoft.com/office/drawing/2014/main" id="{D400C626-A0F8-E531-B985-E6DB798FA932}"/>
                </a:ext>
              </a:extLst>
            </p:cNvPr>
            <p:cNvGrpSpPr/>
            <p:nvPr/>
          </p:nvGrpSpPr>
          <p:grpSpPr>
            <a:xfrm>
              <a:off x="0" y="-615"/>
              <a:ext cx="10233380" cy="393634"/>
              <a:chOff x="0" y="-615"/>
              <a:chExt cx="10233380" cy="579408"/>
            </a:xfrm>
          </p:grpSpPr>
          <p:sp>
            <p:nvSpPr>
              <p:cNvPr id="22" name="Parallelogramma 21">
                <a:extLst>
                  <a:ext uri="{FF2B5EF4-FFF2-40B4-BE49-F238E27FC236}">
                    <a16:creationId xmlns:a16="http://schemas.microsoft.com/office/drawing/2014/main" id="{563DFFD4-CD76-1720-1AF7-C5EF9D8E6038}"/>
                  </a:ext>
                </a:extLst>
              </p:cNvPr>
              <p:cNvSpPr/>
              <p:nvPr/>
            </p:nvSpPr>
            <p:spPr>
              <a:xfrm>
                <a:off x="0" y="-615"/>
                <a:ext cx="1352550" cy="577322"/>
              </a:xfrm>
              <a:prstGeom prst="parallelogram">
                <a:avLst>
                  <a:gd name="adj" fmla="val 0"/>
                </a:avLst>
              </a:prstGeom>
              <a:solidFill>
                <a:srgbClr val="C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200" b="0" i="0" u="none" strike="noStrike" kern="0" cap="none" spc="0" normalizeH="0" baseline="0" noProof="0" dirty="0">
                  <a:ln>
                    <a:noFill/>
                  </a:ln>
                  <a:solidFill>
                    <a:srgbClr val="FFFFFF"/>
                  </a:solidFill>
                  <a:effectLst/>
                  <a:uLnTx/>
                  <a:uFillTx/>
                  <a:latin typeface="Calibri" panose="020F0502020204030204"/>
                  <a:ea typeface="+mn-ea"/>
                  <a:cs typeface="+mn-cs"/>
                </a:endParaRPr>
              </a:p>
            </p:txBody>
          </p:sp>
          <p:sp>
            <p:nvSpPr>
              <p:cNvPr id="23" name="Figura a mano libera 5">
                <a:extLst>
                  <a:ext uri="{FF2B5EF4-FFF2-40B4-BE49-F238E27FC236}">
                    <a16:creationId xmlns:a16="http://schemas.microsoft.com/office/drawing/2014/main" id="{F3872E9D-DDE0-13CB-D53B-1573B3EAD1CF}"/>
                  </a:ext>
                </a:extLst>
              </p:cNvPr>
              <p:cNvSpPr/>
              <p:nvPr/>
            </p:nvSpPr>
            <p:spPr>
              <a:xfrm>
                <a:off x="0" y="-615"/>
                <a:ext cx="10233380" cy="579408"/>
              </a:xfrm>
              <a:custGeom>
                <a:avLst/>
                <a:gdLst>
                  <a:gd name="connsiteX0" fmla="*/ 1433195 w 11097894"/>
                  <a:gd name="connsiteY0" fmla="*/ 0 h 1228090"/>
                  <a:gd name="connsiteX1" fmla="*/ 11097895 w 11097894"/>
                  <a:gd name="connsiteY1" fmla="*/ 0 h 1228090"/>
                  <a:gd name="connsiteX2" fmla="*/ 10142220 w 11097894"/>
                  <a:gd name="connsiteY2" fmla="*/ 1106805 h 1228090"/>
                  <a:gd name="connsiteX3" fmla="*/ 9338310 w 11097894"/>
                  <a:gd name="connsiteY3" fmla="*/ 1226820 h 1228090"/>
                  <a:gd name="connsiteX4" fmla="*/ 0 w 11097894"/>
                  <a:gd name="connsiteY4" fmla="*/ 1228090 h 1228090"/>
                  <a:gd name="connsiteX5" fmla="*/ 1433195 w 11097894"/>
                  <a:gd name="connsiteY5" fmla="*/ 0 h 1228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97894" h="1228090">
                    <a:moveTo>
                      <a:pt x="1433195" y="0"/>
                    </a:moveTo>
                    <a:lnTo>
                      <a:pt x="11097895" y="0"/>
                    </a:lnTo>
                    <a:cubicBezTo>
                      <a:pt x="11097895" y="0"/>
                      <a:pt x="10839450" y="850265"/>
                      <a:pt x="10142220" y="1106805"/>
                    </a:cubicBezTo>
                    <a:cubicBezTo>
                      <a:pt x="9802495" y="1231900"/>
                      <a:pt x="9338310" y="1226820"/>
                      <a:pt x="9338310" y="1226820"/>
                    </a:cubicBezTo>
                    <a:lnTo>
                      <a:pt x="0" y="1228090"/>
                    </a:lnTo>
                    <a:lnTo>
                      <a:pt x="1433195" y="0"/>
                    </a:lnTo>
                    <a:close/>
                  </a:path>
                </a:pathLst>
              </a:custGeom>
              <a:solidFill>
                <a:srgbClr val="C00000"/>
              </a:solidFill>
              <a:ln w="12700" cap="flat">
                <a:noFill/>
                <a:prstDash val="solid"/>
                <a:miter/>
              </a:ln>
              <a:effectLst>
                <a:outerShdw blurRad="50800" dist="38100" dir="2700000" algn="tl" rotWithShape="0">
                  <a:prstClr val="black">
                    <a:alpha val="40000"/>
                  </a:prstClr>
                </a:outerShdw>
              </a:effectLst>
            </p:spPr>
            <p:txBody>
              <a:bodyPr rtlCol="0" anchor="ctr"/>
              <a:lstStyle/>
              <a:p>
                <a:pPr lvl="0" defTabSz="896938">
                  <a:defRPr/>
                </a:pPr>
                <a:r>
                  <a:rPr kumimoji="0" lang="it-IT" b="0" i="0" u="none" strike="noStrike" kern="0" cap="none" spc="0" normalizeH="0" baseline="0" noProof="0" dirty="0">
                    <a:ln>
                      <a:noFill/>
                    </a:ln>
                    <a:solidFill>
                      <a:schemeClr val="bg1"/>
                    </a:solidFill>
                    <a:effectLst/>
                    <a:uLnTx/>
                    <a:uFillTx/>
                  </a:rPr>
                  <a:t>	</a:t>
                </a:r>
                <a:r>
                  <a:rPr lang="it-IT" kern="0" dirty="0">
                    <a:solidFill>
                      <a:schemeClr val="bg1"/>
                    </a:solidFill>
                  </a:rPr>
                  <a:t>2</a:t>
                </a:r>
                <a:r>
                  <a:rPr kumimoji="0" lang="it-IT" b="0" i="0" u="none" strike="noStrike" kern="0" cap="none" spc="0" normalizeH="0" baseline="0" noProof="0" dirty="0">
                    <a:ln>
                      <a:noFill/>
                    </a:ln>
                    <a:solidFill>
                      <a:schemeClr val="bg1"/>
                    </a:solidFill>
                    <a:effectLst/>
                    <a:uLnTx/>
                    <a:uFillTx/>
                  </a:rPr>
                  <a:t>.</a:t>
                </a:r>
                <a:r>
                  <a:rPr lang="it-IT" kern="0" dirty="0">
                    <a:solidFill>
                      <a:schemeClr val="bg1"/>
                    </a:solidFill>
                  </a:rPr>
                  <a:t> </a:t>
                </a:r>
                <a:r>
                  <a:rPr lang="en-US" kern="0" dirty="0">
                    <a:solidFill>
                      <a:schemeClr val="bg1"/>
                    </a:solidFill>
                  </a:rPr>
                  <a:t>Direct Holdings</a:t>
                </a:r>
                <a:endParaRPr kumimoji="0" lang="it-IT" i="0" u="none" strike="noStrike" kern="0" cap="none" spc="0" normalizeH="0" baseline="0" noProof="0" dirty="0">
                  <a:ln>
                    <a:noFill/>
                  </a:ln>
                  <a:solidFill>
                    <a:schemeClr val="bg1"/>
                  </a:solidFill>
                  <a:effectLst/>
                  <a:uLnTx/>
                  <a:uFillTx/>
                </a:endParaRPr>
              </a:p>
            </p:txBody>
          </p:sp>
        </p:grpSp>
        <p:sp>
          <p:nvSpPr>
            <p:cNvPr id="20" name="Parallelogramma 19">
              <a:extLst>
                <a:ext uri="{FF2B5EF4-FFF2-40B4-BE49-F238E27FC236}">
                  <a16:creationId xmlns:a16="http://schemas.microsoft.com/office/drawing/2014/main" id="{17565363-4D23-5368-7454-C6F23CB26384}"/>
                </a:ext>
              </a:extLst>
            </p:cNvPr>
            <p:cNvSpPr/>
            <p:nvPr/>
          </p:nvSpPr>
          <p:spPr>
            <a:xfrm>
              <a:off x="0" y="389981"/>
              <a:ext cx="6491335" cy="315905"/>
            </a:xfrm>
            <a:prstGeom prst="parallelogram">
              <a:avLst>
                <a:gd name="adj" fmla="val 0"/>
              </a:avLst>
            </a:prstGeom>
            <a:solidFill>
              <a:srgbClr val="DEDFD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200" b="0" i="0" u="none" strike="noStrike" kern="0" cap="none" spc="0" normalizeH="0" baseline="0" noProof="0" dirty="0">
                <a:ln>
                  <a:noFill/>
                </a:ln>
                <a:solidFill>
                  <a:srgbClr val="FFFFFF"/>
                </a:solidFill>
                <a:effectLst/>
                <a:uLnTx/>
                <a:uFillTx/>
                <a:latin typeface="Calibri" panose="020F0502020204030204"/>
                <a:ea typeface="+mn-ea"/>
                <a:cs typeface="+mn-cs"/>
              </a:endParaRPr>
            </a:p>
          </p:txBody>
        </p:sp>
        <p:sp>
          <p:nvSpPr>
            <p:cNvPr id="21" name="Figura a mano libera 5">
              <a:extLst>
                <a:ext uri="{FF2B5EF4-FFF2-40B4-BE49-F238E27FC236}">
                  <a16:creationId xmlns:a16="http://schemas.microsoft.com/office/drawing/2014/main" id="{89492B3C-CE2D-8FC6-A442-551EDC721B72}"/>
                </a:ext>
              </a:extLst>
            </p:cNvPr>
            <p:cNvSpPr/>
            <p:nvPr/>
          </p:nvSpPr>
          <p:spPr>
            <a:xfrm>
              <a:off x="0" y="389981"/>
              <a:ext cx="8973368" cy="315905"/>
            </a:xfrm>
            <a:custGeom>
              <a:avLst/>
              <a:gdLst>
                <a:gd name="connsiteX0" fmla="*/ 1433195 w 11097894"/>
                <a:gd name="connsiteY0" fmla="*/ 0 h 1228090"/>
                <a:gd name="connsiteX1" fmla="*/ 11097895 w 11097894"/>
                <a:gd name="connsiteY1" fmla="*/ 0 h 1228090"/>
                <a:gd name="connsiteX2" fmla="*/ 10142220 w 11097894"/>
                <a:gd name="connsiteY2" fmla="*/ 1106805 h 1228090"/>
                <a:gd name="connsiteX3" fmla="*/ 9338310 w 11097894"/>
                <a:gd name="connsiteY3" fmla="*/ 1226820 h 1228090"/>
                <a:gd name="connsiteX4" fmla="*/ 0 w 11097894"/>
                <a:gd name="connsiteY4" fmla="*/ 1228090 h 1228090"/>
                <a:gd name="connsiteX5" fmla="*/ 1433195 w 11097894"/>
                <a:gd name="connsiteY5" fmla="*/ 0 h 1228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97894" h="1228090">
                  <a:moveTo>
                    <a:pt x="1433195" y="0"/>
                  </a:moveTo>
                  <a:lnTo>
                    <a:pt x="11097895" y="0"/>
                  </a:lnTo>
                  <a:cubicBezTo>
                    <a:pt x="11097895" y="0"/>
                    <a:pt x="10839450" y="850265"/>
                    <a:pt x="10142220" y="1106805"/>
                  </a:cubicBezTo>
                  <a:cubicBezTo>
                    <a:pt x="9802495" y="1231900"/>
                    <a:pt x="9338310" y="1226820"/>
                    <a:pt x="9338310" y="1226820"/>
                  </a:cubicBezTo>
                  <a:lnTo>
                    <a:pt x="0" y="1228090"/>
                  </a:lnTo>
                  <a:lnTo>
                    <a:pt x="1433195" y="0"/>
                  </a:lnTo>
                  <a:close/>
                </a:path>
              </a:pathLst>
            </a:custGeom>
            <a:solidFill>
              <a:srgbClr val="DEDFDF"/>
            </a:solidFill>
            <a:ln w="12700" cap="flat">
              <a:noFill/>
              <a:prstDash val="solid"/>
              <a:miter/>
            </a:ln>
            <a:effectLst>
              <a:outerShdw blurRad="50800" dist="38100" dir="2700000" algn="tl" rotWithShape="0">
                <a:prstClr val="black">
                  <a:alpha val="40000"/>
                </a:prstClr>
              </a:outerShdw>
            </a:effectLst>
          </p:spPr>
          <p:txBody>
            <a:bodyPr lIns="0" tIns="0" rIns="0" bIns="72000" rtlCol="0" anchor="ctr"/>
            <a:lstStyle/>
            <a:p>
              <a:pPr defTabSz="987425">
                <a:defRPr/>
              </a:pPr>
              <a:r>
                <a:rPr kumimoji="0" lang="it-IT" sz="2200" b="0" i="0" u="none" strike="noStrike" kern="0" cap="none" spc="0" normalizeH="0" baseline="0" noProof="0" dirty="0">
                  <a:ln>
                    <a:noFill/>
                  </a:ln>
                  <a:solidFill>
                    <a:schemeClr val="bg1"/>
                  </a:solidFill>
                  <a:effectLst/>
                  <a:uLnTx/>
                  <a:uFillTx/>
                </a:rPr>
                <a:t>	</a:t>
              </a:r>
              <a:r>
                <a:rPr lang="de-DE" sz="1400" kern="0" dirty="0"/>
                <a:t>Focus on Top </a:t>
              </a:r>
              <a:r>
                <a:rPr lang="de-DE" sz="1400" kern="0" dirty="0" err="1"/>
                <a:t>Positions</a:t>
              </a:r>
              <a:endParaRPr lang="it-IT" sz="1400" kern="0" dirty="0"/>
            </a:p>
          </p:txBody>
        </p:sp>
      </p:grpSp>
    </p:spTree>
    <p:extLst>
      <p:ext uri="{BB962C8B-B14F-4D97-AF65-F5344CB8AC3E}">
        <p14:creationId xmlns:p14="http://schemas.microsoft.com/office/powerpoint/2010/main" val="283490574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Generali_DEF">
  <a:themeElements>
    <a:clrScheme name="Generali_colori_C">
      <a:dk1>
        <a:sysClr val="windowText" lastClr="000000"/>
      </a:dk1>
      <a:lt1>
        <a:sysClr val="window" lastClr="FFFFFF"/>
      </a:lt1>
      <a:dk2>
        <a:srgbClr val="BD2027"/>
      </a:dk2>
      <a:lt2>
        <a:srgbClr val="FEEEE6"/>
      </a:lt2>
      <a:accent1>
        <a:srgbClr val="BD2027"/>
      </a:accent1>
      <a:accent2>
        <a:srgbClr val="C25439"/>
      </a:accent2>
      <a:accent3>
        <a:srgbClr val="E9B09A"/>
      </a:accent3>
      <a:accent4>
        <a:srgbClr val="5C5D5F"/>
      </a:accent4>
      <a:accent5>
        <a:srgbClr val="CFD0D2"/>
      </a:accent5>
      <a:accent6>
        <a:srgbClr val="A1A3A4"/>
      </a:accent6>
      <a:hlink>
        <a:srgbClr val="BD2027"/>
      </a:hlink>
      <a:folHlink>
        <a:srgbClr val="C25439"/>
      </a:folHlink>
    </a:clrScheme>
    <a:fontScheme name="BE_typografia">
      <a:majorFont>
        <a:latin typeface="Arial Regular"/>
        <a:ea typeface="Arial Italic"/>
        <a:cs typeface=""/>
      </a:majorFont>
      <a:minorFont>
        <a:latin typeface="Arial Regular"/>
        <a:ea typeface="Arial Regular"/>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BD645FEA9928B418043880ECC53A6B9" ma:contentTypeVersion="13" ma:contentTypeDescription="Create a new document." ma:contentTypeScope="" ma:versionID="5dad12c9f04c9e52d6ae83609e43299c">
  <xsd:schema xmlns:xsd="http://www.w3.org/2001/XMLSchema" xmlns:xs="http://www.w3.org/2001/XMLSchema" xmlns:p="http://schemas.microsoft.com/office/2006/metadata/properties" xmlns:ns3="f8024081-279a-47d7-9820-d943081544ca" xmlns:ns4="3ce723a1-1772-401e-a7dd-f9829dd193b7" targetNamespace="http://schemas.microsoft.com/office/2006/metadata/properties" ma:root="true" ma:fieldsID="bd84375ca4e969f53e7a6475577443a8" ns3:_="" ns4:_="">
    <xsd:import namespace="f8024081-279a-47d7-9820-d943081544ca"/>
    <xsd:import namespace="3ce723a1-1772-401e-a7dd-f9829dd193b7"/>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KeyPoints" minOccurs="0"/>
                <xsd:element ref="ns4:MediaServiceKeyPoints" minOccurs="0"/>
                <xsd:element ref="ns4:MediaServiceDateTaken" minOccurs="0"/>
                <xsd:element ref="ns4:MediaServiceAutoTags" minOccurs="0"/>
                <xsd:element ref="ns4:MediaServiceGenerationTime" minOccurs="0"/>
                <xsd:element ref="ns4:MediaServiceEventHashCode" minOccurs="0"/>
                <xsd:element ref="ns4:MediaServiceOCR" minOccurs="0"/>
                <xsd:element ref="ns4: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8024081-279a-47d7-9820-d943081544ca"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ce723a1-1772-401e-a7dd-f9829dd193b7"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Location" ma:index="20"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9434123-CFAC-499F-8907-37DFA8A4C62E}">
  <ds:schemaRefs>
    <ds:schemaRef ds:uri="http://schemas.microsoft.com/sharepoint/v3/contenttype/forms"/>
  </ds:schemaRefs>
</ds:datastoreItem>
</file>

<file path=customXml/itemProps2.xml><?xml version="1.0" encoding="utf-8"?>
<ds:datastoreItem xmlns:ds="http://schemas.openxmlformats.org/officeDocument/2006/customXml" ds:itemID="{82A271F1-4EEE-4F8F-BD0E-65DF43C7F93B}">
  <ds:schemaRefs>
    <ds:schemaRef ds:uri="3ce723a1-1772-401e-a7dd-f9829dd193b7"/>
    <ds:schemaRef ds:uri="http://schemas.microsoft.com/office/2006/metadata/properties"/>
    <ds:schemaRef ds:uri="http://schemas.microsoft.com/office/2006/documentManagement/types"/>
    <ds:schemaRef ds:uri="http://schemas.openxmlformats.org/package/2006/metadata/core-properties"/>
    <ds:schemaRef ds:uri="http://purl.org/dc/dcmitype/"/>
    <ds:schemaRef ds:uri="http://www.w3.org/XML/1998/namespace"/>
    <ds:schemaRef ds:uri="http://purl.org/dc/elements/1.1/"/>
    <ds:schemaRef ds:uri="http://schemas.microsoft.com/office/infopath/2007/PartnerControls"/>
    <ds:schemaRef ds:uri="f8024081-279a-47d7-9820-d943081544ca"/>
    <ds:schemaRef ds:uri="http://purl.org/dc/terms/"/>
  </ds:schemaRefs>
</ds:datastoreItem>
</file>

<file path=customXml/itemProps3.xml><?xml version="1.0" encoding="utf-8"?>
<ds:datastoreItem xmlns:ds="http://schemas.openxmlformats.org/officeDocument/2006/customXml" ds:itemID="{F3FAE52F-908F-4DCD-AE09-EE194139A42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8024081-279a-47d7-9820-d943081544ca"/>
    <ds:schemaRef ds:uri="3ce723a1-1772-401e-a7dd-f9829dd193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110789</TotalTime>
  <Words>712</Words>
  <Application>Microsoft Office PowerPoint</Application>
  <PresentationFormat>Widescreen</PresentationFormat>
  <Paragraphs>255</Paragraphs>
  <Slides>16</Slides>
  <Notes>0</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16</vt:i4>
      </vt:variant>
    </vt:vector>
  </HeadingPairs>
  <TitlesOfParts>
    <vt:vector size="26" baseType="lpstr">
      <vt:lpstr>Aptos Narrow</vt:lpstr>
      <vt:lpstr>arial</vt:lpstr>
      <vt:lpstr>arial</vt:lpstr>
      <vt:lpstr>Arial Regular</vt:lpstr>
      <vt:lpstr>Arial Regular (Body)</vt:lpstr>
      <vt:lpstr>Calibri</vt:lpstr>
      <vt:lpstr>Lucida Grande</vt:lpstr>
      <vt:lpstr>Wingdings</vt:lpstr>
      <vt:lpstr>Generali_DEF</vt:lpstr>
      <vt:lpstr>think-cell Slide</vt:lpstr>
      <vt:lpstr>Group ABS Report as of 31th of August 2025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Clap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di PowerPoint</dc:title>
  <dc:creator>2c</dc:creator>
  <cp:keywords>Internal</cp:keywords>
  <cp:lastModifiedBy>Bottura Francesco</cp:lastModifiedBy>
  <cp:revision>5763</cp:revision>
  <cp:lastPrinted>2020-10-24T06:59:29Z</cp:lastPrinted>
  <dcterms:created xsi:type="dcterms:W3CDTF">2013-09-29T17:36:22Z</dcterms:created>
  <dcterms:modified xsi:type="dcterms:W3CDTF">2025-10-23T07:16:07Z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a8755a81-4d08-47c9-8f96-3ed869f93cc9</vt:lpwstr>
  </property>
  <property fmtid="{D5CDD505-2E9C-101B-9397-08002B2CF9AE}" pid="3" name="GeneraliClassification">
    <vt:lpwstr>Internal</vt:lpwstr>
  </property>
  <property fmtid="{D5CDD505-2E9C-101B-9397-08002B2CF9AE}" pid="4" name="Classification">
    <vt:lpwstr>Internal</vt:lpwstr>
  </property>
  <property fmtid="{D5CDD505-2E9C-101B-9397-08002B2CF9AE}" pid="5" name="ContentTypeId">
    <vt:lpwstr>0x010100CBD645FEA9928B418043880ECC53A6B9</vt:lpwstr>
  </property>
  <property fmtid="{D5CDD505-2E9C-101B-9397-08002B2CF9AE}" pid="6" name="MSIP_Label_5bf4bb52-9e9d-4296-940a-59002820a53c_Enabled">
    <vt:lpwstr>true</vt:lpwstr>
  </property>
  <property fmtid="{D5CDD505-2E9C-101B-9397-08002B2CF9AE}" pid="7" name="MSIP_Label_5bf4bb52-9e9d-4296-940a-59002820a53c_SetDate">
    <vt:lpwstr>2021-03-09T18:20:20Z</vt:lpwstr>
  </property>
  <property fmtid="{D5CDD505-2E9C-101B-9397-08002B2CF9AE}" pid="8" name="MSIP_Label_5bf4bb52-9e9d-4296-940a-59002820a53c_Method">
    <vt:lpwstr>Standard</vt:lpwstr>
  </property>
  <property fmtid="{D5CDD505-2E9C-101B-9397-08002B2CF9AE}" pid="9" name="MSIP_Label_5bf4bb52-9e9d-4296-940a-59002820a53c_Name">
    <vt:lpwstr>5bf4bb52-9e9d-4296-940a-59002820a53c</vt:lpwstr>
  </property>
  <property fmtid="{D5CDD505-2E9C-101B-9397-08002B2CF9AE}" pid="10" name="MSIP_Label_5bf4bb52-9e9d-4296-940a-59002820a53c_SiteId">
    <vt:lpwstr>cbeb3ecc-6f45-4183-b5a8-088140deae5d</vt:lpwstr>
  </property>
  <property fmtid="{D5CDD505-2E9C-101B-9397-08002B2CF9AE}" pid="11" name="MSIP_Label_5bf4bb52-9e9d-4296-940a-59002820a53c_ActionId">
    <vt:lpwstr>9b937b55-f164-4ab4-9318-c263a3f4a860</vt:lpwstr>
  </property>
  <property fmtid="{D5CDD505-2E9C-101B-9397-08002B2CF9AE}" pid="12" name="MSIP_Label_5bf4bb52-9e9d-4296-940a-59002820a53c_ContentBits">
    <vt:lpwstr>0</vt:lpwstr>
  </property>
</Properties>
</file>