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CA9B-F1DA-482B-8205-9CA365631CA0}" type="datetimeFigureOut">
              <a:rPr lang="it-IT" smtClean="0"/>
              <a:t>08/05/2020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9742-E2EC-469C-ABFE-562055D224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483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CA9B-F1DA-482B-8205-9CA365631CA0}" type="datetimeFigureOut">
              <a:rPr lang="it-IT" smtClean="0"/>
              <a:t>08/05/2020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9742-E2EC-469C-ABFE-562055D224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33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CA9B-F1DA-482B-8205-9CA365631CA0}" type="datetimeFigureOut">
              <a:rPr lang="it-IT" smtClean="0"/>
              <a:t>08/05/2020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9742-E2EC-469C-ABFE-562055D224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004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CA9B-F1DA-482B-8205-9CA365631CA0}" type="datetimeFigureOut">
              <a:rPr lang="it-IT" smtClean="0"/>
              <a:t>08/05/2020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9742-E2EC-469C-ABFE-562055D224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71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CA9B-F1DA-482B-8205-9CA365631CA0}" type="datetimeFigureOut">
              <a:rPr lang="it-IT" smtClean="0"/>
              <a:t>08/05/2020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9742-E2EC-469C-ABFE-562055D224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784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CA9B-F1DA-482B-8205-9CA365631CA0}" type="datetimeFigureOut">
              <a:rPr lang="it-IT" smtClean="0"/>
              <a:t>08/05/2020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9742-E2EC-469C-ABFE-562055D224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665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CA9B-F1DA-482B-8205-9CA365631CA0}" type="datetimeFigureOut">
              <a:rPr lang="it-IT" smtClean="0"/>
              <a:t>08/05/2020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9742-E2EC-469C-ABFE-562055D224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987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CA9B-F1DA-482B-8205-9CA365631CA0}" type="datetimeFigureOut">
              <a:rPr lang="it-IT" smtClean="0"/>
              <a:t>08/05/2020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9742-E2EC-469C-ABFE-562055D224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498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CA9B-F1DA-482B-8205-9CA365631CA0}" type="datetimeFigureOut">
              <a:rPr lang="it-IT" smtClean="0"/>
              <a:t>08/05/2020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9742-E2EC-469C-ABFE-562055D224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803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CA9B-F1DA-482B-8205-9CA365631CA0}" type="datetimeFigureOut">
              <a:rPr lang="it-IT" smtClean="0"/>
              <a:t>08/05/2020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9742-E2EC-469C-ABFE-562055D224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715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CA9B-F1DA-482B-8205-9CA365631CA0}" type="datetimeFigureOut">
              <a:rPr lang="it-IT" smtClean="0"/>
              <a:t>08/05/2020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9742-E2EC-469C-ABFE-562055D224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550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0CA9B-F1DA-482B-8205-9CA365631CA0}" type="datetimeFigureOut">
              <a:rPr lang="it-IT" smtClean="0"/>
              <a:t>08/05/2020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59742-E2EC-469C-ABFE-562055D224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5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905164" y="415635"/>
            <a:ext cx="3168072" cy="2466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Sistema </a:t>
            </a:r>
            <a:r>
              <a:rPr lang="en-US" dirty="0" err="1" smtClean="0"/>
              <a:t>reale</a:t>
            </a:r>
            <a:r>
              <a:rPr lang="en-US" dirty="0" smtClean="0"/>
              <a:t> e </a:t>
            </a:r>
            <a:r>
              <a:rPr lang="en-US" dirty="0" err="1" smtClean="0"/>
              <a:t>problema</a:t>
            </a:r>
            <a:r>
              <a:rPr lang="en-US" dirty="0" smtClean="0"/>
              <a:t> di </a:t>
            </a:r>
            <a:r>
              <a:rPr lang="en-US" dirty="0" err="1" smtClean="0"/>
              <a:t>decisione</a:t>
            </a:r>
            <a:r>
              <a:rPr lang="en-US" dirty="0" smtClean="0"/>
              <a:t> </a:t>
            </a:r>
            <a:r>
              <a:rPr lang="en-US" dirty="0" err="1" smtClean="0"/>
              <a:t>definito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di </a:t>
            </a:r>
            <a:r>
              <a:rPr lang="en-US" dirty="0" err="1" smtClean="0"/>
              <a:t>esso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4839855" y="415634"/>
            <a:ext cx="3168072" cy="2466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 smtClean="0"/>
              <a:t>Individuazione</a:t>
            </a:r>
            <a:r>
              <a:rPr lang="en-US" dirty="0" smtClean="0"/>
              <a:t> </a:t>
            </a:r>
            <a:r>
              <a:rPr lang="en-US" dirty="0" err="1" smtClean="0"/>
              <a:t>componenti</a:t>
            </a:r>
            <a:r>
              <a:rPr lang="en-US" dirty="0" smtClean="0"/>
              <a:t> del </a:t>
            </a:r>
            <a:r>
              <a:rPr lang="en-US" dirty="0" err="1" smtClean="0"/>
              <a:t>problema</a:t>
            </a:r>
            <a:r>
              <a:rPr lang="en-US" dirty="0" smtClean="0"/>
              <a:t> di </a:t>
            </a:r>
            <a:r>
              <a:rPr lang="en-US" dirty="0" err="1" smtClean="0"/>
              <a:t>decisione</a:t>
            </a:r>
            <a:r>
              <a:rPr lang="en-US" dirty="0" smtClean="0"/>
              <a:t>: </a:t>
            </a:r>
            <a:r>
              <a:rPr lang="en-US" dirty="0" err="1" smtClean="0"/>
              <a:t>dati</a:t>
            </a:r>
            <a:r>
              <a:rPr lang="en-US" dirty="0" smtClean="0"/>
              <a:t>, </a:t>
            </a:r>
            <a:r>
              <a:rPr lang="en-US" dirty="0" err="1" smtClean="0"/>
              <a:t>variabili</a:t>
            </a:r>
            <a:r>
              <a:rPr lang="en-US" dirty="0" smtClean="0"/>
              <a:t>, </a:t>
            </a:r>
            <a:r>
              <a:rPr lang="en-US" dirty="0" err="1" smtClean="0"/>
              <a:t>vincoli</a:t>
            </a:r>
            <a:r>
              <a:rPr lang="en-US" dirty="0" smtClean="0"/>
              <a:t>, </a:t>
            </a:r>
            <a:r>
              <a:rPr lang="en-US" dirty="0" err="1" smtClean="0"/>
              <a:t>obiettivo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8792696" y="429489"/>
            <a:ext cx="3168072" cy="2466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 smtClean="0"/>
              <a:t>Formulazione</a:t>
            </a:r>
            <a:r>
              <a:rPr lang="en-US" dirty="0" smtClean="0"/>
              <a:t> del </a:t>
            </a:r>
            <a:r>
              <a:rPr lang="en-US" dirty="0" err="1" smtClean="0"/>
              <a:t>modello</a:t>
            </a:r>
            <a:r>
              <a:rPr lang="en-US" dirty="0"/>
              <a:t> </a:t>
            </a:r>
            <a:r>
              <a:rPr lang="en-US" dirty="0" err="1" smtClean="0"/>
              <a:t>matematico</a:t>
            </a:r>
            <a:r>
              <a:rPr lang="en-US" dirty="0" smtClean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Il </a:t>
            </a:r>
            <a:r>
              <a:rPr lang="en-US" dirty="0" err="1" smtClean="0"/>
              <a:t>problema</a:t>
            </a:r>
            <a:r>
              <a:rPr lang="en-US" dirty="0" smtClean="0"/>
              <a:t>  </a:t>
            </a:r>
            <a:r>
              <a:rPr lang="en-US" dirty="0" err="1" smtClean="0"/>
              <a:t>reale</a:t>
            </a:r>
            <a:r>
              <a:rPr lang="en-US" dirty="0" smtClean="0"/>
              <a:t> </a:t>
            </a:r>
            <a:r>
              <a:rPr lang="en-US" dirty="0" err="1" smtClean="0"/>
              <a:t>diventa</a:t>
            </a:r>
            <a:r>
              <a:rPr lang="en-US" dirty="0" smtClean="0"/>
              <a:t> un </a:t>
            </a:r>
            <a:r>
              <a:rPr lang="en-US" dirty="0" err="1" smtClean="0"/>
              <a:t>problema</a:t>
            </a:r>
            <a:r>
              <a:rPr lang="en-US" dirty="0"/>
              <a:t> </a:t>
            </a:r>
            <a:r>
              <a:rPr lang="en-US" dirty="0" err="1" smtClean="0"/>
              <a:t>matematico</a:t>
            </a:r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8871527" y="3763811"/>
            <a:ext cx="3168072" cy="2396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 smtClean="0"/>
              <a:t>Classificazione</a:t>
            </a:r>
            <a:r>
              <a:rPr lang="en-US" dirty="0" smtClean="0"/>
              <a:t> del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matematico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A</a:t>
            </a:r>
            <a:r>
              <a:rPr lang="en-US" dirty="0" err="1" smtClean="0"/>
              <a:t>ppartenente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P? NP-</a:t>
            </a:r>
            <a:r>
              <a:rPr lang="en-US" dirty="0" err="1" smtClean="0"/>
              <a:t>completo</a:t>
            </a:r>
            <a:r>
              <a:rPr lang="en-US" dirty="0" smtClean="0"/>
              <a:t>?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4839855" y="3777669"/>
            <a:ext cx="3168072" cy="2382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 smtClean="0"/>
              <a:t>Indviduazione</a:t>
            </a:r>
            <a:r>
              <a:rPr lang="en-US" dirty="0" smtClean="0"/>
              <a:t> (o </a:t>
            </a:r>
            <a:r>
              <a:rPr lang="en-US" dirty="0" err="1" smtClean="0"/>
              <a:t>definizione</a:t>
            </a:r>
            <a:r>
              <a:rPr lang="en-US" dirty="0" smtClean="0"/>
              <a:t>) di un </a:t>
            </a:r>
            <a:r>
              <a:rPr lang="en-US" dirty="0" err="1" smtClean="0"/>
              <a:t>algoritmo</a:t>
            </a:r>
            <a:r>
              <a:rPr lang="en-US" dirty="0" smtClean="0"/>
              <a:t> di </a:t>
            </a:r>
            <a:r>
              <a:rPr lang="en-US" dirty="0" err="1" smtClean="0"/>
              <a:t>risoluzione</a:t>
            </a:r>
            <a:r>
              <a:rPr lang="en-US" dirty="0" smtClean="0"/>
              <a:t>, </a:t>
            </a:r>
            <a:r>
              <a:rPr lang="en-US" dirty="0" err="1" smtClean="0"/>
              <a:t>precisando</a:t>
            </a:r>
            <a:r>
              <a:rPr lang="en-US" dirty="0" smtClean="0"/>
              <a:t> </a:t>
            </a:r>
            <a:r>
              <a:rPr lang="en-US" dirty="0" err="1" smtClean="0"/>
              <a:t>correttezza</a:t>
            </a:r>
            <a:r>
              <a:rPr lang="en-US" dirty="0" smtClean="0"/>
              <a:t> e </a:t>
            </a:r>
            <a:r>
              <a:rPr lang="en-US" dirty="0" err="1" smtClean="0"/>
              <a:t>complessità</a:t>
            </a:r>
            <a:r>
              <a:rPr lang="en-US" dirty="0" smtClean="0"/>
              <a:t> </a:t>
            </a:r>
            <a:r>
              <a:rPr lang="en-US" dirty="0" err="1" smtClean="0"/>
              <a:t>dell’algoritmo</a:t>
            </a:r>
            <a:endParaRPr lang="en-US" dirty="0" smtClean="0"/>
          </a:p>
        </p:txBody>
      </p:sp>
      <p:sp>
        <p:nvSpPr>
          <p:cNvPr id="9" name="Rettangolo 8"/>
          <p:cNvSpPr/>
          <p:nvPr/>
        </p:nvSpPr>
        <p:spPr>
          <a:xfrm>
            <a:off x="905164" y="3763810"/>
            <a:ext cx="3168072" cy="2396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 smtClean="0"/>
              <a:t>Risoluzione</a:t>
            </a:r>
            <a:r>
              <a:rPr lang="en-US" dirty="0" smtClean="0"/>
              <a:t> del </a:t>
            </a:r>
            <a:r>
              <a:rPr lang="en-US" dirty="0" err="1" smtClean="0"/>
              <a:t>problema</a:t>
            </a:r>
            <a:r>
              <a:rPr lang="en-US" dirty="0" smtClean="0"/>
              <a:t> e </a:t>
            </a:r>
            <a:r>
              <a:rPr lang="en-US" dirty="0" err="1" smtClean="0"/>
              <a:t>restituzione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soluzione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Eventuale</a:t>
            </a:r>
            <a:r>
              <a:rPr lang="en-US" dirty="0" smtClean="0"/>
              <a:t> aggiornamento del </a:t>
            </a:r>
            <a:r>
              <a:rPr lang="en-US" dirty="0" err="1" smtClean="0"/>
              <a:t>modello</a:t>
            </a:r>
            <a:r>
              <a:rPr lang="en-US" dirty="0" smtClean="0"/>
              <a:t> se le </a:t>
            </a:r>
            <a:r>
              <a:rPr lang="en-US" dirty="0" err="1" smtClean="0"/>
              <a:t>soluzioni</a:t>
            </a:r>
            <a:r>
              <a:rPr lang="en-US" dirty="0" smtClean="0"/>
              <a:t> </a:t>
            </a:r>
            <a:r>
              <a:rPr lang="en-US" dirty="0" err="1" smtClean="0"/>
              <a:t>restituite</a:t>
            </a:r>
            <a:r>
              <a:rPr lang="en-US" dirty="0" smtClean="0"/>
              <a:t> non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adeguate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reale</a:t>
            </a:r>
            <a:r>
              <a:rPr lang="en-US" dirty="0" smtClean="0"/>
              <a:t> (</a:t>
            </a:r>
            <a:r>
              <a:rPr lang="en-US" dirty="0" err="1" smtClean="0"/>
              <a:t>validazione</a:t>
            </a:r>
            <a:r>
              <a:rPr lang="en-US" dirty="0" smtClean="0"/>
              <a:t> del </a:t>
            </a:r>
            <a:r>
              <a:rPr lang="en-US" dirty="0" err="1" smtClean="0"/>
              <a:t>modello</a:t>
            </a:r>
            <a:r>
              <a:rPr lang="en-US" dirty="0" smtClean="0"/>
              <a:t>)</a:t>
            </a:r>
            <a:endParaRPr lang="it-IT" dirty="0"/>
          </a:p>
        </p:txBody>
      </p:sp>
      <p:sp>
        <p:nvSpPr>
          <p:cNvPr id="21" name="Freccia a destra 20"/>
          <p:cNvSpPr/>
          <p:nvPr/>
        </p:nvSpPr>
        <p:spPr>
          <a:xfrm>
            <a:off x="4124197" y="1538129"/>
            <a:ext cx="618514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Freccia a destra 21"/>
          <p:cNvSpPr/>
          <p:nvPr/>
        </p:nvSpPr>
        <p:spPr>
          <a:xfrm>
            <a:off x="8081817" y="1648689"/>
            <a:ext cx="618514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reccia a destra 22"/>
          <p:cNvSpPr/>
          <p:nvPr/>
        </p:nvSpPr>
        <p:spPr>
          <a:xfrm rot="10800000">
            <a:off x="8107217" y="4719916"/>
            <a:ext cx="618514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reccia a destra 23"/>
          <p:cNvSpPr/>
          <p:nvPr/>
        </p:nvSpPr>
        <p:spPr>
          <a:xfrm rot="10800000">
            <a:off x="4118262" y="4726846"/>
            <a:ext cx="618514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reccia a destra 24"/>
          <p:cNvSpPr/>
          <p:nvPr/>
        </p:nvSpPr>
        <p:spPr>
          <a:xfrm rot="5400000">
            <a:off x="10146306" y="3096623"/>
            <a:ext cx="618514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122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LOCATELLI</dc:creator>
  <cp:lastModifiedBy>Marco LOCATELLI</cp:lastModifiedBy>
  <cp:revision>3</cp:revision>
  <dcterms:created xsi:type="dcterms:W3CDTF">2020-05-08T07:57:43Z</dcterms:created>
  <dcterms:modified xsi:type="dcterms:W3CDTF">2020-05-08T08:04:17Z</dcterms:modified>
</cp:coreProperties>
</file>