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Override1.xml" ContentType="application/vnd.openxmlformats-officedocument.themeOverrid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5.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6.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83" r:id="rId6"/>
    <p:sldMasterId id="2147483798" r:id="rId7"/>
    <p:sldMasterId id="2147483818" r:id="rId8"/>
    <p:sldMasterId id="2147483841" r:id="rId9"/>
    <p:sldMasterId id="2147483864" r:id="rId10"/>
  </p:sldMasterIdLst>
  <p:notesMasterIdLst>
    <p:notesMasterId r:id="rId27"/>
  </p:notesMasterIdLst>
  <p:handoutMasterIdLst>
    <p:handoutMasterId r:id="rId28"/>
  </p:handoutMasterIdLst>
  <p:sldIdLst>
    <p:sldId id="443" r:id="rId11"/>
    <p:sldId id="531" r:id="rId12"/>
    <p:sldId id="542" r:id="rId13"/>
    <p:sldId id="543" r:id="rId14"/>
    <p:sldId id="544" r:id="rId15"/>
    <p:sldId id="545" r:id="rId16"/>
    <p:sldId id="546" r:id="rId17"/>
    <p:sldId id="548" r:id="rId18"/>
    <p:sldId id="558" r:id="rId19"/>
    <p:sldId id="550" r:id="rId20"/>
    <p:sldId id="557" r:id="rId21"/>
    <p:sldId id="551" r:id="rId22"/>
    <p:sldId id="552" r:id="rId23"/>
    <p:sldId id="555" r:id="rId24"/>
    <p:sldId id="556" r:id="rId25"/>
    <p:sldId id="463" r:id="rId26"/>
  </p:sldIdLst>
  <p:sldSz cx="12188825" cy="6858000"/>
  <p:notesSz cx="6858000" cy="9144000"/>
  <p:defaultTextStyle>
    <a:defPPr>
      <a:defRPr lang="en-US"/>
    </a:defPPr>
    <a:lvl1pPr marL="0" algn="l" defTabSz="913641" rtl="0" eaLnBrk="1" latinLnBrk="0" hangingPunct="1">
      <a:defRPr sz="1900" kern="1200">
        <a:solidFill>
          <a:schemeClr val="tx1"/>
        </a:solidFill>
        <a:latin typeface="+mn-lt"/>
        <a:ea typeface="+mn-ea"/>
        <a:cs typeface="+mn-cs"/>
      </a:defRPr>
    </a:lvl1pPr>
    <a:lvl2pPr marL="456805" algn="l" defTabSz="913641" rtl="0" eaLnBrk="1" latinLnBrk="0" hangingPunct="1">
      <a:defRPr sz="1900" kern="1200">
        <a:solidFill>
          <a:schemeClr val="tx1"/>
        </a:solidFill>
        <a:latin typeface="+mn-lt"/>
        <a:ea typeface="+mn-ea"/>
        <a:cs typeface="+mn-cs"/>
      </a:defRPr>
    </a:lvl2pPr>
    <a:lvl3pPr marL="913641" algn="l" defTabSz="913641" rtl="0" eaLnBrk="1" latinLnBrk="0" hangingPunct="1">
      <a:defRPr sz="1900" kern="1200">
        <a:solidFill>
          <a:schemeClr val="tx1"/>
        </a:solidFill>
        <a:latin typeface="+mn-lt"/>
        <a:ea typeface="+mn-ea"/>
        <a:cs typeface="+mn-cs"/>
      </a:defRPr>
    </a:lvl3pPr>
    <a:lvl4pPr marL="1370456" algn="l" defTabSz="913641" rtl="0" eaLnBrk="1" latinLnBrk="0" hangingPunct="1">
      <a:defRPr sz="1900" kern="1200">
        <a:solidFill>
          <a:schemeClr val="tx1"/>
        </a:solidFill>
        <a:latin typeface="+mn-lt"/>
        <a:ea typeface="+mn-ea"/>
        <a:cs typeface="+mn-cs"/>
      </a:defRPr>
    </a:lvl4pPr>
    <a:lvl5pPr marL="1827283" algn="l" defTabSz="913641" rtl="0" eaLnBrk="1" latinLnBrk="0" hangingPunct="1">
      <a:defRPr sz="1900" kern="1200">
        <a:solidFill>
          <a:schemeClr val="tx1"/>
        </a:solidFill>
        <a:latin typeface="+mn-lt"/>
        <a:ea typeface="+mn-ea"/>
        <a:cs typeface="+mn-cs"/>
      </a:defRPr>
    </a:lvl5pPr>
    <a:lvl6pPr marL="2284088" algn="l" defTabSz="913641" rtl="0" eaLnBrk="1" latinLnBrk="0" hangingPunct="1">
      <a:defRPr sz="1900" kern="1200">
        <a:solidFill>
          <a:schemeClr val="tx1"/>
        </a:solidFill>
        <a:latin typeface="+mn-lt"/>
        <a:ea typeface="+mn-ea"/>
        <a:cs typeface="+mn-cs"/>
      </a:defRPr>
    </a:lvl6pPr>
    <a:lvl7pPr marL="2740918" algn="l" defTabSz="913641" rtl="0" eaLnBrk="1" latinLnBrk="0" hangingPunct="1">
      <a:defRPr sz="1900" kern="1200">
        <a:solidFill>
          <a:schemeClr val="tx1"/>
        </a:solidFill>
        <a:latin typeface="+mn-lt"/>
        <a:ea typeface="+mn-ea"/>
        <a:cs typeface="+mn-cs"/>
      </a:defRPr>
    </a:lvl7pPr>
    <a:lvl8pPr marL="3197739" algn="l" defTabSz="913641" rtl="0" eaLnBrk="1" latinLnBrk="0" hangingPunct="1">
      <a:defRPr sz="1900" kern="1200">
        <a:solidFill>
          <a:schemeClr val="tx1"/>
        </a:solidFill>
        <a:latin typeface="+mn-lt"/>
        <a:ea typeface="+mn-ea"/>
        <a:cs typeface="+mn-cs"/>
      </a:defRPr>
    </a:lvl8pPr>
    <a:lvl9pPr marL="3654563" algn="l" defTabSz="913641"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64F416-6485-4813-BA2B-F499751069F4}">
          <p14:sldIdLst>
            <p14:sldId id="443"/>
            <p14:sldId id="531"/>
          </p14:sldIdLst>
        </p14:section>
        <p14:section name="Recap" id="{F762306D-EE89-4556-AE47-EEEDBF3CB0ED}">
          <p14:sldIdLst>
            <p14:sldId id="542"/>
            <p14:sldId id="543"/>
            <p14:sldId id="544"/>
            <p14:sldId id="545"/>
          </p14:sldIdLst>
        </p14:section>
        <p14:section name="Migrating SQL Server Workloads" id="{3B5F44DE-DA20-4941-8611-0C62A63B404F}">
          <p14:sldIdLst>
            <p14:sldId id="546"/>
            <p14:sldId id="548"/>
            <p14:sldId id="558"/>
            <p14:sldId id="550"/>
          </p14:sldIdLst>
        </p14:section>
        <p14:section name="SQL Server IaaS Best Practices" id="{F9606CD8-502E-41FC-B33A-6D09F67146CA}">
          <p14:sldIdLst>
            <p14:sldId id="557"/>
            <p14:sldId id="551"/>
            <p14:sldId id="552"/>
            <p14:sldId id="555"/>
          </p14:sldIdLst>
        </p14:section>
        <p14:section name="Summary" id="{B07C1445-2507-48BF-B4B2-2F3F991D120E}">
          <p14:sldIdLst>
            <p14:sldId id="556"/>
            <p14:sldId id="463"/>
          </p14:sldIdLst>
        </p14:section>
      </p14:sectionLst>
    </p:ex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393">
          <p15:clr>
            <a:srgbClr val="A4A3A4"/>
          </p15:clr>
        </p15:guide>
        <p15:guide id="4" orient="horz" pos="3927">
          <p15:clr>
            <a:srgbClr val="A4A3A4"/>
          </p15:clr>
        </p15:guide>
        <p15:guide id="5" orient="horz" pos="1455">
          <p15:clr>
            <a:srgbClr val="A4A3A4"/>
          </p15:clr>
        </p15:guide>
        <p15:guide id="6" orient="horz" pos="912">
          <p15:clr>
            <a:srgbClr val="A4A3A4"/>
          </p15:clr>
        </p15:guide>
        <p15:guide id="7" orient="horz" pos="2997">
          <p15:clr>
            <a:srgbClr val="A4A3A4"/>
          </p15:clr>
        </p15:guide>
        <p15:guide id="8" pos="3830">
          <p15:clr>
            <a:srgbClr val="A4A3A4"/>
          </p15:clr>
        </p15:guide>
        <p15:guide id="9" pos="327">
          <p15:clr>
            <a:srgbClr val="A4A3A4"/>
          </p15:clr>
        </p15:guide>
        <p15:guide id="10" pos="1190">
          <p15:clr>
            <a:srgbClr val="A4A3A4"/>
          </p15:clr>
        </p15:guide>
        <p15:guide id="11" pos="7350">
          <p15:clr>
            <a:srgbClr val="A4A3A4"/>
          </p15:clr>
        </p15:guide>
        <p15:guide id="12" pos="7118">
          <p15:clr>
            <a:srgbClr val="A4A3A4"/>
          </p15:clr>
        </p15:guide>
        <p15:guide id="13" pos="611">
          <p15:clr>
            <a:srgbClr val="A4A3A4"/>
          </p15:clr>
        </p15:guide>
        <p15:guide id="14" pos="1994">
          <p15:clr>
            <a:srgbClr val="A4A3A4"/>
          </p15:clr>
        </p15:guide>
        <p15:guide id="15" pos="640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11" autoAdjust="0"/>
    <p:restoredTop sz="78530" autoAdjust="0"/>
  </p:normalViewPr>
  <p:slideViewPr>
    <p:cSldViewPr snapToGrid="0">
      <p:cViewPr varScale="1">
        <p:scale>
          <a:sx n="89" d="100"/>
          <a:sy n="89" d="100"/>
        </p:scale>
        <p:origin x="293" y="77"/>
      </p:cViewPr>
      <p:guideLst>
        <p:guide orient="horz" pos="144"/>
        <p:guide orient="horz" pos="1200"/>
        <p:guide orient="horz" pos="2393"/>
        <p:guide orient="horz" pos="3927"/>
        <p:guide orient="horz" pos="1455"/>
        <p:guide orient="horz" pos="912"/>
        <p:guide orient="horz" pos="2997"/>
        <p:guide pos="3830"/>
        <p:guide pos="327"/>
        <p:guide pos="1190"/>
        <p:guide pos="7350"/>
        <p:guide pos="7118"/>
        <p:guide pos="611"/>
        <p:guide pos="1994"/>
        <p:guide pos="6408"/>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56" d="100"/>
          <a:sy n="56" d="100"/>
        </p:scale>
        <p:origin x="-24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8/6/2013</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8/6/2013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3641"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827" indent="-105752" algn="l" defTabSz="913641"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7816" indent="-115012" algn="l" defTabSz="913641"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466" indent="-146724" algn="l" defTabSz="913641"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4642" indent="-115012" algn="l" defTabSz="913641"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4088" algn="l" defTabSz="913641" rtl="0" eaLnBrk="1" latinLnBrk="0" hangingPunct="1">
      <a:defRPr sz="1200" kern="1200">
        <a:solidFill>
          <a:schemeClr val="tx1"/>
        </a:solidFill>
        <a:latin typeface="+mn-lt"/>
        <a:ea typeface="+mn-ea"/>
        <a:cs typeface="+mn-cs"/>
      </a:defRPr>
    </a:lvl6pPr>
    <a:lvl7pPr marL="2740918" algn="l" defTabSz="913641" rtl="0" eaLnBrk="1" latinLnBrk="0" hangingPunct="1">
      <a:defRPr sz="1200" kern="1200">
        <a:solidFill>
          <a:schemeClr val="tx1"/>
        </a:solidFill>
        <a:latin typeface="+mn-lt"/>
        <a:ea typeface="+mn-ea"/>
        <a:cs typeface="+mn-cs"/>
      </a:defRPr>
    </a:lvl7pPr>
    <a:lvl8pPr marL="3197739" algn="l" defTabSz="913641" rtl="0" eaLnBrk="1" latinLnBrk="0" hangingPunct="1">
      <a:defRPr sz="1200" kern="1200">
        <a:solidFill>
          <a:schemeClr val="tx1"/>
        </a:solidFill>
        <a:latin typeface="+mn-lt"/>
        <a:ea typeface="+mn-ea"/>
        <a:cs typeface="+mn-cs"/>
      </a:defRPr>
    </a:lvl8pPr>
    <a:lvl9pPr marL="3654563" algn="l" defTabSz="91364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4100406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Show Provisioning of a Virtual Machine (Server 2012)</a:t>
            </a:r>
          </a:p>
          <a:p>
            <a:pPr lvl="0"/>
            <a:r>
              <a:rPr lang="en-US" sz="1200" kern="1200" dirty="0" smtClean="0">
                <a:solidFill>
                  <a:schemeClr val="tx1"/>
                </a:solidFill>
                <a:effectLst/>
                <a:latin typeface="+mn-lt"/>
                <a:ea typeface="+mn-ea"/>
                <a:cs typeface="+mn-cs"/>
              </a:rPr>
              <a:t>Show a pre-provisioned Virtual Machine with a 1 TB disk attached. </a:t>
            </a:r>
          </a:p>
          <a:p>
            <a:pPr lvl="0"/>
            <a:r>
              <a:rPr lang="en-US" sz="1200" kern="1200" dirty="0" smtClean="0">
                <a:solidFill>
                  <a:schemeClr val="tx1"/>
                </a:solidFill>
                <a:effectLst/>
                <a:latin typeface="+mn-lt"/>
                <a:ea typeface="+mn-ea"/>
                <a:cs typeface="+mn-cs"/>
              </a:rPr>
              <a:t>Show them backed by storage using </a:t>
            </a:r>
            <a:r>
              <a:rPr lang="en-US" sz="1200" kern="1200" dirty="0" err="1" smtClean="0">
                <a:solidFill>
                  <a:schemeClr val="tx1"/>
                </a:solidFill>
                <a:effectLst/>
                <a:latin typeface="+mn-lt"/>
                <a:ea typeface="+mn-ea"/>
                <a:cs typeface="+mn-cs"/>
              </a:rPr>
              <a:t>CloudXPlorer</a:t>
            </a:r>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Add another disk through the portal and watch it surface in disk management </a:t>
            </a:r>
          </a:p>
          <a:p>
            <a:pPr lvl="0"/>
            <a:r>
              <a:rPr lang="en-US" sz="1200" kern="1200" dirty="0" smtClean="0">
                <a:solidFill>
                  <a:schemeClr val="tx1"/>
                </a:solidFill>
                <a:effectLst/>
                <a:latin typeface="+mn-lt"/>
                <a:ea typeface="+mn-ea"/>
                <a:cs typeface="+mn-cs"/>
              </a:rPr>
              <a:t>Provision a Linux VM and have it “connect” to the existing booted Server 2012 VM and ping to show connectivity</a:t>
            </a:r>
          </a:p>
          <a:p>
            <a:endParaRPr lang="en-US" baseline="0" dirty="0" smtClean="0"/>
          </a:p>
        </p:txBody>
      </p:sp>
      <p:sp>
        <p:nvSpPr>
          <p:cNvPr id="4" name="Slide Number Placeholder 3"/>
          <p:cNvSpPr>
            <a:spLocks noGrp="1"/>
          </p:cNvSpPr>
          <p:nvPr>
            <p:ph type="sldNum" sz="quarter" idx="10"/>
          </p:nvPr>
        </p:nvSpPr>
        <p:spPr/>
        <p:txBody>
          <a:bodyPr/>
          <a:lstStyle/>
          <a:p>
            <a:fld id="{0110E035-3DF4-4A15-9272-486F21423BC9}" type="slidenum">
              <a:rPr lang="en-US" smtClean="0"/>
              <a:t>10</a:t>
            </a:fld>
            <a:endParaRPr lang="en-US"/>
          </a:p>
        </p:txBody>
      </p:sp>
    </p:spTree>
    <p:extLst>
      <p:ext uri="{BB962C8B-B14F-4D97-AF65-F5344CB8AC3E}">
        <p14:creationId xmlns:p14="http://schemas.microsoft.com/office/powerpoint/2010/main" val="2859327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3247936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1204653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Show Provisioning of a Virtual Machine (Server 2012)</a:t>
            </a:r>
          </a:p>
          <a:p>
            <a:pPr lvl="0"/>
            <a:r>
              <a:rPr lang="en-US" sz="1200" kern="1200" dirty="0" smtClean="0">
                <a:solidFill>
                  <a:schemeClr val="tx1"/>
                </a:solidFill>
                <a:effectLst/>
                <a:latin typeface="+mn-lt"/>
                <a:ea typeface="+mn-ea"/>
                <a:cs typeface="+mn-cs"/>
              </a:rPr>
              <a:t>Show a pre-provisioned Virtual Machine with a 1 TB disk attached. </a:t>
            </a:r>
          </a:p>
          <a:p>
            <a:pPr lvl="0"/>
            <a:r>
              <a:rPr lang="en-US" sz="1200" kern="1200" dirty="0" smtClean="0">
                <a:solidFill>
                  <a:schemeClr val="tx1"/>
                </a:solidFill>
                <a:effectLst/>
                <a:latin typeface="+mn-lt"/>
                <a:ea typeface="+mn-ea"/>
                <a:cs typeface="+mn-cs"/>
              </a:rPr>
              <a:t>Show them backed by storage using </a:t>
            </a:r>
            <a:r>
              <a:rPr lang="en-US" sz="1200" kern="1200" dirty="0" err="1" smtClean="0">
                <a:solidFill>
                  <a:schemeClr val="tx1"/>
                </a:solidFill>
                <a:effectLst/>
                <a:latin typeface="+mn-lt"/>
                <a:ea typeface="+mn-ea"/>
                <a:cs typeface="+mn-cs"/>
              </a:rPr>
              <a:t>CloudXPlorer</a:t>
            </a:r>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Add another disk through the portal and watch it surface in disk management </a:t>
            </a:r>
          </a:p>
          <a:p>
            <a:pPr lvl="0"/>
            <a:r>
              <a:rPr lang="en-US" sz="1200" kern="1200" dirty="0" smtClean="0">
                <a:solidFill>
                  <a:schemeClr val="tx1"/>
                </a:solidFill>
                <a:effectLst/>
                <a:latin typeface="+mn-lt"/>
                <a:ea typeface="+mn-ea"/>
                <a:cs typeface="+mn-cs"/>
              </a:rPr>
              <a:t>Provision a Linux VM and have it “connect” to the existing booted Server 2012 VM and ping to show connectivity</a:t>
            </a:r>
          </a:p>
          <a:p>
            <a:endParaRPr lang="en-US" baseline="0" dirty="0" smtClean="0"/>
          </a:p>
        </p:txBody>
      </p:sp>
      <p:sp>
        <p:nvSpPr>
          <p:cNvPr id="4" name="Slide Number Placeholder 3"/>
          <p:cNvSpPr>
            <a:spLocks noGrp="1"/>
          </p:cNvSpPr>
          <p:nvPr>
            <p:ph type="sldNum" sz="quarter" idx="10"/>
          </p:nvPr>
        </p:nvSpPr>
        <p:spPr/>
        <p:txBody>
          <a:bodyPr/>
          <a:lstStyle/>
          <a:p>
            <a:fld id="{0110E035-3DF4-4A15-9272-486F21423BC9}" type="slidenum">
              <a:rPr lang="en-US" smtClean="0"/>
              <a:t>13</a:t>
            </a:fld>
            <a:endParaRPr lang="en-US"/>
          </a:p>
        </p:txBody>
      </p:sp>
    </p:spTree>
    <p:extLst>
      <p:ext uri="{BB962C8B-B14F-4D97-AF65-F5344CB8AC3E}">
        <p14:creationId xmlns:p14="http://schemas.microsoft.com/office/powerpoint/2010/main" val="2859327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2772469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1938416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1640408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4237070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599735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introduction</a:t>
            </a:r>
            <a:r>
              <a:rPr lang="en-US" baseline="0" dirty="0" smtClean="0"/>
              <a:t> of Windows Azure Virtual Machines and Virtual Networks there are an entirely new set of workloads that are suitable. </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677540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a:p>
        </p:txBody>
      </p:sp>
    </p:spTree>
    <p:extLst>
      <p:ext uri="{BB962C8B-B14F-4D97-AF65-F5344CB8AC3E}">
        <p14:creationId xmlns:p14="http://schemas.microsoft.com/office/powerpoint/2010/main" val="392676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introduction</a:t>
            </a:r>
            <a:r>
              <a:rPr lang="en-US" baseline="0" dirty="0" smtClean="0"/>
              <a:t> of Windows Azure Virtual Machines and Virtual Networks there are an entirely new set of workloads that are suitable. </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677540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899292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introduction</a:t>
            </a:r>
            <a:r>
              <a:rPr lang="en-US" baseline="0" dirty="0" smtClean="0"/>
              <a:t> of Windows Azure Virtual Machines and Virtual Networks there are an entirely new set of workloads that are suitable. </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3677540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Header Placeholder 3"/>
          <p:cNvSpPr>
            <a:spLocks noGrp="1"/>
          </p:cNvSpPr>
          <p:nvPr>
            <p:ph type="hdr" sz="quarter" idx="10"/>
          </p:nvPr>
        </p:nvSpPr>
        <p:spPr/>
        <p:txBody>
          <a:bodyPr/>
          <a:lstStyle/>
          <a:p>
            <a:r>
              <a:rPr lang="en-US" smtClean="0"/>
              <a:t>TechReady 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7A96C61-07D6-4A71-BC17-E7C5E3A3E229}" type="datetime1">
              <a:rPr lang="en-US" smtClean="0"/>
              <a:t>8/6/2013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4931769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5.png"/><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5.pn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5.pn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5.pn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7.xml"/><Relationship Id="rId4" Type="http://schemas.microsoft.com/office/2007/relationships/hdphoto" Target="../media/hdphoto1.wdp"/></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7.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4.xml"/><Relationship Id="rId4" Type="http://schemas.microsoft.com/office/2007/relationships/hdphoto" Target="../media/hdphoto2.wdp"/></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Master" Target="../slideMasters/slideMaster5.xml"/><Relationship Id="rId4" Type="http://schemas.microsoft.com/office/2007/relationships/hdphoto" Target="../media/hdphoto3.wdp"/></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5.xml"/><Relationship Id="rId4" Type="http://schemas.microsoft.com/office/2007/relationships/hdphoto" Target="../media/hdphoto4.wdp"/></Relationships>
</file>

<file path=ppt/slideLayouts/_rels/slideLayout5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3.png"/><Relationship Id="rId1" Type="http://schemas.openxmlformats.org/officeDocument/2006/relationships/slideMaster" Target="../slideMasters/slideMaster5.xml"/><Relationship Id="rId5" Type="http://schemas.microsoft.com/office/2007/relationships/hdphoto" Target="../media/hdphoto5.wdp"/><Relationship Id="rId4" Type="http://schemas.openxmlformats.org/officeDocument/2006/relationships/image" Target="../media/image14.png"/></Relationships>
</file>

<file path=ppt/slideLayouts/_rels/slideLayout5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Master" Target="../slideMasters/slideMaster5.xml"/><Relationship Id="rId4" Type="http://schemas.microsoft.com/office/2007/relationships/hdphoto" Target="../media/hdphoto6.wdp"/></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jpg"/><Relationship Id="rId1" Type="http://schemas.openxmlformats.org/officeDocument/2006/relationships/slideMaster" Target="../slideMasters/slideMaster5.xml"/><Relationship Id="rId6" Type="http://schemas.microsoft.com/office/2007/relationships/hdphoto" Target="../media/hdphoto3.wdp"/><Relationship Id="rId5" Type="http://schemas.openxmlformats.org/officeDocument/2006/relationships/image" Target="../media/image12.png"/><Relationship Id="rId4" Type="http://schemas.microsoft.com/office/2007/relationships/hdphoto" Target="../media/hdphoto7.wdp"/></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9.emf"/><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Master" Target="../slideMasters/slideMaster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Master" Target="../slideMasters/slideMaster6.xml"/><Relationship Id="rId4" Type="http://schemas.microsoft.com/office/2007/relationships/hdphoto" Target="../media/hdphoto3.wdp"/></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6.xml"/><Relationship Id="rId4" Type="http://schemas.microsoft.com/office/2007/relationships/hdphoto" Target="../media/hdphoto4.wdp"/></Relationships>
</file>

<file path=ppt/slideLayouts/_rels/slideLayout7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3.png"/><Relationship Id="rId1" Type="http://schemas.openxmlformats.org/officeDocument/2006/relationships/slideMaster" Target="../slideMasters/slideMaster6.xml"/><Relationship Id="rId5" Type="http://schemas.microsoft.com/office/2007/relationships/hdphoto" Target="../media/hdphoto5.wdp"/><Relationship Id="rId4" Type="http://schemas.openxmlformats.org/officeDocument/2006/relationships/image" Target="../media/image14.png"/></Relationships>
</file>

<file path=ppt/slideLayouts/_rels/slideLayout8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Master" Target="../slideMasters/slideMaster6.xml"/><Relationship Id="rId4" Type="http://schemas.microsoft.com/office/2007/relationships/hdphoto" Target="../media/hdphoto6.wdp"/></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jpg"/><Relationship Id="rId1" Type="http://schemas.openxmlformats.org/officeDocument/2006/relationships/slideMaster" Target="../slideMasters/slideMaster6.xml"/><Relationship Id="rId6" Type="http://schemas.microsoft.com/office/2007/relationships/hdphoto" Target="../media/hdphoto3.wdp"/><Relationship Id="rId5" Type="http://schemas.openxmlformats.org/officeDocument/2006/relationships/image" Target="../media/image12.png"/><Relationship Id="rId4" Type="http://schemas.microsoft.com/office/2007/relationships/hdphoto" Target="../media/hdphoto7.wdp"/></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9.emf"/><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Master" Target="../slideMasters/slideMaster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7.xml"/><Relationship Id="rId4" Type="http://schemas.microsoft.com/office/2007/relationships/hdphoto" Target="../media/hdphoto1.wdp"/></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Master" Target="../slideMasters/slideMaster7.xml"/><Relationship Id="rId4" Type="http://schemas.microsoft.com/office/2007/relationships/hdphoto" Target="../media/hdphoto8.wdp"/></Relationships>
</file>

<file path=ppt/slideLayouts/_rels/slideLayout99.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5.png"/><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38"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39" y="4612366"/>
            <a:ext cx="5454333" cy="1144929"/>
          </a:xfrm>
        </p:spPr>
        <p:txBody>
          <a:bodyPr/>
          <a:lstStyle>
            <a:lvl1pPr marL="0" indent="0">
              <a:buFont typeface="Arial" pitchFamily="34" charset="0"/>
              <a:buNone/>
              <a:defRPr sz="2400">
                <a:solidFill>
                  <a:schemeClr val="bg1">
                    <a:alpha val="98000"/>
                  </a:schemeClr>
                </a:solidFill>
                <a:latin typeface="+mj-lt"/>
              </a:defRPr>
            </a:lvl1pPr>
            <a:lvl2pPr marL="459995" indent="0">
              <a:buFont typeface="Arial" pitchFamily="34" charset="0"/>
              <a:buNone/>
              <a:defRPr/>
            </a:lvl2pPr>
            <a:lvl3pPr marL="854981" indent="0">
              <a:buFont typeface="Arial" pitchFamily="34" charset="0"/>
              <a:buNone/>
              <a:defRPr/>
            </a:lvl3pPr>
            <a:lvl4pPr marL="1257900" indent="0">
              <a:buFont typeface="Arial" pitchFamily="34" charset="0"/>
              <a:buNone/>
              <a:defRPr/>
            </a:lvl4pPr>
            <a:lvl5pPr marL="1603687"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25"/>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7"/>
            <a:ext cx="4205289" cy="461665"/>
          </a:xfrm>
        </p:spPr>
        <p:txBody>
          <a:bodyPr>
            <a:noAutofit/>
          </a:bodyPr>
          <a:lstStyle>
            <a:lvl1pPr marL="0" indent="0" algn="l" defTabSz="91364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78"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4" tIns="45683" rIns="91364" bIns="45683"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26638207"/>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421019555"/>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41775662"/>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826116477"/>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711667095"/>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292929"/>
                </a:solidFill>
              </a:endParaRPr>
            </a:p>
          </p:txBody>
        </p:sp>
      </p:grpSp>
    </p:spTree>
    <p:extLst>
      <p:ext uri="{BB962C8B-B14F-4D97-AF65-F5344CB8AC3E}">
        <p14:creationId xmlns:p14="http://schemas.microsoft.com/office/powerpoint/2010/main" val="1015007494"/>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292929"/>
              </a:solidFill>
            </a:endParaRPr>
          </a:p>
        </p:txBody>
      </p:sp>
    </p:spTree>
    <p:extLst>
      <p:ext uri="{BB962C8B-B14F-4D97-AF65-F5344CB8AC3E}">
        <p14:creationId xmlns:p14="http://schemas.microsoft.com/office/powerpoint/2010/main" val="3498341333"/>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a:solidFill>
                  <a:srgbClr val="292929"/>
                </a:solidFill>
              </a:endParaRPr>
            </a:p>
          </p:txBody>
        </p:sp>
      </p:grpSp>
    </p:spTree>
    <p:extLst>
      <p:ext uri="{BB962C8B-B14F-4D97-AF65-F5344CB8AC3E}">
        <p14:creationId xmlns:p14="http://schemas.microsoft.com/office/powerpoint/2010/main" val="364630556"/>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14363"/>
            <a:endParaRPr lang="en-US" sz="1600">
              <a:solidFill>
                <a:srgbClr val="292929"/>
              </a:solidFill>
            </a:endParaRPr>
          </a:p>
        </p:txBody>
      </p:sp>
    </p:spTree>
    <p:extLst>
      <p:ext uri="{BB962C8B-B14F-4D97-AF65-F5344CB8AC3E}">
        <p14:creationId xmlns:p14="http://schemas.microsoft.com/office/powerpoint/2010/main" val="644688527"/>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292929"/>
                </a:solidFill>
              </a:endParaRPr>
            </a:p>
          </p:txBody>
        </p:sp>
      </p:grpSp>
    </p:spTree>
    <p:extLst>
      <p:ext uri="{BB962C8B-B14F-4D97-AF65-F5344CB8AC3E}">
        <p14:creationId xmlns:p14="http://schemas.microsoft.com/office/powerpoint/2010/main" val="54950820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25"/>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7"/>
            <a:ext cx="4205289" cy="461665"/>
          </a:xfrm>
        </p:spPr>
        <p:txBody>
          <a:bodyPr>
            <a:noAutofit/>
          </a:bodyPr>
          <a:lstStyle>
            <a:lvl1pPr marL="0" indent="0" algn="l" defTabSz="91364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55"/>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1553449197"/>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221806568"/>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990428652"/>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9007281"/>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521627443"/>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961802"/>
          </a:xfrm>
        </p:spPr>
        <p:txBody>
          <a:bodyPr>
            <a:spAutoFit/>
          </a:bodyPr>
          <a:lstStyle>
            <a:lvl1pPr marL="0" indent="0">
              <a:buFontTx/>
              <a:buNone/>
              <a:defRPr sz="4000" spc="-100" baseline="0">
                <a:latin typeface="Segoe UI Light" pitchFamily="34" charset="0"/>
              </a:defRPr>
            </a:lvl1pPr>
            <a:lvl2pPr marL="3175" indent="0">
              <a:buFontTx/>
              <a:buNone/>
              <a:defRPr sz="2000" spc="-50" baseline="0"/>
            </a:lvl2pPr>
          </a:lstStyle>
          <a:p>
            <a:pPr lvl="0"/>
            <a:r>
              <a:rPr lang="en-US" dirty="0" smtClean="0"/>
              <a:t>Click to edit Master text styles</a:t>
            </a:r>
          </a:p>
          <a:p>
            <a:pPr lvl="1"/>
            <a:r>
              <a:rPr lang="en-US" dirty="0" smtClean="0"/>
              <a:t>Second level</a:t>
            </a:r>
            <a:endParaRPr lang="en-US" dirty="0"/>
          </a:p>
        </p:txBody>
      </p:sp>
    </p:spTree>
    <p:extLst>
      <p:ext uri="{BB962C8B-B14F-4D97-AF65-F5344CB8AC3E}">
        <p14:creationId xmlns:p14="http://schemas.microsoft.com/office/powerpoint/2010/main" val="23954085"/>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25"/>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7"/>
            <a:ext cx="4205289" cy="461665"/>
          </a:xfrm>
        </p:spPr>
        <p:txBody>
          <a:bodyPr>
            <a:noAutofit/>
          </a:bodyPr>
          <a:lstStyle>
            <a:lvl1pPr marL="0" indent="0" algn="l" defTabSz="91364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10" y="1932605"/>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31" tIns="41115" rIns="82231" bIns="41115"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25"/>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7"/>
            <a:ext cx="4205289" cy="461665"/>
          </a:xfrm>
        </p:spPr>
        <p:txBody>
          <a:bodyPr>
            <a:noAutofit/>
          </a:bodyPr>
          <a:lstStyle>
            <a:lvl1pPr marL="0" indent="0" algn="l" defTabSz="91364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83"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2"/>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userDrawn="1"/>
        </p:nvSpPr>
        <p:spPr bwMode="blackWhite">
          <a:xfrm>
            <a:off x="507868" y="6083575"/>
            <a:ext cx="11173090" cy="415484"/>
          </a:xfrm>
          <a:prstGeom prst="rect">
            <a:avLst/>
          </a:prstGeom>
          <a:noFill/>
          <a:ln w="12700">
            <a:noFill/>
            <a:miter lim="800000"/>
            <a:headEnd type="none" w="sm" len="sm"/>
            <a:tailEnd type="none" w="sm" len="sm"/>
          </a:ln>
          <a:effectLst/>
        </p:spPr>
        <p:txBody>
          <a:bodyPr vert="horz" wrap="square" lIns="91349" tIns="45675" rIns="91349" bIns="45675" numCol="1" anchor="t" anchorCtr="0" compatLnSpc="1">
            <a:prstTxWarp prst="textNoShape">
              <a:avLst/>
            </a:prstTxWarp>
            <a:spAutoFit/>
          </a:bodyPr>
          <a:lstStyle/>
          <a:p>
            <a:pPr algn="ctr" defTabSz="913377"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3377"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3"/>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3641"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4" y="4343425"/>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3641"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75"/>
            <a:ext cx="1595652" cy="268367"/>
          </a:xfrm>
          <a:prstGeom prst="rect">
            <a:avLst/>
          </a:prstGeom>
          <a:noFill/>
          <a:ln>
            <a:noFill/>
          </a:ln>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59995" indent="-459995">
              <a:buClr>
                <a:srgbClr val="FFFFFF"/>
              </a:buClr>
              <a:buSzPct val="70000"/>
              <a:buFontTx/>
              <a:buBlip>
                <a:blip r:embed="rId2"/>
              </a:buBlip>
              <a:defRPr>
                <a:gradFill>
                  <a:gsLst>
                    <a:gs pos="0">
                      <a:srgbClr val="FFFFFF"/>
                    </a:gs>
                    <a:gs pos="86000">
                      <a:srgbClr val="FFFFFF"/>
                    </a:gs>
                  </a:gsLst>
                  <a:lin ang="5400000" scaled="0"/>
                </a:gradFill>
              </a:defRPr>
            </a:lvl1pPr>
            <a:lvl2pPr marL="854981" indent="-394984">
              <a:buClr>
                <a:srgbClr val="FFFFFF"/>
              </a:buClr>
              <a:buSzPct val="70000"/>
              <a:buFontTx/>
              <a:buBlip>
                <a:blip r:embed="rId2"/>
              </a:buBlip>
              <a:defRPr>
                <a:gradFill>
                  <a:gsLst>
                    <a:gs pos="0">
                      <a:srgbClr val="FFFFFF"/>
                    </a:gs>
                    <a:gs pos="86000">
                      <a:srgbClr val="FFFFFF"/>
                    </a:gs>
                  </a:gsLst>
                  <a:lin ang="5400000" scaled="0"/>
                </a:gradFill>
              </a:defRPr>
            </a:lvl2pPr>
            <a:lvl3pPr marL="1257900" indent="-402919">
              <a:buClr>
                <a:srgbClr val="FFFFFF"/>
              </a:buClr>
              <a:buSzPct val="70000"/>
              <a:buFontTx/>
              <a:buBlip>
                <a:blip r:embed="rId2"/>
              </a:buBlip>
              <a:defRPr>
                <a:gradFill>
                  <a:gsLst>
                    <a:gs pos="0">
                      <a:srgbClr val="FFFFFF"/>
                    </a:gs>
                    <a:gs pos="86000">
                      <a:srgbClr val="FFFFFF"/>
                    </a:gs>
                  </a:gsLst>
                  <a:lin ang="5400000" scaled="0"/>
                </a:gradFill>
              </a:defRPr>
            </a:lvl3pPr>
            <a:lvl4pPr marL="1603687" indent="-345797">
              <a:buClr>
                <a:srgbClr val="FFFFFF"/>
              </a:buClr>
              <a:buSzPct val="70000"/>
              <a:buFontTx/>
              <a:buBlip>
                <a:blip r:embed="rId2"/>
              </a:buBlip>
              <a:defRPr>
                <a:gradFill>
                  <a:gsLst>
                    <a:gs pos="0">
                      <a:srgbClr val="FFFFFF"/>
                    </a:gs>
                    <a:gs pos="86000">
                      <a:srgbClr val="FFFFFF"/>
                    </a:gs>
                  </a:gsLst>
                  <a:lin ang="5400000" scaled="0"/>
                </a:gradFill>
              </a:defRPr>
            </a:lvl4pPr>
            <a:lvl5pPr marL="1939990" indent="-336284">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59995" indent="-459995">
              <a:buClr>
                <a:srgbClr val="FFFFFF"/>
              </a:buClr>
              <a:buSzPct val="70000"/>
              <a:buFontTx/>
              <a:buBlip>
                <a:blip r:embed="rId2"/>
              </a:buBlip>
              <a:defRPr>
                <a:gradFill>
                  <a:gsLst>
                    <a:gs pos="0">
                      <a:srgbClr val="FFFFFF"/>
                    </a:gs>
                    <a:gs pos="86000">
                      <a:srgbClr val="FFFFFF"/>
                    </a:gs>
                  </a:gsLst>
                  <a:lin ang="5400000" scaled="0"/>
                </a:gradFill>
              </a:defRPr>
            </a:lvl1pPr>
            <a:lvl2pPr marL="854981" indent="-394984">
              <a:buClr>
                <a:srgbClr val="FFFFFF"/>
              </a:buClr>
              <a:buSzPct val="70000"/>
              <a:buFontTx/>
              <a:buBlip>
                <a:blip r:embed="rId2"/>
              </a:buBlip>
              <a:defRPr>
                <a:gradFill>
                  <a:gsLst>
                    <a:gs pos="0">
                      <a:srgbClr val="FFFFFF"/>
                    </a:gs>
                    <a:gs pos="86000">
                      <a:srgbClr val="FFFFFF"/>
                    </a:gs>
                  </a:gsLst>
                  <a:lin ang="5400000" scaled="0"/>
                </a:gradFill>
              </a:defRPr>
            </a:lvl2pPr>
            <a:lvl3pPr marL="1257900" indent="-402919">
              <a:buClr>
                <a:srgbClr val="FFFFFF"/>
              </a:buClr>
              <a:buSzPct val="70000"/>
              <a:buFontTx/>
              <a:buBlip>
                <a:blip r:embed="rId2"/>
              </a:buBlip>
              <a:defRPr>
                <a:gradFill>
                  <a:gsLst>
                    <a:gs pos="0">
                      <a:srgbClr val="FFFFFF"/>
                    </a:gs>
                    <a:gs pos="86000">
                      <a:srgbClr val="FFFFFF"/>
                    </a:gs>
                  </a:gsLst>
                  <a:lin ang="5400000" scaled="0"/>
                </a:gradFill>
              </a:defRPr>
            </a:lvl3pPr>
            <a:lvl4pPr marL="1603687" indent="-345797">
              <a:buClr>
                <a:srgbClr val="FFFFFF"/>
              </a:buClr>
              <a:buSzPct val="70000"/>
              <a:buFontTx/>
              <a:buBlip>
                <a:blip r:embed="rId2"/>
              </a:buBlip>
              <a:defRPr>
                <a:gradFill>
                  <a:gsLst>
                    <a:gs pos="0">
                      <a:srgbClr val="FFFFFF"/>
                    </a:gs>
                    <a:gs pos="86000">
                      <a:srgbClr val="FFFFFF"/>
                    </a:gs>
                  </a:gsLst>
                  <a:lin ang="5400000" scaled="0"/>
                </a:gradFill>
              </a:defRPr>
            </a:lvl4pPr>
            <a:lvl5pPr marL="1939990" indent="-336284">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268" tIns="76121" rIns="152268" bIns="76121"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1985641"/>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0080929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7900" indent="-40291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3687" indent="-34579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39990" indent="-336284">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0328" y="6331119"/>
            <a:ext cx="1898650" cy="27835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969989" y="1447800"/>
            <a:ext cx="10698161" cy="996696"/>
          </a:xfrm>
        </p:spPr>
        <p:txBody>
          <a:bodyPr anchor="ctr">
            <a:noAutofit/>
          </a:bodyPr>
          <a:lstStyle>
            <a:lvl1pPr>
              <a:lnSpc>
                <a:spcPct val="90000"/>
              </a:lnSpc>
              <a:defRPr sz="7200"/>
            </a:lvl1pPr>
          </a:lstStyle>
          <a:p>
            <a:r>
              <a:rPr lang="en-US" dirty="0" smtClean="0"/>
              <a:t>Click to edit title style</a:t>
            </a:r>
            <a:endParaRPr lang="en-US" dirty="0"/>
          </a:p>
        </p:txBody>
      </p:sp>
      <p:sp>
        <p:nvSpPr>
          <p:cNvPr id="3" name="Subtitle 2"/>
          <p:cNvSpPr>
            <a:spLocks noGrp="1"/>
          </p:cNvSpPr>
          <p:nvPr>
            <p:ph type="subTitle" idx="1" hasCustomPrompt="1"/>
          </p:nvPr>
        </p:nvSpPr>
        <p:spPr bwMode="auto">
          <a:xfrm>
            <a:off x="969963" y="2525507"/>
            <a:ext cx="10242551" cy="463255"/>
          </a:xfrm>
        </p:spPr>
        <p:txBody>
          <a:bodyPr>
            <a:noAutofit/>
          </a:bodyPr>
          <a:lstStyle>
            <a:lvl1pPr marL="0" indent="0" algn="l">
              <a:lnSpc>
                <a:spcPct val="90000"/>
              </a:lnSpc>
              <a:spcBef>
                <a:spcPts val="0"/>
              </a:spcBef>
              <a:buNone/>
              <a:defRPr sz="2400">
                <a:gradFill>
                  <a:gsLst>
                    <a:gs pos="0">
                      <a:schemeClr val="tx2"/>
                    </a:gs>
                    <a:gs pos="86000">
                      <a:schemeClr val="tx2"/>
                    </a:gs>
                  </a:gsLst>
                  <a:lin ang="5400000" scaled="0"/>
                </a:gradFill>
                <a:latin typeface="+mn-lt"/>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dirty="0" smtClean="0"/>
              <a:t>CLICK TO EDIT SUBTITLE STYLE</a:t>
            </a:r>
            <a:endParaRPr lang="en-US" dirty="0"/>
          </a:p>
        </p:txBody>
      </p:sp>
    </p:spTree>
    <p:extLst>
      <p:ext uri="{BB962C8B-B14F-4D97-AF65-F5344CB8AC3E}">
        <p14:creationId xmlns:p14="http://schemas.microsoft.com/office/powerpoint/2010/main" val="196401246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85415" y="3262999"/>
            <a:ext cx="8282710" cy="996696"/>
          </a:xfrm>
        </p:spPr>
        <p:txBody>
          <a:bodyPr anchor="ctr" anchorCtr="0">
            <a:noAutofit/>
          </a:bodyPr>
          <a:lstStyle>
            <a:lvl1pPr>
              <a:lnSpc>
                <a:spcPct val="90000"/>
              </a:lnSpc>
              <a:defRPr sz="7200"/>
            </a:lvl1pPr>
          </a:lstStyle>
          <a:p>
            <a:r>
              <a:rPr lang="en-US" dirty="0" smtClean="0"/>
              <a:t>Click to edit title style</a:t>
            </a:r>
            <a:endParaRPr lang="en-US" dirty="0"/>
          </a:p>
        </p:txBody>
      </p:sp>
      <p:sp>
        <p:nvSpPr>
          <p:cNvPr id="3" name="Subtitle 2"/>
          <p:cNvSpPr>
            <a:spLocks noGrp="1"/>
          </p:cNvSpPr>
          <p:nvPr>
            <p:ph type="subTitle" idx="1" hasCustomPrompt="1"/>
          </p:nvPr>
        </p:nvSpPr>
        <p:spPr>
          <a:xfrm>
            <a:off x="3373566" y="4343425"/>
            <a:ext cx="8294585" cy="461665"/>
          </a:xfrm>
        </p:spPr>
        <p:txBody>
          <a:bodyPr>
            <a:noAutofit/>
          </a:bodyPr>
          <a:lstStyle>
            <a:lvl1pPr marL="0" indent="0" algn="l">
              <a:lnSpc>
                <a:spcPct val="90000"/>
              </a:lnSpc>
              <a:spcBef>
                <a:spcPts val="0"/>
              </a:spcBef>
              <a:buNone/>
              <a:defRPr sz="2400">
                <a:gradFill>
                  <a:gsLst>
                    <a:gs pos="0">
                      <a:schemeClr val="tx2"/>
                    </a:gs>
                    <a:gs pos="86000">
                      <a:schemeClr val="tx2"/>
                    </a:gs>
                  </a:gsLst>
                  <a:lin ang="5400000" scaled="0"/>
                </a:gradFill>
                <a:latin typeface="+mn-lt"/>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dirty="0" smtClean="0"/>
              <a:t>CLICK TO EDIT SUBTITLE STYLE</a:t>
            </a:r>
            <a:endParaRPr lang="en-US" dirty="0"/>
          </a:p>
        </p:txBody>
      </p:sp>
      <p:sp>
        <p:nvSpPr>
          <p:cNvPr id="7" name="Text Placeholder 6"/>
          <p:cNvSpPr>
            <a:spLocks noGrp="1"/>
          </p:cNvSpPr>
          <p:nvPr>
            <p:ph type="body" sz="quarter" idx="10" hasCustomPrompt="1"/>
          </p:nvPr>
        </p:nvSpPr>
        <p:spPr>
          <a:xfrm>
            <a:off x="520699" y="5569552"/>
            <a:ext cx="10242551" cy="1059873"/>
          </a:xfrm>
        </p:spPr>
        <p:txBody>
          <a:bodyPr anchor="ctr" anchorCtr="0">
            <a:noAutofit/>
            <a:scene3d>
              <a:camera prst="orthographicFront"/>
              <a:lightRig rig="flat" dir="t"/>
            </a:scene3d>
            <a:sp3d>
              <a:contourClr>
                <a:schemeClr val="tx2"/>
              </a:contourClr>
            </a:sp3d>
          </a:bodyPr>
          <a:lstStyle>
            <a:lvl1pPr marL="0" indent="0" algn="l">
              <a:buFont typeface="Arial" pitchFamily="34" charset="0"/>
              <a:buNone/>
              <a:defRPr kumimoji="0" lang="en-US" sz="8000" b="0" i="0" u="none" strike="noStrike" kern="1200" cap="none" spc="-151" normalizeH="0" baseline="0" noProof="0" dirty="0" smtClean="0">
                <a:ln w="11430"/>
                <a:gradFill>
                  <a:gsLst>
                    <a:gs pos="0">
                      <a:schemeClr val="tx2"/>
                    </a:gs>
                    <a:gs pos="88000">
                      <a:schemeClr val="tx2"/>
                    </a:gs>
                  </a:gsLst>
                  <a:lin ang="5400000"/>
                </a:gradFill>
                <a:effectLst/>
                <a:uLnTx/>
                <a:uFillTx/>
                <a:latin typeface="+mj-lt"/>
                <a:ea typeface="+mn-ea"/>
                <a:cs typeface="+mn-cs"/>
              </a:defRPr>
            </a:lvl1pPr>
          </a:lstStyle>
          <a:p>
            <a:pPr lvl="0"/>
            <a:r>
              <a:rPr lang="en-US" dirty="0" smtClean="0"/>
              <a:t>Click to edit…</a:t>
            </a:r>
          </a:p>
        </p:txBody>
      </p:sp>
    </p:spTree>
    <p:extLst>
      <p:ext uri="{BB962C8B-B14F-4D97-AF65-F5344CB8AC3E}">
        <p14:creationId xmlns:p14="http://schemas.microsoft.com/office/powerpoint/2010/main" val="294215994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Content without 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892552"/>
          </a:xfrm>
        </p:spPr>
        <p:txBody>
          <a:bodyPr/>
          <a:lstStyle>
            <a:lvl1pPr marL="0" indent="0">
              <a:buNone/>
              <a:defRPr/>
            </a:lvl1pPr>
            <a:lvl2pPr marL="0" indent="0">
              <a:buNone/>
              <a:defRPr sz="2000"/>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10345811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Content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26"/>
            <a:ext cx="11149012" cy="1908215"/>
          </a:xfrm>
        </p:spPr>
        <p:txBody>
          <a:bodyPr/>
          <a:lstStyle>
            <a:lvl1pPr marL="463172" indent="-463172">
              <a:lnSpc>
                <a:spcPct val="90000"/>
              </a:lnSpc>
              <a:defRPr sz="4000"/>
            </a:lvl1pPr>
            <a:lvl2pPr marL="747109" indent="-283936">
              <a:lnSpc>
                <a:spcPct val="90000"/>
              </a:lnSpc>
              <a:defRPr sz="2000"/>
            </a:lvl2pPr>
            <a:lvl3pPr marL="1032643" indent="-285522">
              <a:lnSpc>
                <a:spcPct val="90000"/>
              </a:lnSpc>
              <a:defRPr sz="2000"/>
            </a:lvl3pPr>
            <a:lvl4pPr marL="1257900" indent="-225247">
              <a:lnSpc>
                <a:spcPct val="90000"/>
              </a:lnSpc>
              <a:defRPr sz="1900"/>
            </a:lvl4pPr>
            <a:lvl5pPr marL="1483136" indent="-225247">
              <a:lnSpc>
                <a:spcPct val="90000"/>
              </a:lnSpc>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936978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25"/>
            <a:ext cx="5486400" cy="1797415"/>
          </a:xfrm>
        </p:spPr>
        <p:txBody>
          <a:bodyPr/>
          <a:lstStyle>
            <a:lvl1pPr marL="339709" indent="-339709">
              <a:lnSpc>
                <a:spcPct val="90000"/>
              </a:lnSpc>
              <a:defRPr sz="3200"/>
            </a:lvl1pPr>
            <a:lvl2pPr marL="628155" indent="-279172">
              <a:lnSpc>
                <a:spcPct val="90000"/>
              </a:lnSpc>
              <a:defRPr sz="2000"/>
            </a:lvl2pPr>
            <a:lvl3pPr marL="913677" indent="-285522">
              <a:lnSpc>
                <a:spcPct val="90000"/>
              </a:lnSpc>
              <a:defRPr sz="2000"/>
            </a:lvl3pPr>
            <a:lvl4pPr marL="1138914" indent="-225247">
              <a:lnSpc>
                <a:spcPct val="90000"/>
              </a:lnSpc>
              <a:defRPr sz="1900"/>
            </a:lvl4pPr>
            <a:lvl5pPr marL="1376860" indent="-237936">
              <a:lnSpc>
                <a:spcPct val="90000"/>
              </a:lnSpc>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25"/>
            <a:ext cx="5486400" cy="1797415"/>
          </a:xfrm>
        </p:spPr>
        <p:txBody>
          <a:bodyPr/>
          <a:lstStyle>
            <a:lvl1pPr marL="347635" indent="-347635">
              <a:lnSpc>
                <a:spcPct val="90000"/>
              </a:lnSpc>
              <a:defRPr sz="3200"/>
            </a:lvl1pPr>
            <a:lvl2pPr marL="628155" indent="-283936">
              <a:lnSpc>
                <a:spcPct val="90000"/>
              </a:lnSpc>
              <a:defRPr sz="2000"/>
            </a:lvl2pPr>
            <a:lvl3pPr marL="913677" indent="-285522">
              <a:lnSpc>
                <a:spcPct val="90000"/>
              </a:lnSpc>
              <a:tabLst>
                <a:tab pos="1080242" algn="l"/>
              </a:tabLst>
              <a:defRPr sz="2000"/>
            </a:lvl3pPr>
            <a:lvl4pPr marL="1138914" indent="-225247">
              <a:lnSpc>
                <a:spcPct val="90000"/>
              </a:lnSpc>
              <a:defRPr sz="1900"/>
            </a:lvl4pPr>
            <a:lvl5pPr marL="1376860" indent="-237936">
              <a:lnSpc>
                <a:spcPct val="90000"/>
              </a:lnSpc>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059516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37386030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040986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 Dark Blue">
    <p:bg>
      <p:bgPr>
        <a:solidFill>
          <a:schemeClr val="accent1">
            <a:lumMod val="7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654433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 Green">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286852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3641"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441" indent="-342633">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633" indent="-342633">
              <a:spcBef>
                <a:spcPts val="0"/>
              </a:spcBef>
              <a:spcAft>
                <a:spcPts val="400"/>
              </a:spcAft>
              <a:buFont typeface="Arial" pitchFamily="34" charset="0"/>
              <a:buChar char="•"/>
              <a:defRPr/>
            </a:lvl5pPr>
            <a:lvl6pPr marL="1032643" indent="-342633">
              <a:buFont typeface="Arial" pitchFamily="34" charset="0"/>
              <a:buChar char="•"/>
              <a:defRPr sz="2400">
                <a:gradFill>
                  <a:gsLst>
                    <a:gs pos="0">
                      <a:srgbClr val="595959"/>
                    </a:gs>
                    <a:gs pos="86000">
                      <a:srgbClr val="595959"/>
                    </a:gs>
                  </a:gsLst>
                  <a:lin ang="5400000" scaled="0"/>
                </a:gradFill>
              </a:defRPr>
            </a:lvl6pPr>
            <a:lvl7pPr marL="1254723" indent="-225247">
              <a:defRPr>
                <a:gradFill>
                  <a:gsLst>
                    <a:gs pos="0">
                      <a:srgbClr val="595959"/>
                    </a:gs>
                    <a:gs pos="86000">
                      <a:srgbClr val="595959"/>
                    </a:gs>
                  </a:gsLst>
                  <a:lin ang="5400000" scaled="0"/>
                </a:gradFill>
              </a:defRPr>
            </a:lvl7pPr>
            <a:lvl8pPr marL="1486311" indent="-231585">
              <a:defRPr>
                <a:gradFill>
                  <a:gsLst>
                    <a:gs pos="0">
                      <a:srgbClr val="595959"/>
                    </a:gs>
                    <a:gs pos="86000">
                      <a:srgbClr val="595959"/>
                    </a:gs>
                  </a:gsLst>
                  <a:lin ang="5400000" scaled="0"/>
                </a:gradFill>
              </a:defRPr>
            </a:lvl8pPr>
          </a:lstStyle>
          <a:p>
            <a:pPr marL="345797" lvl="0" indent="-345797" algn="l" defTabSz="913641" rtl="0" eaLnBrk="1" latinLnBrk="0" hangingPunct="1">
              <a:lnSpc>
                <a:spcPct val="90000"/>
              </a:lnSpc>
              <a:spcBef>
                <a:spcPct val="20000"/>
              </a:spcBef>
              <a:buSzPct val="90000"/>
              <a:buFont typeface="Arial" pitchFamily="34" charset="0"/>
              <a:buChar char="•"/>
            </a:pPr>
            <a:r>
              <a:rPr lang="en-US" smtClean="0"/>
              <a:t>Click to edit Master text styles</a:t>
            </a:r>
          </a:p>
          <a:p>
            <a:pPr marL="345797" lvl="1" indent="-345797" algn="l" defTabSz="913641" rtl="0" eaLnBrk="1" latinLnBrk="0" hangingPunct="1">
              <a:lnSpc>
                <a:spcPct val="90000"/>
              </a:lnSpc>
              <a:spcBef>
                <a:spcPct val="20000"/>
              </a:spcBef>
              <a:buSzPct val="90000"/>
              <a:buFont typeface="Arial" pitchFamily="34" charset="0"/>
              <a:buChar char="•"/>
            </a:pPr>
            <a:r>
              <a:rPr lang="en-US" smtClean="0"/>
              <a:t>Second level</a:t>
            </a:r>
          </a:p>
          <a:p>
            <a:pPr marL="345797" lvl="2" indent="-345797" algn="l" defTabSz="913641" rtl="0" eaLnBrk="1" latinLnBrk="0" hangingPunct="1">
              <a:lnSpc>
                <a:spcPct val="90000"/>
              </a:lnSpc>
              <a:spcBef>
                <a:spcPct val="20000"/>
              </a:spcBef>
              <a:buSzPct val="90000"/>
              <a:buFont typeface="Arial" pitchFamily="34" charset="0"/>
              <a:buChar char="•"/>
            </a:pPr>
            <a:r>
              <a:rPr lang="en-US" smtClean="0"/>
              <a:t>Third level</a:t>
            </a:r>
          </a:p>
          <a:p>
            <a:pPr marL="345797" lvl="3" indent="-345797" algn="l" defTabSz="913641" rtl="0" eaLnBrk="1" latinLnBrk="0" hangingPunct="1">
              <a:lnSpc>
                <a:spcPct val="90000"/>
              </a:lnSpc>
              <a:spcBef>
                <a:spcPct val="20000"/>
              </a:spcBef>
              <a:buSzPct val="90000"/>
              <a:buFont typeface="Arial" pitchFamily="34" charset="0"/>
              <a:buChar char="•"/>
            </a:pPr>
            <a:r>
              <a:rPr lang="en-US" smtClean="0"/>
              <a:t>Fourth level</a:t>
            </a:r>
          </a:p>
          <a:p>
            <a:pPr marL="345797" lvl="4" indent="-345797" algn="l" defTabSz="913641"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328" y="6331119"/>
            <a:ext cx="1898650" cy="278358"/>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742786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1"/>
            <a:ext cx="11149013" cy="1863075"/>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72392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1"/>
            <a:ext cx="11149013" cy="1863075"/>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268" tIns="76121" rIns="152268" bIns="76121"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00526903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Animated Title Slide- Background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461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32"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33" y="4612361"/>
            <a:ext cx="5454333" cy="1144929"/>
          </a:xfrm>
        </p:spPr>
        <p:txBody>
          <a:bodyPr/>
          <a:lstStyle>
            <a:lvl1pPr marL="0" indent="0">
              <a:buFont typeface="Arial" pitchFamily="34" charset="0"/>
              <a:buNone/>
              <a:defRPr sz="2400">
                <a:solidFill>
                  <a:schemeClr val="bg1">
                    <a:alpha val="98000"/>
                  </a:schemeClr>
                </a:solidFill>
                <a:latin typeface="+mj-lt"/>
              </a:defRPr>
            </a:lvl1pPr>
            <a:lvl2pPr marL="460075" indent="0">
              <a:buFont typeface="Arial" pitchFamily="34" charset="0"/>
              <a:buNone/>
              <a:defRPr/>
            </a:lvl2pPr>
            <a:lvl3pPr marL="855125" indent="0">
              <a:buFont typeface="Arial" pitchFamily="34" charset="0"/>
              <a:buNone/>
              <a:defRPr/>
            </a:lvl3pPr>
            <a:lvl4pPr marL="1258108" indent="0">
              <a:buFont typeface="Arial" pitchFamily="34" charset="0"/>
              <a:buNone/>
              <a:defRPr/>
            </a:lvl4pPr>
            <a:lvl5pPr marL="1603954"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396757070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108" indent="-40298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3954" indent="-34585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310" indent="-33634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0328" y="6331119"/>
            <a:ext cx="1898650" cy="278358"/>
          </a:xfrm>
          <a:prstGeom prst="rect">
            <a:avLst/>
          </a:prstGeom>
        </p:spPr>
      </p:pic>
    </p:spTree>
    <p:extLst>
      <p:ext uri="{BB962C8B-B14F-4D97-AF65-F5344CB8AC3E}">
        <p14:creationId xmlns:p14="http://schemas.microsoft.com/office/powerpoint/2010/main" val="1399102274"/>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3793"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553" indent="-342689">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689" indent="-342689">
              <a:spcBef>
                <a:spcPts val="0"/>
              </a:spcBef>
              <a:spcAft>
                <a:spcPts val="400"/>
              </a:spcAft>
              <a:buFont typeface="Arial" pitchFamily="34" charset="0"/>
              <a:buChar char="•"/>
              <a:defRPr/>
            </a:lvl5pPr>
            <a:lvl6pPr marL="1032814" indent="-342689">
              <a:buFont typeface="Arial" pitchFamily="34" charset="0"/>
              <a:buChar char="•"/>
              <a:defRPr sz="2400">
                <a:gradFill>
                  <a:gsLst>
                    <a:gs pos="0">
                      <a:srgbClr val="595959"/>
                    </a:gs>
                    <a:gs pos="86000">
                      <a:srgbClr val="595959"/>
                    </a:gs>
                  </a:gsLst>
                  <a:lin ang="5400000" scaled="0"/>
                </a:gradFill>
              </a:defRPr>
            </a:lvl6pPr>
            <a:lvl7pPr marL="1254931" indent="-225285">
              <a:defRPr>
                <a:gradFill>
                  <a:gsLst>
                    <a:gs pos="0">
                      <a:srgbClr val="595959"/>
                    </a:gs>
                    <a:gs pos="86000">
                      <a:srgbClr val="595959"/>
                    </a:gs>
                  </a:gsLst>
                  <a:lin ang="5400000" scaled="0"/>
                </a:gradFill>
              </a:defRPr>
            </a:lvl7pPr>
            <a:lvl8pPr marL="1486558" indent="-231625">
              <a:defRPr>
                <a:gradFill>
                  <a:gsLst>
                    <a:gs pos="0">
                      <a:srgbClr val="595959"/>
                    </a:gs>
                    <a:gs pos="86000">
                      <a:srgbClr val="595959"/>
                    </a:gs>
                  </a:gsLst>
                  <a:lin ang="5400000" scaled="0"/>
                </a:gradFill>
              </a:defRPr>
            </a:lvl8pPr>
          </a:lstStyle>
          <a:p>
            <a:pPr marL="345855" lvl="0" indent="-345855" algn="l" defTabSz="913793" rtl="0" eaLnBrk="1" latinLnBrk="0" hangingPunct="1">
              <a:lnSpc>
                <a:spcPct val="90000"/>
              </a:lnSpc>
              <a:spcBef>
                <a:spcPct val="20000"/>
              </a:spcBef>
              <a:buSzPct val="90000"/>
              <a:buFont typeface="Arial" pitchFamily="34" charset="0"/>
              <a:buChar char="•"/>
            </a:pPr>
            <a:r>
              <a:rPr lang="en-US" smtClean="0"/>
              <a:t>Click to edit Master text styles</a:t>
            </a:r>
          </a:p>
          <a:p>
            <a:pPr marL="345855" lvl="1" indent="-345855" algn="l" defTabSz="913793" rtl="0" eaLnBrk="1" latinLnBrk="0" hangingPunct="1">
              <a:lnSpc>
                <a:spcPct val="90000"/>
              </a:lnSpc>
              <a:spcBef>
                <a:spcPct val="20000"/>
              </a:spcBef>
              <a:buSzPct val="90000"/>
              <a:buFont typeface="Arial" pitchFamily="34" charset="0"/>
              <a:buChar char="•"/>
            </a:pPr>
            <a:r>
              <a:rPr lang="en-US" smtClean="0"/>
              <a:t>Second level</a:t>
            </a:r>
          </a:p>
          <a:p>
            <a:pPr marL="345855" lvl="2" indent="-345855" algn="l" defTabSz="913793" rtl="0" eaLnBrk="1" latinLnBrk="0" hangingPunct="1">
              <a:lnSpc>
                <a:spcPct val="90000"/>
              </a:lnSpc>
              <a:spcBef>
                <a:spcPct val="20000"/>
              </a:spcBef>
              <a:buSzPct val="90000"/>
              <a:buFont typeface="Arial" pitchFamily="34" charset="0"/>
              <a:buChar char="•"/>
            </a:pPr>
            <a:r>
              <a:rPr lang="en-US" smtClean="0"/>
              <a:t>Third level</a:t>
            </a:r>
          </a:p>
          <a:p>
            <a:pPr marL="345855" lvl="3" indent="-345855" algn="l" defTabSz="913793" rtl="0" eaLnBrk="1" latinLnBrk="0" hangingPunct="1">
              <a:lnSpc>
                <a:spcPct val="90000"/>
              </a:lnSpc>
              <a:spcBef>
                <a:spcPct val="20000"/>
              </a:spcBef>
              <a:buSzPct val="90000"/>
              <a:buFont typeface="Arial" pitchFamily="34" charset="0"/>
              <a:buChar char="•"/>
            </a:pPr>
            <a:r>
              <a:rPr lang="en-US" smtClean="0"/>
              <a:t>Fourth level</a:t>
            </a:r>
          </a:p>
          <a:p>
            <a:pPr marL="345855" lvl="4" indent="-345855" algn="l" defTabSz="91379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328" y="6331119"/>
            <a:ext cx="1898650" cy="278358"/>
          </a:xfrm>
          <a:prstGeom prst="rect">
            <a:avLst/>
          </a:prstGeom>
        </p:spPr>
      </p:pic>
    </p:spTree>
    <p:extLst>
      <p:ext uri="{BB962C8B-B14F-4D97-AF65-F5344CB8AC3E}">
        <p14:creationId xmlns:p14="http://schemas.microsoft.com/office/powerpoint/2010/main" val="313293724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102" indent="-341102">
              <a:lnSpc>
                <a:spcPct val="90000"/>
              </a:lnSpc>
              <a:buSzPct val="80000"/>
              <a:buFont typeface="Arial" pitchFamily="34" charset="0"/>
              <a:buChar char="•"/>
              <a:defRPr sz="3200"/>
            </a:lvl1pPr>
            <a:lvl2pPr marL="626672" indent="-285570">
              <a:lnSpc>
                <a:spcPct val="90000"/>
              </a:lnSpc>
              <a:buSzPct val="80000"/>
              <a:buFont typeface="Arial" pitchFamily="34" charset="0"/>
              <a:buChar char="•"/>
              <a:defRPr sz="2800"/>
            </a:lvl2pPr>
            <a:lvl3pPr marL="913829" indent="-287158">
              <a:lnSpc>
                <a:spcPct val="90000"/>
              </a:lnSpc>
              <a:buSzPct val="80000"/>
              <a:buFont typeface="Arial" pitchFamily="34" charset="0"/>
              <a:buChar char="•"/>
              <a:defRPr sz="2400"/>
            </a:lvl3pPr>
            <a:lvl4pPr marL="1711836" indent="-225285">
              <a:lnSpc>
                <a:spcPct val="90000"/>
              </a:lnSpc>
              <a:buSzPct val="80000"/>
              <a:buFont typeface="Arial" pitchFamily="34" charset="0"/>
              <a:buChar char="•"/>
              <a:defRPr sz="2000"/>
            </a:lvl4pPr>
            <a:lvl5pPr marL="1943468" indent="-23162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6901" indent="-45690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014" indent="-45690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361" indent="-342689">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29248" indent="-342689">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4530" indent="-342689">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102" lvl="0" indent="-341102" algn="l" defTabSz="913793" rtl="0" eaLnBrk="1" latinLnBrk="0" hangingPunct="1">
              <a:lnSpc>
                <a:spcPct val="90000"/>
              </a:lnSpc>
              <a:spcBef>
                <a:spcPct val="20000"/>
              </a:spcBef>
              <a:buSzPct val="80000"/>
              <a:buFont typeface="Arial" pitchFamily="34" charset="0"/>
              <a:buChar char="•"/>
            </a:pPr>
            <a:r>
              <a:rPr lang="en-US" smtClean="0"/>
              <a:t>Click to edit Master text styles</a:t>
            </a:r>
          </a:p>
          <a:p>
            <a:pPr marL="341102" lvl="1" indent="-341102" algn="l" defTabSz="913793" rtl="0" eaLnBrk="1" latinLnBrk="0" hangingPunct="1">
              <a:lnSpc>
                <a:spcPct val="90000"/>
              </a:lnSpc>
              <a:spcBef>
                <a:spcPct val="20000"/>
              </a:spcBef>
              <a:buSzPct val="80000"/>
              <a:buFont typeface="Arial" pitchFamily="34" charset="0"/>
              <a:buChar char="•"/>
            </a:pPr>
            <a:r>
              <a:rPr lang="en-US" smtClean="0"/>
              <a:t>Second level</a:t>
            </a:r>
          </a:p>
          <a:p>
            <a:pPr marL="341102" lvl="2" indent="-341102" algn="l" defTabSz="913793" rtl="0" eaLnBrk="1" latinLnBrk="0" hangingPunct="1">
              <a:lnSpc>
                <a:spcPct val="90000"/>
              </a:lnSpc>
              <a:spcBef>
                <a:spcPct val="20000"/>
              </a:spcBef>
              <a:buSzPct val="80000"/>
              <a:buFont typeface="Arial" pitchFamily="34" charset="0"/>
              <a:buChar char="•"/>
            </a:pPr>
            <a:r>
              <a:rPr lang="en-US" smtClean="0"/>
              <a:t>Third level</a:t>
            </a:r>
          </a:p>
          <a:p>
            <a:pPr marL="341102" lvl="3" indent="-341102" algn="l" defTabSz="913793" rtl="0" eaLnBrk="1" latinLnBrk="0" hangingPunct="1">
              <a:lnSpc>
                <a:spcPct val="90000"/>
              </a:lnSpc>
              <a:spcBef>
                <a:spcPct val="20000"/>
              </a:spcBef>
              <a:buSzPct val="80000"/>
              <a:buFont typeface="Arial" pitchFamily="34" charset="0"/>
              <a:buChar char="•"/>
            </a:pPr>
            <a:r>
              <a:rPr lang="en-US" smtClean="0"/>
              <a:t>Fourth level</a:t>
            </a:r>
          </a:p>
          <a:p>
            <a:pPr marL="341102" lvl="4" indent="-341102" algn="l" defTabSz="91379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328" y="6331119"/>
            <a:ext cx="1898650" cy="278358"/>
          </a:xfrm>
          <a:prstGeom prst="rect">
            <a:avLst/>
          </a:prstGeom>
        </p:spPr>
      </p:pic>
    </p:spTree>
    <p:extLst>
      <p:ext uri="{BB962C8B-B14F-4D97-AF65-F5344CB8AC3E}">
        <p14:creationId xmlns:p14="http://schemas.microsoft.com/office/powerpoint/2010/main" val="55417904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19"/>
            <a:ext cx="5486400" cy="443199"/>
          </a:xfrm>
        </p:spPr>
        <p:txBody>
          <a:bodyPr anchor="b"/>
          <a:lstStyle>
            <a:lvl1pPr marL="0" indent="0">
              <a:lnSpc>
                <a:spcPct val="90000"/>
              </a:lnSpc>
              <a:spcBef>
                <a:spcPts val="0"/>
              </a:spcBef>
              <a:buNone/>
              <a:defRPr sz="3200" b="0">
                <a:latin typeface="Segoe UI Light" pitchFamily="34" charset="0"/>
              </a:defRPr>
            </a:lvl1pPr>
            <a:lvl2pPr marL="456885" indent="0">
              <a:buNone/>
              <a:defRPr sz="2000" b="1"/>
            </a:lvl2pPr>
            <a:lvl3pPr marL="913793" indent="0">
              <a:buNone/>
              <a:defRPr sz="1900" b="1"/>
            </a:lvl3pPr>
            <a:lvl4pPr marL="1370685" indent="0">
              <a:buNone/>
              <a:defRPr sz="1600" b="1"/>
            </a:lvl4pPr>
            <a:lvl5pPr marL="1827587" indent="0">
              <a:buNone/>
              <a:defRPr sz="1600" b="1"/>
            </a:lvl5pPr>
            <a:lvl6pPr marL="2284469" indent="0">
              <a:buNone/>
              <a:defRPr sz="1600" b="1"/>
            </a:lvl6pPr>
            <a:lvl7pPr marL="2741374" indent="0">
              <a:buNone/>
              <a:defRPr sz="1600" b="1"/>
            </a:lvl7pPr>
            <a:lvl8pPr marL="3198272" indent="0">
              <a:buNone/>
              <a:defRPr sz="1600" b="1"/>
            </a:lvl8pPr>
            <a:lvl9pPr marL="365517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9" y="2266799"/>
            <a:ext cx="5484971" cy="1945148"/>
          </a:xfrm>
        </p:spPr>
        <p:txBody>
          <a:bodyPr/>
          <a:lstStyle>
            <a:lvl1pPr marL="402983" indent="-402983">
              <a:buSzPct val="80000"/>
              <a:buFont typeface="Arial" pitchFamily="34" charset="0"/>
              <a:buChar char="•"/>
              <a:defRPr sz="2800"/>
            </a:lvl1pPr>
            <a:lvl2pPr marL="744060" indent="-322062">
              <a:buSzPct val="80000"/>
              <a:buFont typeface="Arial" pitchFamily="34" charset="0"/>
              <a:buChar char="•"/>
              <a:defRPr sz="2800"/>
            </a:lvl2pPr>
            <a:lvl3pPr marL="1026472" indent="-282396" defTabSz="1029638">
              <a:buSzPct val="80000"/>
              <a:buFont typeface="Arial" pitchFamily="34" charset="0"/>
              <a:buChar char="•"/>
              <a:defRPr sz="2400"/>
            </a:lvl3pPr>
            <a:lvl4pPr marL="1316792" indent="-287158">
              <a:buSzPct val="80000"/>
              <a:buFont typeface="Arial" pitchFamily="34" charset="0"/>
              <a:buChar char="•"/>
              <a:defRPr sz="2000"/>
            </a:lvl4pPr>
            <a:lvl5pPr marL="1540502" indent="-22369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19"/>
            <a:ext cx="5486400" cy="443199"/>
          </a:xfrm>
        </p:spPr>
        <p:txBody>
          <a:bodyPr anchor="b"/>
          <a:lstStyle>
            <a:lvl1pPr marL="0" indent="0">
              <a:lnSpc>
                <a:spcPct val="90000"/>
              </a:lnSpc>
              <a:spcBef>
                <a:spcPts val="0"/>
              </a:spcBef>
              <a:buNone/>
              <a:defRPr sz="3200" b="0">
                <a:latin typeface="Segoe UI Light" pitchFamily="34" charset="0"/>
              </a:defRPr>
            </a:lvl1pPr>
            <a:lvl2pPr marL="456885" indent="0">
              <a:buNone/>
              <a:defRPr sz="2000" b="1"/>
            </a:lvl2pPr>
            <a:lvl3pPr marL="913793" indent="0">
              <a:buNone/>
              <a:defRPr sz="1900" b="1"/>
            </a:lvl3pPr>
            <a:lvl4pPr marL="1370685" indent="0">
              <a:buNone/>
              <a:defRPr sz="1600" b="1"/>
            </a:lvl4pPr>
            <a:lvl5pPr marL="1827587" indent="0">
              <a:buNone/>
              <a:defRPr sz="1600" b="1"/>
            </a:lvl5pPr>
            <a:lvl6pPr marL="2284469" indent="0">
              <a:buNone/>
              <a:defRPr sz="1600" b="1"/>
            </a:lvl6pPr>
            <a:lvl7pPr marL="2741374" indent="0">
              <a:buNone/>
              <a:defRPr sz="1600" b="1"/>
            </a:lvl7pPr>
            <a:lvl8pPr marL="3198272" indent="0">
              <a:buNone/>
              <a:defRPr sz="1600" b="1"/>
            </a:lvl8pPr>
            <a:lvl9pPr marL="365517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9"/>
            <a:ext cx="5486400" cy="1945148"/>
          </a:xfrm>
        </p:spPr>
        <p:txBody>
          <a:bodyPr/>
          <a:lstStyle>
            <a:lvl1pPr marL="296140" indent="-29614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6901" indent="-45690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4695" indent="-342689">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2328" indent="-342689">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6758" indent="-342689">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2328" indent="-342689">
              <a:defRPr sz="1600"/>
            </a:lvl6pPr>
            <a:lvl7pPr marL="1602376" indent="-285570">
              <a:defRPr sz="1600"/>
            </a:lvl7pPr>
            <a:lvl8pPr>
              <a:defRPr sz="1600"/>
            </a:lvl8pPr>
            <a:lvl9pPr>
              <a:defRPr sz="1600"/>
            </a:lvl9pPr>
          </a:lstStyle>
          <a:p>
            <a:pPr marL="402983" lvl="0" indent="-402983" algn="l" defTabSz="913793" rtl="0" eaLnBrk="1" latinLnBrk="0" hangingPunct="1">
              <a:lnSpc>
                <a:spcPct val="90000"/>
              </a:lnSpc>
              <a:spcBef>
                <a:spcPct val="20000"/>
              </a:spcBef>
              <a:buSzPct val="80000"/>
            </a:pPr>
            <a:r>
              <a:rPr lang="en-US" smtClean="0"/>
              <a:t>Click to edit Master text styles</a:t>
            </a:r>
          </a:p>
          <a:p>
            <a:pPr marL="402983" lvl="1" indent="-402983" algn="l" defTabSz="913793" rtl="0" eaLnBrk="1" latinLnBrk="0" hangingPunct="1">
              <a:lnSpc>
                <a:spcPct val="90000"/>
              </a:lnSpc>
              <a:spcBef>
                <a:spcPct val="20000"/>
              </a:spcBef>
              <a:buSzPct val="80000"/>
            </a:pPr>
            <a:r>
              <a:rPr lang="en-US" smtClean="0"/>
              <a:t>Second level</a:t>
            </a:r>
          </a:p>
          <a:p>
            <a:pPr marL="402983" lvl="2" indent="-402983" algn="l" defTabSz="913793" rtl="0" eaLnBrk="1" latinLnBrk="0" hangingPunct="1">
              <a:lnSpc>
                <a:spcPct val="90000"/>
              </a:lnSpc>
              <a:spcBef>
                <a:spcPct val="20000"/>
              </a:spcBef>
              <a:buSzPct val="80000"/>
            </a:pPr>
            <a:r>
              <a:rPr lang="en-US" smtClean="0"/>
              <a:t>Third level</a:t>
            </a:r>
          </a:p>
          <a:p>
            <a:pPr marL="402983" lvl="3" indent="-402983" algn="l" defTabSz="913793" rtl="0" eaLnBrk="1" latinLnBrk="0" hangingPunct="1">
              <a:lnSpc>
                <a:spcPct val="90000"/>
              </a:lnSpc>
              <a:spcBef>
                <a:spcPct val="20000"/>
              </a:spcBef>
              <a:buSzPct val="80000"/>
            </a:pPr>
            <a:r>
              <a:rPr lang="en-US" smtClean="0"/>
              <a:t>Fourth level</a:t>
            </a:r>
          </a:p>
          <a:p>
            <a:pPr marL="402983" lvl="4" indent="-402983" algn="l" defTabSz="913793" rtl="0" eaLnBrk="1" latinLnBrk="0" hangingPunct="1">
              <a:lnSpc>
                <a:spcPct val="90000"/>
              </a:lnSpc>
              <a:spcBef>
                <a:spcPct val="20000"/>
              </a:spcBef>
              <a:buSzPct val="80000"/>
            </a:pPr>
            <a:r>
              <a:rPr lang="en-US" smtClean="0"/>
              <a:t>Fifth level</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328" y="6331119"/>
            <a:ext cx="1898650" cy="278358"/>
          </a:xfrm>
          <a:prstGeom prst="rect">
            <a:avLst/>
          </a:prstGeom>
        </p:spPr>
      </p:pic>
    </p:spTree>
    <p:extLst>
      <p:ext uri="{BB962C8B-B14F-4D97-AF65-F5344CB8AC3E}">
        <p14:creationId xmlns:p14="http://schemas.microsoft.com/office/powerpoint/2010/main" val="3580647146"/>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328" y="6331119"/>
            <a:ext cx="1898650" cy="278358"/>
          </a:xfrm>
          <a:prstGeom prst="rect">
            <a:avLst/>
          </a:prstGeom>
        </p:spPr>
      </p:pic>
    </p:spTree>
    <p:extLst>
      <p:ext uri="{BB962C8B-B14F-4D97-AF65-F5344CB8AC3E}">
        <p14:creationId xmlns:p14="http://schemas.microsoft.com/office/powerpoint/2010/main" val="403046599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046" indent="-341046">
              <a:lnSpc>
                <a:spcPct val="90000"/>
              </a:lnSpc>
              <a:buSzPct val="80000"/>
              <a:buFont typeface="Arial" pitchFamily="34" charset="0"/>
              <a:buChar char="•"/>
              <a:defRPr sz="3200"/>
            </a:lvl1pPr>
            <a:lvl2pPr marL="626568" indent="-285522">
              <a:lnSpc>
                <a:spcPct val="90000"/>
              </a:lnSpc>
              <a:buSzPct val="80000"/>
              <a:buFont typeface="Arial" pitchFamily="34" charset="0"/>
              <a:buChar char="•"/>
              <a:defRPr sz="2800"/>
            </a:lvl2pPr>
            <a:lvl3pPr marL="913677" indent="-287110">
              <a:lnSpc>
                <a:spcPct val="90000"/>
              </a:lnSpc>
              <a:buSzPct val="80000"/>
              <a:buFont typeface="Arial" pitchFamily="34" charset="0"/>
              <a:buChar char="•"/>
              <a:defRPr sz="2400"/>
            </a:lvl3pPr>
            <a:lvl4pPr marL="1711548" indent="-225247">
              <a:lnSpc>
                <a:spcPct val="90000"/>
              </a:lnSpc>
              <a:buSzPct val="80000"/>
              <a:buFont typeface="Arial" pitchFamily="34" charset="0"/>
              <a:buChar char="•"/>
              <a:defRPr sz="2000"/>
            </a:lvl4pPr>
            <a:lvl5pPr marL="1943147" indent="-23158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6821" indent="-45682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7880" indent="-45682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201" indent="-342633">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28944" indent="-342633">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4186" indent="-342633">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046" lvl="0" indent="-341046" algn="l" defTabSz="913641" rtl="0" eaLnBrk="1" latinLnBrk="0" hangingPunct="1">
              <a:lnSpc>
                <a:spcPct val="90000"/>
              </a:lnSpc>
              <a:spcBef>
                <a:spcPct val="20000"/>
              </a:spcBef>
              <a:buSzPct val="80000"/>
              <a:buFont typeface="Arial" pitchFamily="34" charset="0"/>
              <a:buChar char="•"/>
            </a:pPr>
            <a:r>
              <a:rPr lang="en-US" smtClean="0"/>
              <a:t>Click to edit Master text styles</a:t>
            </a:r>
          </a:p>
          <a:p>
            <a:pPr marL="341046" lvl="1" indent="-341046" algn="l" defTabSz="913641" rtl="0" eaLnBrk="1" latinLnBrk="0" hangingPunct="1">
              <a:lnSpc>
                <a:spcPct val="90000"/>
              </a:lnSpc>
              <a:spcBef>
                <a:spcPct val="20000"/>
              </a:spcBef>
              <a:buSzPct val="80000"/>
              <a:buFont typeface="Arial" pitchFamily="34" charset="0"/>
              <a:buChar char="•"/>
            </a:pPr>
            <a:r>
              <a:rPr lang="en-US" smtClean="0"/>
              <a:t>Second level</a:t>
            </a:r>
          </a:p>
          <a:p>
            <a:pPr marL="341046" lvl="2" indent="-341046" algn="l" defTabSz="913641" rtl="0" eaLnBrk="1" latinLnBrk="0" hangingPunct="1">
              <a:lnSpc>
                <a:spcPct val="90000"/>
              </a:lnSpc>
              <a:spcBef>
                <a:spcPct val="20000"/>
              </a:spcBef>
              <a:buSzPct val="80000"/>
              <a:buFont typeface="Arial" pitchFamily="34" charset="0"/>
              <a:buChar char="•"/>
            </a:pPr>
            <a:r>
              <a:rPr lang="en-US" smtClean="0"/>
              <a:t>Third level</a:t>
            </a:r>
          </a:p>
          <a:p>
            <a:pPr marL="341046" lvl="3" indent="-341046" algn="l" defTabSz="913641" rtl="0" eaLnBrk="1" latinLnBrk="0" hangingPunct="1">
              <a:lnSpc>
                <a:spcPct val="90000"/>
              </a:lnSpc>
              <a:spcBef>
                <a:spcPct val="20000"/>
              </a:spcBef>
              <a:buSzPct val="80000"/>
              <a:buFont typeface="Arial" pitchFamily="34" charset="0"/>
              <a:buChar char="•"/>
            </a:pPr>
            <a:r>
              <a:rPr lang="en-US" smtClean="0"/>
              <a:t>Fourth level</a:t>
            </a:r>
          </a:p>
          <a:p>
            <a:pPr marL="341046" lvl="4" indent="-341046" algn="l" defTabSz="913641"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328" y="6331119"/>
            <a:ext cx="1898650" cy="27835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328" y="6331119"/>
            <a:ext cx="1898650" cy="278358"/>
          </a:xfrm>
          <a:prstGeom prst="rect">
            <a:avLst/>
          </a:prstGeom>
        </p:spPr>
      </p:pic>
    </p:spTree>
    <p:extLst>
      <p:ext uri="{BB962C8B-B14F-4D97-AF65-F5344CB8AC3E}">
        <p14:creationId xmlns:p14="http://schemas.microsoft.com/office/powerpoint/2010/main" val="1559334164"/>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44" tIns="45673" rIns="91344" bIns="45673" numCol="1" spcCol="0" rtlCol="0" anchor="ctr" anchorCtr="0" compatLnSpc="1">
            <a:prstTxWarp prst="textNoShape">
              <a:avLst/>
            </a:prstTxWarp>
          </a:bodyPr>
          <a:lstStyle/>
          <a:p>
            <a:pPr algn="ctr" defTabSz="913217"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3793"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76"/>
            <a:ext cx="6945312" cy="1241879"/>
          </a:xfrm>
        </p:spPr>
        <p:txBody>
          <a:bodyPr lIns="182760" tIns="182760" anchor="ctr" anchorCtr="0"/>
          <a:lstStyle>
            <a:lvl1pPr marL="574315" indent="-57114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5855" indent="-342689">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3793" rtl="0" eaLnBrk="1" latinLnBrk="0" hangingPunct="1">
              <a:lnSpc>
                <a:spcPct val="90000"/>
              </a:lnSpc>
              <a:spcBef>
                <a:spcPts val="0"/>
              </a:spcBef>
              <a:spcAft>
                <a:spcPts val="900"/>
              </a:spcAft>
              <a:buSzPct val="80000"/>
            </a:pPr>
            <a:r>
              <a:rPr lang="en-US" smtClean="0"/>
              <a:t>Click to edit Master text styles</a:t>
            </a:r>
          </a:p>
          <a:p>
            <a:pPr marL="3175" lvl="1" indent="0" algn="l" defTabSz="91379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47" tIns="41123" rIns="82247" bIns="41123" numCol="1" anchor="t" anchorCtr="0" compatLnSpc="1">
            <a:prstTxWarp prst="textNoShape">
              <a:avLst/>
            </a:prstTxWarp>
          </a:bodyPr>
          <a:lstStyle/>
          <a:p>
            <a:pPr defTabSz="1218227"/>
            <a:endParaRPr lang="en-US" sz="1600">
              <a:solidFill>
                <a:srgbClr val="292929"/>
              </a:solidFill>
            </a:endParaRPr>
          </a:p>
        </p:txBody>
      </p:sp>
    </p:spTree>
    <p:extLst>
      <p:ext uri="{BB962C8B-B14F-4D97-AF65-F5344CB8AC3E}">
        <p14:creationId xmlns:p14="http://schemas.microsoft.com/office/powerpoint/2010/main" val="181453853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9"/>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2"/>
            <a:ext cx="4205289" cy="461665"/>
          </a:xfrm>
        </p:spPr>
        <p:txBody>
          <a:bodyPr>
            <a:noAutofit/>
          </a:bodyPr>
          <a:lstStyle>
            <a:lvl1pPr marL="0" indent="0" algn="l" defTabSz="91379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85" indent="0" algn="ctr">
              <a:buNone/>
              <a:defRPr>
                <a:solidFill>
                  <a:schemeClr val="tx1">
                    <a:tint val="75000"/>
                  </a:schemeClr>
                </a:solidFill>
              </a:defRPr>
            </a:lvl2pPr>
            <a:lvl3pPr marL="913793" indent="0" algn="ctr">
              <a:buNone/>
              <a:defRPr>
                <a:solidFill>
                  <a:schemeClr val="tx1">
                    <a:tint val="75000"/>
                  </a:schemeClr>
                </a:solidFill>
              </a:defRPr>
            </a:lvl3pPr>
            <a:lvl4pPr marL="1370685" indent="0" algn="ctr">
              <a:buNone/>
              <a:defRPr>
                <a:solidFill>
                  <a:schemeClr val="tx1">
                    <a:tint val="75000"/>
                  </a:schemeClr>
                </a:solidFill>
              </a:defRPr>
            </a:lvl4pPr>
            <a:lvl5pPr marL="1827587" indent="0" algn="ctr">
              <a:buNone/>
              <a:defRPr>
                <a:solidFill>
                  <a:schemeClr val="tx1">
                    <a:tint val="75000"/>
                  </a:schemeClr>
                </a:solidFill>
              </a:defRPr>
            </a:lvl5pPr>
            <a:lvl6pPr marL="2284469" indent="0" algn="ctr">
              <a:buNone/>
              <a:defRPr>
                <a:solidFill>
                  <a:schemeClr val="tx1">
                    <a:tint val="75000"/>
                  </a:schemeClr>
                </a:solidFill>
              </a:defRPr>
            </a:lvl6pPr>
            <a:lvl7pPr marL="2741374" indent="0" algn="ctr">
              <a:buNone/>
              <a:defRPr>
                <a:solidFill>
                  <a:schemeClr val="tx1">
                    <a:tint val="75000"/>
                  </a:schemeClr>
                </a:solidFill>
              </a:defRPr>
            </a:lvl7pPr>
            <a:lvl8pPr marL="3198272" indent="0" algn="ctr">
              <a:buNone/>
              <a:defRPr>
                <a:solidFill>
                  <a:schemeClr val="tx1">
                    <a:tint val="75000"/>
                  </a:schemeClr>
                </a:solidFill>
              </a:defRPr>
            </a:lvl8pPr>
            <a:lvl9pPr marL="365517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4" y="2136049"/>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3793"/>
              <a:endParaRPr lang="en-US" sz="19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3793"/>
              <a:endParaRPr lang="en-US" sz="1900">
                <a:solidFill>
                  <a:srgbClr val="292929"/>
                </a:solidFill>
              </a:endParaRPr>
            </a:p>
          </p:txBody>
        </p:sp>
      </p:grpSp>
    </p:spTree>
    <p:extLst>
      <p:ext uri="{BB962C8B-B14F-4D97-AF65-F5344CB8AC3E}">
        <p14:creationId xmlns:p14="http://schemas.microsoft.com/office/powerpoint/2010/main" val="3794345581"/>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9"/>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2"/>
            <a:ext cx="4205289" cy="461665"/>
          </a:xfrm>
        </p:spPr>
        <p:txBody>
          <a:bodyPr>
            <a:noAutofit/>
          </a:bodyPr>
          <a:lstStyle>
            <a:lvl1pPr marL="0" indent="0" algn="l" defTabSz="91379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85" indent="0" algn="ctr">
              <a:buNone/>
              <a:defRPr>
                <a:solidFill>
                  <a:schemeClr val="tx1">
                    <a:tint val="75000"/>
                  </a:schemeClr>
                </a:solidFill>
              </a:defRPr>
            </a:lvl2pPr>
            <a:lvl3pPr marL="913793" indent="0" algn="ctr">
              <a:buNone/>
              <a:defRPr>
                <a:solidFill>
                  <a:schemeClr val="tx1">
                    <a:tint val="75000"/>
                  </a:schemeClr>
                </a:solidFill>
              </a:defRPr>
            </a:lvl3pPr>
            <a:lvl4pPr marL="1370685" indent="0" algn="ctr">
              <a:buNone/>
              <a:defRPr>
                <a:solidFill>
                  <a:schemeClr val="tx1">
                    <a:tint val="75000"/>
                  </a:schemeClr>
                </a:solidFill>
              </a:defRPr>
            </a:lvl4pPr>
            <a:lvl5pPr marL="1827587" indent="0" algn="ctr">
              <a:buNone/>
              <a:defRPr>
                <a:solidFill>
                  <a:schemeClr val="tx1">
                    <a:tint val="75000"/>
                  </a:schemeClr>
                </a:solidFill>
              </a:defRPr>
            </a:lvl5pPr>
            <a:lvl6pPr marL="2284469" indent="0" algn="ctr">
              <a:buNone/>
              <a:defRPr>
                <a:solidFill>
                  <a:schemeClr val="tx1">
                    <a:tint val="75000"/>
                  </a:schemeClr>
                </a:solidFill>
              </a:defRPr>
            </a:lvl6pPr>
            <a:lvl7pPr marL="2741374" indent="0" algn="ctr">
              <a:buNone/>
              <a:defRPr>
                <a:solidFill>
                  <a:schemeClr val="tx1">
                    <a:tint val="75000"/>
                  </a:schemeClr>
                </a:solidFill>
              </a:defRPr>
            </a:lvl7pPr>
            <a:lvl8pPr marL="3198272" indent="0" algn="ctr">
              <a:buNone/>
              <a:defRPr>
                <a:solidFill>
                  <a:schemeClr val="tx1">
                    <a:tint val="75000"/>
                  </a:schemeClr>
                </a:solidFill>
              </a:defRPr>
            </a:lvl8pPr>
            <a:lvl9pPr marL="365517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73"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0" tIns="45691" rIns="91380" bIns="45691" numCol="1" anchor="t" anchorCtr="0" compatLnSpc="1">
            <a:prstTxWarp prst="textNoShape">
              <a:avLst/>
            </a:prstTxWarp>
          </a:bodyPr>
          <a:lstStyle/>
          <a:p>
            <a:pPr defTabSz="913793"/>
            <a:endParaRPr lang="en-US" sz="1900">
              <a:solidFill>
                <a:srgbClr val="292929"/>
              </a:solidFill>
            </a:endParaRPr>
          </a:p>
        </p:txBody>
      </p:sp>
    </p:spTree>
    <p:extLst>
      <p:ext uri="{BB962C8B-B14F-4D97-AF65-F5344CB8AC3E}">
        <p14:creationId xmlns:p14="http://schemas.microsoft.com/office/powerpoint/2010/main" val="88206502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9"/>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2"/>
            <a:ext cx="4205289" cy="461665"/>
          </a:xfrm>
        </p:spPr>
        <p:txBody>
          <a:bodyPr>
            <a:noAutofit/>
          </a:bodyPr>
          <a:lstStyle>
            <a:lvl1pPr marL="0" indent="0" algn="l" defTabSz="91379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85" indent="0" algn="ctr">
              <a:buNone/>
              <a:defRPr>
                <a:solidFill>
                  <a:schemeClr val="tx1">
                    <a:tint val="75000"/>
                  </a:schemeClr>
                </a:solidFill>
              </a:defRPr>
            </a:lvl2pPr>
            <a:lvl3pPr marL="913793" indent="0" algn="ctr">
              <a:buNone/>
              <a:defRPr>
                <a:solidFill>
                  <a:schemeClr val="tx1">
                    <a:tint val="75000"/>
                  </a:schemeClr>
                </a:solidFill>
              </a:defRPr>
            </a:lvl3pPr>
            <a:lvl4pPr marL="1370685" indent="0" algn="ctr">
              <a:buNone/>
              <a:defRPr>
                <a:solidFill>
                  <a:schemeClr val="tx1">
                    <a:tint val="75000"/>
                  </a:schemeClr>
                </a:solidFill>
              </a:defRPr>
            </a:lvl4pPr>
            <a:lvl5pPr marL="1827587" indent="0" algn="ctr">
              <a:buNone/>
              <a:defRPr>
                <a:solidFill>
                  <a:schemeClr val="tx1">
                    <a:tint val="75000"/>
                  </a:schemeClr>
                </a:solidFill>
              </a:defRPr>
            </a:lvl5pPr>
            <a:lvl6pPr marL="2284469" indent="0" algn="ctr">
              <a:buNone/>
              <a:defRPr>
                <a:solidFill>
                  <a:schemeClr val="tx1">
                    <a:tint val="75000"/>
                  </a:schemeClr>
                </a:solidFill>
              </a:defRPr>
            </a:lvl6pPr>
            <a:lvl7pPr marL="2741374" indent="0" algn="ctr">
              <a:buNone/>
              <a:defRPr>
                <a:solidFill>
                  <a:schemeClr val="tx1">
                    <a:tint val="75000"/>
                  </a:schemeClr>
                </a:solidFill>
              </a:defRPr>
            </a:lvl7pPr>
            <a:lvl8pPr marL="3198272" indent="0" algn="ctr">
              <a:buNone/>
              <a:defRPr>
                <a:solidFill>
                  <a:schemeClr val="tx1">
                    <a:tint val="75000"/>
                  </a:schemeClr>
                </a:solidFill>
              </a:defRPr>
            </a:lvl8pPr>
            <a:lvl9pPr marL="365517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50"/>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spTree>
    <p:extLst>
      <p:ext uri="{BB962C8B-B14F-4D97-AF65-F5344CB8AC3E}">
        <p14:creationId xmlns:p14="http://schemas.microsoft.com/office/powerpoint/2010/main" val="39995637"/>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9"/>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2"/>
            <a:ext cx="4205289" cy="461665"/>
          </a:xfrm>
        </p:spPr>
        <p:txBody>
          <a:bodyPr>
            <a:noAutofit/>
          </a:bodyPr>
          <a:lstStyle>
            <a:lvl1pPr marL="0" indent="0" algn="l" defTabSz="91379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85" indent="0" algn="ctr">
              <a:buNone/>
              <a:defRPr>
                <a:solidFill>
                  <a:schemeClr val="tx1">
                    <a:tint val="75000"/>
                  </a:schemeClr>
                </a:solidFill>
              </a:defRPr>
            </a:lvl2pPr>
            <a:lvl3pPr marL="913793" indent="0" algn="ctr">
              <a:buNone/>
              <a:defRPr>
                <a:solidFill>
                  <a:schemeClr val="tx1">
                    <a:tint val="75000"/>
                  </a:schemeClr>
                </a:solidFill>
              </a:defRPr>
            </a:lvl3pPr>
            <a:lvl4pPr marL="1370685" indent="0" algn="ctr">
              <a:buNone/>
              <a:defRPr>
                <a:solidFill>
                  <a:schemeClr val="tx1">
                    <a:tint val="75000"/>
                  </a:schemeClr>
                </a:solidFill>
              </a:defRPr>
            </a:lvl4pPr>
            <a:lvl5pPr marL="1827587" indent="0" algn="ctr">
              <a:buNone/>
              <a:defRPr>
                <a:solidFill>
                  <a:schemeClr val="tx1">
                    <a:tint val="75000"/>
                  </a:schemeClr>
                </a:solidFill>
              </a:defRPr>
            </a:lvl5pPr>
            <a:lvl6pPr marL="2284469" indent="0" algn="ctr">
              <a:buNone/>
              <a:defRPr>
                <a:solidFill>
                  <a:schemeClr val="tx1">
                    <a:tint val="75000"/>
                  </a:schemeClr>
                </a:solidFill>
              </a:defRPr>
            </a:lvl6pPr>
            <a:lvl7pPr marL="2741374" indent="0" algn="ctr">
              <a:buNone/>
              <a:defRPr>
                <a:solidFill>
                  <a:schemeClr val="tx1">
                    <a:tint val="75000"/>
                  </a:schemeClr>
                </a:solidFill>
              </a:defRPr>
            </a:lvl7pPr>
            <a:lvl8pPr marL="3198272" indent="0" algn="ctr">
              <a:buNone/>
              <a:defRPr>
                <a:solidFill>
                  <a:schemeClr val="tx1">
                    <a:tint val="75000"/>
                  </a:schemeClr>
                </a:solidFill>
              </a:defRPr>
            </a:lvl8pPr>
            <a:lvl9pPr marL="365517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10" y="1932605"/>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pPr defTabSz="913793"/>
            <a:endParaRPr lang="en-US" sz="1600">
              <a:solidFill>
                <a:srgbClr val="292929"/>
              </a:solidFill>
            </a:endParaRPr>
          </a:p>
        </p:txBody>
      </p:sp>
    </p:spTree>
    <p:extLst>
      <p:ext uri="{BB962C8B-B14F-4D97-AF65-F5344CB8AC3E}">
        <p14:creationId xmlns:p14="http://schemas.microsoft.com/office/powerpoint/2010/main" val="599741669"/>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9"/>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2"/>
            <a:ext cx="4205289" cy="461665"/>
          </a:xfrm>
        </p:spPr>
        <p:txBody>
          <a:bodyPr>
            <a:noAutofit/>
          </a:bodyPr>
          <a:lstStyle>
            <a:lvl1pPr marL="0" indent="0" algn="l" defTabSz="91379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85" indent="0" algn="ctr">
              <a:buNone/>
              <a:defRPr>
                <a:solidFill>
                  <a:schemeClr val="tx1">
                    <a:tint val="75000"/>
                  </a:schemeClr>
                </a:solidFill>
              </a:defRPr>
            </a:lvl2pPr>
            <a:lvl3pPr marL="913793" indent="0" algn="ctr">
              <a:buNone/>
              <a:defRPr>
                <a:solidFill>
                  <a:schemeClr val="tx1">
                    <a:tint val="75000"/>
                  </a:schemeClr>
                </a:solidFill>
              </a:defRPr>
            </a:lvl3pPr>
            <a:lvl4pPr marL="1370685" indent="0" algn="ctr">
              <a:buNone/>
              <a:defRPr>
                <a:solidFill>
                  <a:schemeClr val="tx1">
                    <a:tint val="75000"/>
                  </a:schemeClr>
                </a:solidFill>
              </a:defRPr>
            </a:lvl4pPr>
            <a:lvl5pPr marL="1827587" indent="0" algn="ctr">
              <a:buNone/>
              <a:defRPr>
                <a:solidFill>
                  <a:schemeClr val="tx1">
                    <a:tint val="75000"/>
                  </a:schemeClr>
                </a:solidFill>
              </a:defRPr>
            </a:lvl5pPr>
            <a:lvl6pPr marL="2284469" indent="0" algn="ctr">
              <a:buNone/>
              <a:defRPr>
                <a:solidFill>
                  <a:schemeClr val="tx1">
                    <a:tint val="75000"/>
                  </a:schemeClr>
                </a:solidFill>
              </a:defRPr>
            </a:lvl6pPr>
            <a:lvl7pPr marL="2741374" indent="0" algn="ctr">
              <a:buNone/>
              <a:defRPr>
                <a:solidFill>
                  <a:schemeClr val="tx1">
                    <a:tint val="75000"/>
                  </a:schemeClr>
                </a:solidFill>
              </a:defRPr>
            </a:lvl7pPr>
            <a:lvl8pPr marL="3198272" indent="0" algn="ctr">
              <a:buNone/>
              <a:defRPr>
                <a:solidFill>
                  <a:schemeClr val="tx1">
                    <a:tint val="75000"/>
                  </a:schemeClr>
                </a:solidFill>
              </a:defRPr>
            </a:lvl8pPr>
            <a:lvl9pPr marL="365517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77"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sz="19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sz="1900">
                <a:solidFill>
                  <a:srgbClr val="292929"/>
                </a:solidFill>
              </a:endParaRPr>
            </a:p>
          </p:txBody>
        </p:sp>
      </p:grpSp>
    </p:spTree>
    <p:extLst>
      <p:ext uri="{BB962C8B-B14F-4D97-AF65-F5344CB8AC3E}">
        <p14:creationId xmlns:p14="http://schemas.microsoft.com/office/powerpoint/2010/main" val="2069890330"/>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2"/>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spTree>
    <p:extLst>
      <p:ext uri="{BB962C8B-B14F-4D97-AF65-F5344CB8AC3E}">
        <p14:creationId xmlns:p14="http://schemas.microsoft.com/office/powerpoint/2010/main" val="1919084599"/>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userDrawn="1"/>
        </p:nvSpPr>
        <p:spPr bwMode="blackWhite">
          <a:xfrm>
            <a:off x="507868" y="6083575"/>
            <a:ext cx="11173090" cy="415484"/>
          </a:xfrm>
          <a:prstGeom prst="rect">
            <a:avLst/>
          </a:prstGeom>
          <a:noFill/>
          <a:ln w="12700">
            <a:noFill/>
            <a:miter lim="800000"/>
            <a:headEnd type="none" w="sm" len="sm"/>
            <a:tailEnd type="none" w="sm" len="sm"/>
          </a:ln>
          <a:effectLst/>
        </p:spPr>
        <p:txBody>
          <a:bodyPr vert="horz" wrap="square" lIns="91365" tIns="45683" rIns="91365" bIns="45683" numCol="1" anchor="t" anchorCtr="0" compatLnSpc="1">
            <a:prstTxWarp prst="textNoShape">
              <a:avLst/>
            </a:prstTxWarp>
            <a:spAutoFit/>
          </a:bodyPr>
          <a:lstStyle/>
          <a:p>
            <a:pPr algn="ctr" defTabSz="91352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352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398386616"/>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3"/>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379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4" y="4343419"/>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379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70"/>
            <a:ext cx="1595652" cy="268367"/>
          </a:xfrm>
          <a:prstGeom prst="rect">
            <a:avLst/>
          </a:prstGeom>
          <a:noFill/>
          <a:ln>
            <a:noFill/>
          </a:ln>
        </p:spPr>
      </p:pic>
    </p:spTree>
    <p:extLst>
      <p:ext uri="{BB962C8B-B14F-4D97-AF65-F5344CB8AC3E}">
        <p14:creationId xmlns:p14="http://schemas.microsoft.com/office/powerpoint/2010/main" val="114281723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25"/>
            <a:ext cx="5486400" cy="443199"/>
          </a:xfrm>
        </p:spPr>
        <p:txBody>
          <a:bodyPr anchor="b"/>
          <a:lstStyle>
            <a:lvl1pPr marL="0" indent="0">
              <a:lnSpc>
                <a:spcPct val="90000"/>
              </a:lnSpc>
              <a:spcBef>
                <a:spcPts val="0"/>
              </a:spcBef>
              <a:buNone/>
              <a:defRPr sz="3200" b="0">
                <a:latin typeface="Segoe UI Light" pitchFamily="34" charset="0"/>
              </a:defRPr>
            </a:lvl1pPr>
            <a:lvl2pPr marL="456805" indent="0">
              <a:buNone/>
              <a:defRPr sz="2000" b="1"/>
            </a:lvl2pPr>
            <a:lvl3pPr marL="913641" indent="0">
              <a:buNone/>
              <a:defRPr sz="1900" b="1"/>
            </a:lvl3pPr>
            <a:lvl4pPr marL="1370456" indent="0">
              <a:buNone/>
              <a:defRPr sz="1600" b="1"/>
            </a:lvl4pPr>
            <a:lvl5pPr marL="1827283" indent="0">
              <a:buNone/>
              <a:defRPr sz="1600" b="1"/>
            </a:lvl5pPr>
            <a:lvl6pPr marL="2284088" indent="0">
              <a:buNone/>
              <a:defRPr sz="1600" b="1"/>
            </a:lvl6pPr>
            <a:lvl7pPr marL="2740918" indent="0">
              <a:buNone/>
              <a:defRPr sz="1600" b="1"/>
            </a:lvl7pPr>
            <a:lvl8pPr marL="3197739" indent="0">
              <a:buNone/>
              <a:defRPr sz="1600" b="1"/>
            </a:lvl8pPr>
            <a:lvl9pPr marL="365456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9" y="2266799"/>
            <a:ext cx="5484971" cy="1945148"/>
          </a:xfrm>
        </p:spPr>
        <p:txBody>
          <a:bodyPr/>
          <a:lstStyle>
            <a:lvl1pPr marL="402919" indent="-402919">
              <a:buSzPct val="80000"/>
              <a:buFont typeface="Arial" pitchFamily="34" charset="0"/>
              <a:buChar char="•"/>
              <a:defRPr sz="2800"/>
            </a:lvl1pPr>
            <a:lvl2pPr marL="743932" indent="-322009">
              <a:buSzPct val="80000"/>
              <a:buFont typeface="Arial" pitchFamily="34" charset="0"/>
              <a:buChar char="•"/>
              <a:defRPr sz="2800"/>
            </a:lvl2pPr>
            <a:lvl3pPr marL="1026302" indent="-282348" defTabSz="1029462">
              <a:buSzPct val="80000"/>
              <a:buFont typeface="Arial" pitchFamily="34" charset="0"/>
              <a:buChar char="•"/>
              <a:defRPr sz="2400"/>
            </a:lvl3pPr>
            <a:lvl4pPr marL="1316574" indent="-287110">
              <a:buSzPct val="80000"/>
              <a:buFont typeface="Arial" pitchFamily="34" charset="0"/>
              <a:buChar char="•"/>
              <a:defRPr sz="2000"/>
            </a:lvl4pPr>
            <a:lvl5pPr marL="1540246" indent="-223661">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25"/>
            <a:ext cx="5486400" cy="443199"/>
          </a:xfrm>
        </p:spPr>
        <p:txBody>
          <a:bodyPr anchor="b"/>
          <a:lstStyle>
            <a:lvl1pPr marL="0" indent="0">
              <a:lnSpc>
                <a:spcPct val="90000"/>
              </a:lnSpc>
              <a:spcBef>
                <a:spcPts val="0"/>
              </a:spcBef>
              <a:buNone/>
              <a:defRPr sz="3200" b="0">
                <a:latin typeface="Segoe UI Light" pitchFamily="34" charset="0"/>
              </a:defRPr>
            </a:lvl1pPr>
            <a:lvl2pPr marL="456805" indent="0">
              <a:buNone/>
              <a:defRPr sz="2000" b="1"/>
            </a:lvl2pPr>
            <a:lvl3pPr marL="913641" indent="0">
              <a:buNone/>
              <a:defRPr sz="1900" b="1"/>
            </a:lvl3pPr>
            <a:lvl4pPr marL="1370456" indent="0">
              <a:buNone/>
              <a:defRPr sz="1600" b="1"/>
            </a:lvl4pPr>
            <a:lvl5pPr marL="1827283" indent="0">
              <a:buNone/>
              <a:defRPr sz="1600" b="1"/>
            </a:lvl5pPr>
            <a:lvl6pPr marL="2284088" indent="0">
              <a:buNone/>
              <a:defRPr sz="1600" b="1"/>
            </a:lvl6pPr>
            <a:lvl7pPr marL="2740918" indent="0">
              <a:buNone/>
              <a:defRPr sz="1600" b="1"/>
            </a:lvl7pPr>
            <a:lvl8pPr marL="3197739" indent="0">
              <a:buNone/>
              <a:defRPr sz="1600" b="1"/>
            </a:lvl8pPr>
            <a:lvl9pPr marL="365456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9"/>
            <a:ext cx="5486400" cy="1945148"/>
          </a:xfrm>
        </p:spPr>
        <p:txBody>
          <a:bodyPr/>
          <a:lstStyle>
            <a:lvl1pPr marL="296092" indent="-296092">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6821" indent="-4568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4568" indent="-342633">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2099" indent="-342633">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6576" indent="-342633">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2099" indent="-342633">
              <a:defRPr sz="1600"/>
            </a:lvl6pPr>
            <a:lvl7pPr marL="1602109" indent="-285522">
              <a:defRPr sz="1600"/>
            </a:lvl7pPr>
            <a:lvl8pPr>
              <a:defRPr sz="1600"/>
            </a:lvl8pPr>
            <a:lvl9pPr>
              <a:defRPr sz="1600"/>
            </a:lvl9pPr>
          </a:lstStyle>
          <a:p>
            <a:pPr marL="402919" lvl="0" indent="-402919" algn="l" defTabSz="913641" rtl="0" eaLnBrk="1" latinLnBrk="0" hangingPunct="1">
              <a:lnSpc>
                <a:spcPct val="90000"/>
              </a:lnSpc>
              <a:spcBef>
                <a:spcPct val="20000"/>
              </a:spcBef>
              <a:buSzPct val="80000"/>
            </a:pPr>
            <a:r>
              <a:rPr lang="en-US" smtClean="0"/>
              <a:t>Click to edit Master text styles</a:t>
            </a:r>
          </a:p>
          <a:p>
            <a:pPr marL="402919" lvl="1" indent="-402919" algn="l" defTabSz="913641" rtl="0" eaLnBrk="1" latinLnBrk="0" hangingPunct="1">
              <a:lnSpc>
                <a:spcPct val="90000"/>
              </a:lnSpc>
              <a:spcBef>
                <a:spcPct val="20000"/>
              </a:spcBef>
              <a:buSzPct val="80000"/>
            </a:pPr>
            <a:r>
              <a:rPr lang="en-US" smtClean="0"/>
              <a:t>Second level</a:t>
            </a:r>
          </a:p>
          <a:p>
            <a:pPr marL="402919" lvl="2" indent="-402919" algn="l" defTabSz="913641" rtl="0" eaLnBrk="1" latinLnBrk="0" hangingPunct="1">
              <a:lnSpc>
                <a:spcPct val="90000"/>
              </a:lnSpc>
              <a:spcBef>
                <a:spcPct val="20000"/>
              </a:spcBef>
              <a:buSzPct val="80000"/>
            </a:pPr>
            <a:r>
              <a:rPr lang="en-US" smtClean="0"/>
              <a:t>Third level</a:t>
            </a:r>
          </a:p>
          <a:p>
            <a:pPr marL="402919" lvl="3" indent="-402919" algn="l" defTabSz="913641" rtl="0" eaLnBrk="1" latinLnBrk="0" hangingPunct="1">
              <a:lnSpc>
                <a:spcPct val="90000"/>
              </a:lnSpc>
              <a:spcBef>
                <a:spcPct val="20000"/>
              </a:spcBef>
              <a:buSzPct val="80000"/>
            </a:pPr>
            <a:r>
              <a:rPr lang="en-US" smtClean="0"/>
              <a:t>Fourth level</a:t>
            </a:r>
          </a:p>
          <a:p>
            <a:pPr marL="402919" lvl="4" indent="-402919" algn="l" defTabSz="913641" rtl="0" eaLnBrk="1" latinLnBrk="0" hangingPunct="1">
              <a:lnSpc>
                <a:spcPct val="90000"/>
              </a:lnSpc>
              <a:spcBef>
                <a:spcPct val="20000"/>
              </a:spcBef>
              <a:buSzPct val="80000"/>
            </a:pPr>
            <a:r>
              <a:rPr lang="en-US" smtClean="0"/>
              <a:t>Fifth level</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328" y="6331119"/>
            <a:ext cx="1898650" cy="27835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075" indent="-460075">
              <a:buClr>
                <a:srgbClr val="FFFFFF"/>
              </a:buClr>
              <a:buSzPct val="70000"/>
              <a:buFontTx/>
              <a:buBlip>
                <a:blip r:embed="rId2"/>
              </a:buBlip>
              <a:defRPr>
                <a:gradFill>
                  <a:gsLst>
                    <a:gs pos="0">
                      <a:srgbClr val="FFFFFF"/>
                    </a:gs>
                    <a:gs pos="86000">
                      <a:srgbClr val="FFFFFF"/>
                    </a:gs>
                  </a:gsLst>
                  <a:lin ang="5400000" scaled="0"/>
                </a:gradFill>
              </a:defRPr>
            </a:lvl1pPr>
            <a:lvl2pPr marL="855125" indent="-395048">
              <a:buClr>
                <a:srgbClr val="FFFFFF"/>
              </a:buClr>
              <a:buSzPct val="70000"/>
              <a:buFontTx/>
              <a:buBlip>
                <a:blip r:embed="rId2"/>
              </a:buBlip>
              <a:defRPr>
                <a:gradFill>
                  <a:gsLst>
                    <a:gs pos="0">
                      <a:srgbClr val="FFFFFF"/>
                    </a:gs>
                    <a:gs pos="86000">
                      <a:srgbClr val="FFFFFF"/>
                    </a:gs>
                  </a:gsLst>
                  <a:lin ang="5400000" scaled="0"/>
                </a:gradFill>
              </a:defRPr>
            </a:lvl2pPr>
            <a:lvl3pPr marL="1258108" indent="-402983">
              <a:buClr>
                <a:srgbClr val="FFFFFF"/>
              </a:buClr>
              <a:buSzPct val="70000"/>
              <a:buFontTx/>
              <a:buBlip>
                <a:blip r:embed="rId2"/>
              </a:buBlip>
              <a:defRPr>
                <a:gradFill>
                  <a:gsLst>
                    <a:gs pos="0">
                      <a:srgbClr val="FFFFFF"/>
                    </a:gs>
                    <a:gs pos="86000">
                      <a:srgbClr val="FFFFFF"/>
                    </a:gs>
                  </a:gsLst>
                  <a:lin ang="5400000" scaled="0"/>
                </a:gradFill>
              </a:defRPr>
            </a:lvl3pPr>
            <a:lvl4pPr marL="1603954" indent="-345855">
              <a:buClr>
                <a:srgbClr val="FFFFFF"/>
              </a:buClr>
              <a:buSzPct val="70000"/>
              <a:buFontTx/>
              <a:buBlip>
                <a:blip r:embed="rId2"/>
              </a:buBlip>
              <a:defRPr>
                <a:gradFill>
                  <a:gsLst>
                    <a:gs pos="0">
                      <a:srgbClr val="FFFFFF"/>
                    </a:gs>
                    <a:gs pos="86000">
                      <a:srgbClr val="FFFFFF"/>
                    </a:gs>
                  </a:gsLst>
                  <a:lin ang="5400000" scaled="0"/>
                </a:gradFill>
              </a:defRPr>
            </a:lvl4pPr>
            <a:lvl5pPr marL="1940310" indent="-33634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6871458"/>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075" indent="-460075">
              <a:buClr>
                <a:srgbClr val="FFFFFF"/>
              </a:buClr>
              <a:buSzPct val="70000"/>
              <a:buFontTx/>
              <a:buBlip>
                <a:blip r:embed="rId2"/>
              </a:buBlip>
              <a:defRPr>
                <a:gradFill>
                  <a:gsLst>
                    <a:gs pos="0">
                      <a:srgbClr val="FFFFFF"/>
                    </a:gs>
                    <a:gs pos="86000">
                      <a:srgbClr val="FFFFFF"/>
                    </a:gs>
                  </a:gsLst>
                  <a:lin ang="5400000" scaled="0"/>
                </a:gradFill>
              </a:defRPr>
            </a:lvl1pPr>
            <a:lvl2pPr marL="855125" indent="-395048">
              <a:buClr>
                <a:srgbClr val="FFFFFF"/>
              </a:buClr>
              <a:buSzPct val="70000"/>
              <a:buFontTx/>
              <a:buBlip>
                <a:blip r:embed="rId2"/>
              </a:buBlip>
              <a:defRPr>
                <a:gradFill>
                  <a:gsLst>
                    <a:gs pos="0">
                      <a:srgbClr val="FFFFFF"/>
                    </a:gs>
                    <a:gs pos="86000">
                      <a:srgbClr val="FFFFFF"/>
                    </a:gs>
                  </a:gsLst>
                  <a:lin ang="5400000" scaled="0"/>
                </a:gradFill>
              </a:defRPr>
            </a:lvl2pPr>
            <a:lvl3pPr marL="1258108" indent="-402983">
              <a:buClr>
                <a:srgbClr val="FFFFFF"/>
              </a:buClr>
              <a:buSzPct val="70000"/>
              <a:buFontTx/>
              <a:buBlip>
                <a:blip r:embed="rId2"/>
              </a:buBlip>
              <a:defRPr>
                <a:gradFill>
                  <a:gsLst>
                    <a:gs pos="0">
                      <a:srgbClr val="FFFFFF"/>
                    </a:gs>
                    <a:gs pos="86000">
                      <a:srgbClr val="FFFFFF"/>
                    </a:gs>
                  </a:gsLst>
                  <a:lin ang="5400000" scaled="0"/>
                </a:gradFill>
              </a:defRPr>
            </a:lvl3pPr>
            <a:lvl4pPr marL="1603954" indent="-345855">
              <a:buClr>
                <a:srgbClr val="FFFFFF"/>
              </a:buClr>
              <a:buSzPct val="70000"/>
              <a:buFontTx/>
              <a:buBlip>
                <a:blip r:embed="rId2"/>
              </a:buBlip>
              <a:defRPr>
                <a:gradFill>
                  <a:gsLst>
                    <a:gs pos="0">
                      <a:srgbClr val="FFFFFF"/>
                    </a:gs>
                    <a:gs pos="86000">
                      <a:srgbClr val="FFFFFF"/>
                    </a:gs>
                  </a:gsLst>
                  <a:lin ang="5400000" scaled="0"/>
                </a:gradFill>
              </a:defRPr>
            </a:lvl4pPr>
            <a:lvl5pPr marL="1940310" indent="-33634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295" tIns="76137" rIns="152295" bIns="76137"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229028863"/>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3"/>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6"/>
          <p:cNvSpPr txBox="1"/>
          <p:nvPr userDrawn="1"/>
        </p:nvSpPr>
        <p:spPr>
          <a:xfrm>
            <a:off x="4125895" y="6578272"/>
            <a:ext cx="3937040" cy="169277"/>
          </a:xfrm>
          <a:prstGeom prst="rect">
            <a:avLst/>
          </a:prstGeom>
          <a:noFill/>
        </p:spPr>
        <p:txBody>
          <a:bodyPr wrap="none" lIns="0" tIns="0" rIns="0" bIns="0" rtlCol="0" anchor="ctr">
            <a:spAutoFit/>
          </a:bodyPr>
          <a:lstStyle/>
          <a:p>
            <a:pPr algn="ctr" defTabSz="913793"/>
            <a:r>
              <a:rPr lang="en-US" sz="1100" spc="151" dirty="0" smtClean="0">
                <a:gradFill>
                  <a:gsLst>
                    <a:gs pos="0">
                      <a:srgbClr val="292929">
                        <a:alpha val="50000"/>
                      </a:srgbClr>
                    </a:gs>
                    <a:gs pos="86000">
                      <a:srgbClr val="292929">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23942568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30"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31" y="4612358"/>
            <a:ext cx="5454333" cy="1144929"/>
          </a:xfrm>
        </p:spPr>
        <p:txBody>
          <a:bodyPr/>
          <a:lstStyle>
            <a:lvl1pPr marL="0" indent="0">
              <a:buFont typeface="Arial" pitchFamily="34" charset="0"/>
              <a:buNone/>
              <a:defRPr sz="2400">
                <a:solidFill>
                  <a:schemeClr val="bg1">
                    <a:alpha val="98000"/>
                  </a:schemeClr>
                </a:solidFill>
                <a:latin typeface="+mj-lt"/>
              </a:defRPr>
            </a:lvl1pPr>
            <a:lvl2pPr marL="460115" indent="0">
              <a:buFont typeface="Arial" pitchFamily="34" charset="0"/>
              <a:buNone/>
              <a:defRPr/>
            </a:lvl2pPr>
            <a:lvl3pPr marL="855197" indent="0">
              <a:buFont typeface="Arial" pitchFamily="34" charset="0"/>
              <a:buNone/>
              <a:defRPr/>
            </a:lvl3pPr>
            <a:lvl4pPr marL="1258212" indent="0">
              <a:buFont typeface="Arial" pitchFamily="34" charset="0"/>
              <a:buNone/>
              <a:defRPr/>
            </a:lvl4pPr>
            <a:lvl5pPr marL="1604087"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2834837289"/>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212" indent="-40301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087" indent="-34588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470" indent="-33636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spTree>
    <p:extLst>
      <p:ext uri="{BB962C8B-B14F-4D97-AF65-F5344CB8AC3E}">
        <p14:creationId xmlns:p14="http://schemas.microsoft.com/office/powerpoint/2010/main" val="1957857836"/>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3869"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609" indent="-342717">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717" indent="-342717">
              <a:spcBef>
                <a:spcPts val="0"/>
              </a:spcBef>
              <a:spcAft>
                <a:spcPts val="400"/>
              </a:spcAft>
              <a:buFont typeface="Arial" pitchFamily="34" charset="0"/>
              <a:buChar char="•"/>
              <a:defRPr/>
            </a:lvl5pPr>
            <a:lvl6pPr marL="1032899" indent="-342717">
              <a:buFont typeface="Arial" pitchFamily="34" charset="0"/>
              <a:buChar char="•"/>
              <a:defRPr sz="2400">
                <a:gradFill>
                  <a:gsLst>
                    <a:gs pos="0">
                      <a:srgbClr val="595959"/>
                    </a:gs>
                    <a:gs pos="86000">
                      <a:srgbClr val="595959"/>
                    </a:gs>
                  </a:gsLst>
                  <a:lin ang="5400000" scaled="0"/>
                </a:gradFill>
              </a:defRPr>
            </a:lvl6pPr>
            <a:lvl7pPr marL="1255036" indent="-225303">
              <a:defRPr>
                <a:gradFill>
                  <a:gsLst>
                    <a:gs pos="0">
                      <a:srgbClr val="595959"/>
                    </a:gs>
                    <a:gs pos="86000">
                      <a:srgbClr val="595959"/>
                    </a:gs>
                  </a:gsLst>
                  <a:lin ang="5400000" scaled="0"/>
                </a:gradFill>
              </a:defRPr>
            </a:lvl7pPr>
            <a:lvl8pPr marL="1486682" indent="-231645">
              <a:defRPr>
                <a:gradFill>
                  <a:gsLst>
                    <a:gs pos="0">
                      <a:srgbClr val="595959"/>
                    </a:gs>
                    <a:gs pos="86000">
                      <a:srgbClr val="595959"/>
                    </a:gs>
                  </a:gsLst>
                  <a:lin ang="5400000" scaled="0"/>
                </a:gradFill>
              </a:defRPr>
            </a:lvl8pPr>
          </a:lstStyle>
          <a:p>
            <a:pPr marL="345885" lvl="0" indent="-345885" algn="l" defTabSz="913869" rtl="0" eaLnBrk="1" latinLnBrk="0" hangingPunct="1">
              <a:lnSpc>
                <a:spcPct val="90000"/>
              </a:lnSpc>
              <a:spcBef>
                <a:spcPct val="20000"/>
              </a:spcBef>
              <a:buSzPct val="90000"/>
              <a:buFont typeface="Arial" pitchFamily="34" charset="0"/>
              <a:buChar char="•"/>
            </a:pPr>
            <a:r>
              <a:rPr lang="en-US" smtClean="0"/>
              <a:t>Click to edit Master text styles</a:t>
            </a:r>
          </a:p>
          <a:p>
            <a:pPr marL="345885" lvl="1" indent="-345885" algn="l" defTabSz="913869" rtl="0" eaLnBrk="1" latinLnBrk="0" hangingPunct="1">
              <a:lnSpc>
                <a:spcPct val="90000"/>
              </a:lnSpc>
              <a:spcBef>
                <a:spcPct val="20000"/>
              </a:spcBef>
              <a:buSzPct val="90000"/>
              <a:buFont typeface="Arial" pitchFamily="34" charset="0"/>
              <a:buChar char="•"/>
            </a:pPr>
            <a:r>
              <a:rPr lang="en-US" smtClean="0"/>
              <a:t>Second level</a:t>
            </a:r>
          </a:p>
          <a:p>
            <a:pPr marL="345885" lvl="2" indent="-345885" algn="l" defTabSz="913869" rtl="0" eaLnBrk="1" latinLnBrk="0" hangingPunct="1">
              <a:lnSpc>
                <a:spcPct val="90000"/>
              </a:lnSpc>
              <a:spcBef>
                <a:spcPct val="20000"/>
              </a:spcBef>
              <a:buSzPct val="90000"/>
              <a:buFont typeface="Arial" pitchFamily="34" charset="0"/>
              <a:buChar char="•"/>
            </a:pPr>
            <a:r>
              <a:rPr lang="en-US" smtClean="0"/>
              <a:t>Third level</a:t>
            </a:r>
          </a:p>
          <a:p>
            <a:pPr marL="345885" lvl="3" indent="-345885" algn="l" defTabSz="913869" rtl="0" eaLnBrk="1" latinLnBrk="0" hangingPunct="1">
              <a:lnSpc>
                <a:spcPct val="90000"/>
              </a:lnSpc>
              <a:spcBef>
                <a:spcPct val="20000"/>
              </a:spcBef>
              <a:buSzPct val="90000"/>
              <a:buFont typeface="Arial" pitchFamily="34" charset="0"/>
              <a:buChar char="•"/>
            </a:pPr>
            <a:r>
              <a:rPr lang="en-US" smtClean="0"/>
              <a:t>Fourth level</a:t>
            </a:r>
          </a:p>
          <a:p>
            <a:pPr marL="345885" lvl="4" indent="-345885" algn="l" defTabSz="91386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spTree>
    <p:extLst>
      <p:ext uri="{BB962C8B-B14F-4D97-AF65-F5344CB8AC3E}">
        <p14:creationId xmlns:p14="http://schemas.microsoft.com/office/powerpoint/2010/main" val="1435801615"/>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130" indent="-341130">
              <a:lnSpc>
                <a:spcPct val="90000"/>
              </a:lnSpc>
              <a:buSzPct val="80000"/>
              <a:buFont typeface="Arial" pitchFamily="34" charset="0"/>
              <a:buChar char="•"/>
              <a:defRPr sz="3200"/>
            </a:lvl1pPr>
            <a:lvl2pPr marL="626724" indent="-285594">
              <a:lnSpc>
                <a:spcPct val="90000"/>
              </a:lnSpc>
              <a:buSzPct val="80000"/>
              <a:buFont typeface="Arial" pitchFamily="34" charset="0"/>
              <a:buChar char="•"/>
              <a:defRPr sz="2800"/>
            </a:lvl2pPr>
            <a:lvl3pPr marL="913905" indent="-287182">
              <a:lnSpc>
                <a:spcPct val="90000"/>
              </a:lnSpc>
              <a:buSzPct val="80000"/>
              <a:buFont typeface="Arial" pitchFamily="34" charset="0"/>
              <a:buChar char="•"/>
              <a:defRPr sz="2400"/>
            </a:lvl3pPr>
            <a:lvl4pPr marL="1711980" indent="-225303">
              <a:lnSpc>
                <a:spcPct val="90000"/>
              </a:lnSpc>
              <a:buSzPct val="80000"/>
              <a:buFont typeface="Arial" pitchFamily="34" charset="0"/>
              <a:buChar char="•"/>
              <a:defRPr sz="2000"/>
            </a:lvl4pPr>
            <a:lvl5pPr marL="1943630" indent="-23164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6941" indent="-45694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080" indent="-45694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441" indent="-342717">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29400" indent="-342717">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4702" indent="-342717">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130" lvl="0" indent="-341130" algn="l" defTabSz="913869" rtl="0" eaLnBrk="1" latinLnBrk="0" hangingPunct="1">
              <a:lnSpc>
                <a:spcPct val="90000"/>
              </a:lnSpc>
              <a:spcBef>
                <a:spcPct val="20000"/>
              </a:spcBef>
              <a:buSzPct val="80000"/>
              <a:buFont typeface="Arial" pitchFamily="34" charset="0"/>
              <a:buChar char="•"/>
            </a:pPr>
            <a:r>
              <a:rPr lang="en-US" smtClean="0"/>
              <a:t>Click to edit Master text styles</a:t>
            </a:r>
          </a:p>
          <a:p>
            <a:pPr marL="341130" lvl="1" indent="-341130" algn="l" defTabSz="913869" rtl="0" eaLnBrk="1" latinLnBrk="0" hangingPunct="1">
              <a:lnSpc>
                <a:spcPct val="90000"/>
              </a:lnSpc>
              <a:spcBef>
                <a:spcPct val="20000"/>
              </a:spcBef>
              <a:buSzPct val="80000"/>
              <a:buFont typeface="Arial" pitchFamily="34" charset="0"/>
              <a:buChar char="•"/>
            </a:pPr>
            <a:r>
              <a:rPr lang="en-US" smtClean="0"/>
              <a:t>Second level</a:t>
            </a:r>
          </a:p>
          <a:p>
            <a:pPr marL="341130" lvl="2" indent="-341130" algn="l" defTabSz="913869" rtl="0" eaLnBrk="1" latinLnBrk="0" hangingPunct="1">
              <a:lnSpc>
                <a:spcPct val="90000"/>
              </a:lnSpc>
              <a:spcBef>
                <a:spcPct val="20000"/>
              </a:spcBef>
              <a:buSzPct val="80000"/>
              <a:buFont typeface="Arial" pitchFamily="34" charset="0"/>
              <a:buChar char="•"/>
            </a:pPr>
            <a:r>
              <a:rPr lang="en-US" smtClean="0"/>
              <a:t>Third level</a:t>
            </a:r>
          </a:p>
          <a:p>
            <a:pPr marL="341130" lvl="3" indent="-341130" algn="l" defTabSz="913869" rtl="0" eaLnBrk="1" latinLnBrk="0" hangingPunct="1">
              <a:lnSpc>
                <a:spcPct val="90000"/>
              </a:lnSpc>
              <a:spcBef>
                <a:spcPct val="20000"/>
              </a:spcBef>
              <a:buSzPct val="80000"/>
              <a:buFont typeface="Arial" pitchFamily="34" charset="0"/>
              <a:buChar char="•"/>
            </a:pPr>
            <a:r>
              <a:rPr lang="en-US" smtClean="0"/>
              <a:t>Fourth level</a:t>
            </a:r>
          </a:p>
          <a:p>
            <a:pPr marL="341130" lvl="4" indent="-341130" algn="l" defTabSz="91386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spTree>
    <p:extLst>
      <p:ext uri="{BB962C8B-B14F-4D97-AF65-F5344CB8AC3E}">
        <p14:creationId xmlns:p14="http://schemas.microsoft.com/office/powerpoint/2010/main" val="2409663844"/>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17"/>
            <a:ext cx="5486400" cy="443199"/>
          </a:xfrm>
        </p:spPr>
        <p:txBody>
          <a:bodyPr anchor="b"/>
          <a:lstStyle>
            <a:lvl1pPr marL="0" indent="0">
              <a:lnSpc>
                <a:spcPct val="90000"/>
              </a:lnSpc>
              <a:spcBef>
                <a:spcPts val="0"/>
              </a:spcBef>
              <a:buNone/>
              <a:defRPr sz="3200" b="0">
                <a:latin typeface="Segoe UI Light" pitchFamily="34" charset="0"/>
              </a:defRPr>
            </a:lvl1pPr>
            <a:lvl2pPr marL="456925" indent="0">
              <a:buNone/>
              <a:defRPr sz="2000" b="1"/>
            </a:lvl2pPr>
            <a:lvl3pPr marL="913869" indent="0">
              <a:buNone/>
              <a:defRPr sz="1900" b="1"/>
            </a:lvl3pPr>
            <a:lvl4pPr marL="1370800" indent="0">
              <a:buNone/>
              <a:defRPr sz="1600" b="1"/>
            </a:lvl4pPr>
            <a:lvl5pPr marL="1827739" indent="0">
              <a:buNone/>
              <a:defRPr sz="1600" b="1"/>
            </a:lvl5pPr>
            <a:lvl6pPr marL="2284661" indent="0">
              <a:buNone/>
              <a:defRPr sz="1600" b="1"/>
            </a:lvl6pPr>
            <a:lvl7pPr marL="2741603" indent="0">
              <a:buNone/>
              <a:defRPr sz="1600" b="1"/>
            </a:lvl7pPr>
            <a:lvl8pPr marL="3198539" indent="0">
              <a:buNone/>
              <a:defRPr sz="1600" b="1"/>
            </a:lvl8pPr>
            <a:lvl9pPr marL="365547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9" y="2266799"/>
            <a:ext cx="5484971" cy="1945148"/>
          </a:xfrm>
        </p:spPr>
        <p:txBody>
          <a:bodyPr/>
          <a:lstStyle>
            <a:lvl1pPr marL="403015" indent="-403015">
              <a:buSzPct val="80000"/>
              <a:buFont typeface="Arial" pitchFamily="34" charset="0"/>
              <a:buChar char="•"/>
              <a:defRPr sz="2800"/>
            </a:lvl1pPr>
            <a:lvl2pPr marL="744124" indent="-322089">
              <a:buSzPct val="80000"/>
              <a:buFont typeface="Arial" pitchFamily="34" charset="0"/>
              <a:buChar char="•"/>
              <a:defRPr sz="2800"/>
            </a:lvl2pPr>
            <a:lvl3pPr marL="1026558" indent="-282420" defTabSz="1029726">
              <a:buSzPct val="80000"/>
              <a:buFont typeface="Arial" pitchFamily="34" charset="0"/>
              <a:buChar char="•"/>
              <a:defRPr sz="2400"/>
            </a:lvl3pPr>
            <a:lvl4pPr marL="1316902" indent="-287182">
              <a:buSzPct val="80000"/>
              <a:buFont typeface="Arial" pitchFamily="34" charset="0"/>
              <a:buChar char="•"/>
              <a:defRPr sz="2000"/>
            </a:lvl4pPr>
            <a:lvl5pPr marL="1540630" indent="-223717">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17"/>
            <a:ext cx="5486400" cy="443199"/>
          </a:xfrm>
        </p:spPr>
        <p:txBody>
          <a:bodyPr anchor="b"/>
          <a:lstStyle>
            <a:lvl1pPr marL="0" indent="0">
              <a:lnSpc>
                <a:spcPct val="90000"/>
              </a:lnSpc>
              <a:spcBef>
                <a:spcPts val="0"/>
              </a:spcBef>
              <a:buNone/>
              <a:defRPr sz="3200" b="0">
                <a:latin typeface="Segoe UI Light" pitchFamily="34" charset="0"/>
              </a:defRPr>
            </a:lvl1pPr>
            <a:lvl2pPr marL="456925" indent="0">
              <a:buNone/>
              <a:defRPr sz="2000" b="1"/>
            </a:lvl2pPr>
            <a:lvl3pPr marL="913869" indent="0">
              <a:buNone/>
              <a:defRPr sz="1900" b="1"/>
            </a:lvl3pPr>
            <a:lvl4pPr marL="1370800" indent="0">
              <a:buNone/>
              <a:defRPr sz="1600" b="1"/>
            </a:lvl4pPr>
            <a:lvl5pPr marL="1827739" indent="0">
              <a:buNone/>
              <a:defRPr sz="1600" b="1"/>
            </a:lvl5pPr>
            <a:lvl6pPr marL="2284661" indent="0">
              <a:buNone/>
              <a:defRPr sz="1600" b="1"/>
            </a:lvl6pPr>
            <a:lvl7pPr marL="2741603" indent="0">
              <a:buNone/>
              <a:defRPr sz="1600" b="1"/>
            </a:lvl7pPr>
            <a:lvl8pPr marL="3198539" indent="0">
              <a:buNone/>
              <a:defRPr sz="1600" b="1"/>
            </a:lvl8pPr>
            <a:lvl9pPr marL="365547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9"/>
            <a:ext cx="5486400" cy="1945148"/>
          </a:xfrm>
        </p:spPr>
        <p:txBody>
          <a:bodyPr/>
          <a:lstStyle>
            <a:lvl1pPr marL="296164" indent="-296164">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6941" indent="-45694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4759" indent="-342717">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2442" indent="-342717">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6848" indent="-342717">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2442" indent="-342717">
              <a:defRPr sz="1600"/>
            </a:lvl6pPr>
            <a:lvl7pPr marL="1602509" indent="-285594">
              <a:defRPr sz="1600"/>
            </a:lvl7pPr>
            <a:lvl8pPr>
              <a:defRPr sz="1600"/>
            </a:lvl8pPr>
            <a:lvl9pPr>
              <a:defRPr sz="1600"/>
            </a:lvl9pPr>
          </a:lstStyle>
          <a:p>
            <a:pPr marL="403015" lvl="0" indent="-403015" algn="l" defTabSz="913869" rtl="0" eaLnBrk="1" latinLnBrk="0" hangingPunct="1">
              <a:lnSpc>
                <a:spcPct val="90000"/>
              </a:lnSpc>
              <a:spcBef>
                <a:spcPct val="20000"/>
              </a:spcBef>
              <a:buSzPct val="80000"/>
            </a:pPr>
            <a:r>
              <a:rPr lang="en-US" smtClean="0"/>
              <a:t>Click to edit Master text styles</a:t>
            </a:r>
          </a:p>
          <a:p>
            <a:pPr marL="403015" lvl="1" indent="-403015" algn="l" defTabSz="913869" rtl="0" eaLnBrk="1" latinLnBrk="0" hangingPunct="1">
              <a:lnSpc>
                <a:spcPct val="90000"/>
              </a:lnSpc>
              <a:spcBef>
                <a:spcPct val="20000"/>
              </a:spcBef>
              <a:buSzPct val="80000"/>
            </a:pPr>
            <a:r>
              <a:rPr lang="en-US" smtClean="0"/>
              <a:t>Second level</a:t>
            </a:r>
          </a:p>
          <a:p>
            <a:pPr marL="403015" lvl="2" indent="-403015" algn="l" defTabSz="913869" rtl="0" eaLnBrk="1" latinLnBrk="0" hangingPunct="1">
              <a:lnSpc>
                <a:spcPct val="90000"/>
              </a:lnSpc>
              <a:spcBef>
                <a:spcPct val="20000"/>
              </a:spcBef>
              <a:buSzPct val="80000"/>
            </a:pPr>
            <a:r>
              <a:rPr lang="en-US" smtClean="0"/>
              <a:t>Third level</a:t>
            </a:r>
          </a:p>
          <a:p>
            <a:pPr marL="403015" lvl="3" indent="-403015" algn="l" defTabSz="913869" rtl="0" eaLnBrk="1" latinLnBrk="0" hangingPunct="1">
              <a:lnSpc>
                <a:spcPct val="90000"/>
              </a:lnSpc>
              <a:spcBef>
                <a:spcPct val="20000"/>
              </a:spcBef>
              <a:buSzPct val="80000"/>
            </a:pPr>
            <a:r>
              <a:rPr lang="en-US" smtClean="0"/>
              <a:t>Fourth level</a:t>
            </a:r>
          </a:p>
          <a:p>
            <a:pPr marL="403015" lvl="4" indent="-403015" algn="l" defTabSz="913869"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spTree>
    <p:extLst>
      <p:ext uri="{BB962C8B-B14F-4D97-AF65-F5344CB8AC3E}">
        <p14:creationId xmlns:p14="http://schemas.microsoft.com/office/powerpoint/2010/main" val="2437276145"/>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0213" y="6344945"/>
            <a:ext cx="1371600" cy="436856"/>
          </a:xfrm>
          <a:prstGeom prst="rect">
            <a:avLst/>
          </a:prstGeom>
        </p:spPr>
      </p:pic>
    </p:spTree>
    <p:extLst>
      <p:ext uri="{BB962C8B-B14F-4D97-AF65-F5344CB8AC3E}">
        <p14:creationId xmlns:p14="http://schemas.microsoft.com/office/powerpoint/2010/main" val="1122242209"/>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spTree>
    <p:extLst>
      <p:ext uri="{BB962C8B-B14F-4D97-AF65-F5344CB8AC3E}">
        <p14:creationId xmlns:p14="http://schemas.microsoft.com/office/powerpoint/2010/main" val="345886157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328" y="6331119"/>
            <a:ext cx="1898650" cy="27835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52" tIns="45677" rIns="91352" bIns="45677" numCol="1" spcCol="0" rtlCol="0" anchor="ctr" anchorCtr="0" compatLnSpc="1">
            <a:prstTxWarp prst="textNoShape">
              <a:avLst/>
            </a:prstTxWarp>
          </a:bodyPr>
          <a:lstStyle/>
          <a:p>
            <a:pPr algn="ctr" defTabSz="91329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3869"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76"/>
            <a:ext cx="6945312" cy="1241879"/>
          </a:xfrm>
        </p:spPr>
        <p:txBody>
          <a:bodyPr lIns="182776" tIns="182776" anchor="ctr" anchorCtr="0"/>
          <a:lstStyle>
            <a:lvl1pPr marL="574363" indent="-571188">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5885" indent="-342717">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3869" rtl="0" eaLnBrk="1" latinLnBrk="0" hangingPunct="1">
              <a:lnSpc>
                <a:spcPct val="90000"/>
              </a:lnSpc>
              <a:spcBef>
                <a:spcPts val="0"/>
              </a:spcBef>
              <a:spcAft>
                <a:spcPts val="900"/>
              </a:spcAft>
              <a:buSzPct val="80000"/>
            </a:pPr>
            <a:r>
              <a:rPr lang="en-US" smtClean="0"/>
              <a:t>Click to edit Master text styles</a:t>
            </a:r>
          </a:p>
          <a:p>
            <a:pPr marL="3175" lvl="1" indent="0" algn="l" defTabSz="91386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55" tIns="41127" rIns="82255" bIns="41127" numCol="1" anchor="t" anchorCtr="0" compatLnSpc="1">
            <a:prstTxWarp prst="textNoShape">
              <a:avLst/>
            </a:prstTxWarp>
          </a:bodyPr>
          <a:lstStyle/>
          <a:p>
            <a:pPr defTabSz="1218328"/>
            <a:endParaRPr lang="en-US" sz="1600">
              <a:solidFill>
                <a:srgbClr val="292929"/>
              </a:solidFill>
            </a:endParaRPr>
          </a:p>
        </p:txBody>
      </p:sp>
    </p:spTree>
    <p:extLst>
      <p:ext uri="{BB962C8B-B14F-4D97-AF65-F5344CB8AC3E}">
        <p14:creationId xmlns:p14="http://schemas.microsoft.com/office/powerpoint/2010/main" val="197023186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7"/>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89"/>
            <a:ext cx="4205289" cy="461665"/>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25" indent="0" algn="ctr">
              <a:buNone/>
              <a:defRPr>
                <a:solidFill>
                  <a:schemeClr val="tx1">
                    <a:tint val="75000"/>
                  </a:schemeClr>
                </a:solidFill>
              </a:defRPr>
            </a:lvl2pPr>
            <a:lvl3pPr marL="913869" indent="0" algn="ctr">
              <a:buNone/>
              <a:defRPr>
                <a:solidFill>
                  <a:schemeClr val="tx1">
                    <a:tint val="75000"/>
                  </a:schemeClr>
                </a:solidFill>
              </a:defRPr>
            </a:lvl3pPr>
            <a:lvl4pPr marL="1370800" indent="0" algn="ctr">
              <a:buNone/>
              <a:defRPr>
                <a:solidFill>
                  <a:schemeClr val="tx1">
                    <a:tint val="75000"/>
                  </a:schemeClr>
                </a:solidFill>
              </a:defRPr>
            </a:lvl4pPr>
            <a:lvl5pPr marL="1827739" indent="0" algn="ctr">
              <a:buNone/>
              <a:defRPr>
                <a:solidFill>
                  <a:schemeClr val="tx1">
                    <a:tint val="75000"/>
                  </a:schemeClr>
                </a:solidFill>
              </a:defRPr>
            </a:lvl5pPr>
            <a:lvl6pPr marL="2284661" indent="0" algn="ctr">
              <a:buNone/>
              <a:defRPr>
                <a:solidFill>
                  <a:schemeClr val="tx1">
                    <a:tint val="75000"/>
                  </a:schemeClr>
                </a:solidFill>
              </a:defRPr>
            </a:lvl6pPr>
            <a:lvl7pPr marL="2741603" indent="0" algn="ctr">
              <a:buNone/>
              <a:defRPr>
                <a:solidFill>
                  <a:schemeClr val="tx1">
                    <a:tint val="75000"/>
                  </a:schemeClr>
                </a:solidFill>
              </a:defRPr>
            </a:lvl7pPr>
            <a:lvl8pPr marL="3198539" indent="0" algn="ctr">
              <a:buNone/>
              <a:defRPr>
                <a:solidFill>
                  <a:schemeClr val="tx1">
                    <a:tint val="75000"/>
                  </a:schemeClr>
                </a:solidFill>
              </a:defRPr>
            </a:lvl8pPr>
            <a:lvl9pPr marL="365547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4" y="2136049"/>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379"/>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379"/>
              <a:endParaRPr lang="en-US" sz="2400">
                <a:solidFill>
                  <a:srgbClr val="292929"/>
                </a:solidFill>
              </a:endParaRPr>
            </a:p>
          </p:txBody>
        </p:sp>
      </p:grpSp>
    </p:spTree>
    <p:extLst>
      <p:ext uri="{BB962C8B-B14F-4D97-AF65-F5344CB8AC3E}">
        <p14:creationId xmlns:p14="http://schemas.microsoft.com/office/powerpoint/2010/main" val="3242952150"/>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7"/>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89"/>
            <a:ext cx="4205289" cy="461665"/>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25" indent="0" algn="ctr">
              <a:buNone/>
              <a:defRPr>
                <a:solidFill>
                  <a:schemeClr val="tx1">
                    <a:tint val="75000"/>
                  </a:schemeClr>
                </a:solidFill>
              </a:defRPr>
            </a:lvl2pPr>
            <a:lvl3pPr marL="913869" indent="0" algn="ctr">
              <a:buNone/>
              <a:defRPr>
                <a:solidFill>
                  <a:schemeClr val="tx1">
                    <a:tint val="75000"/>
                  </a:schemeClr>
                </a:solidFill>
              </a:defRPr>
            </a:lvl3pPr>
            <a:lvl4pPr marL="1370800" indent="0" algn="ctr">
              <a:buNone/>
              <a:defRPr>
                <a:solidFill>
                  <a:schemeClr val="tx1">
                    <a:tint val="75000"/>
                  </a:schemeClr>
                </a:solidFill>
              </a:defRPr>
            </a:lvl4pPr>
            <a:lvl5pPr marL="1827739" indent="0" algn="ctr">
              <a:buNone/>
              <a:defRPr>
                <a:solidFill>
                  <a:schemeClr val="tx1">
                    <a:tint val="75000"/>
                  </a:schemeClr>
                </a:solidFill>
              </a:defRPr>
            </a:lvl5pPr>
            <a:lvl6pPr marL="2284661" indent="0" algn="ctr">
              <a:buNone/>
              <a:defRPr>
                <a:solidFill>
                  <a:schemeClr val="tx1">
                    <a:tint val="75000"/>
                  </a:schemeClr>
                </a:solidFill>
              </a:defRPr>
            </a:lvl6pPr>
            <a:lvl7pPr marL="2741603" indent="0" algn="ctr">
              <a:buNone/>
              <a:defRPr>
                <a:solidFill>
                  <a:schemeClr val="tx1">
                    <a:tint val="75000"/>
                  </a:schemeClr>
                </a:solidFill>
              </a:defRPr>
            </a:lvl7pPr>
            <a:lvl8pPr marL="3198539" indent="0" algn="ctr">
              <a:buNone/>
              <a:defRPr>
                <a:solidFill>
                  <a:schemeClr val="tx1">
                    <a:tint val="75000"/>
                  </a:schemeClr>
                </a:solidFill>
              </a:defRPr>
            </a:lvl8pPr>
            <a:lvl9pPr marL="365547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70"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8" tIns="45695" rIns="91388" bIns="45695" numCol="1" anchor="t" anchorCtr="0" compatLnSpc="1">
            <a:prstTxWarp prst="textNoShape">
              <a:avLst/>
            </a:prstTxWarp>
          </a:bodyPr>
          <a:lstStyle/>
          <a:p>
            <a:pPr defTabSz="1218379"/>
            <a:endParaRPr lang="en-US" sz="2400">
              <a:solidFill>
                <a:srgbClr val="292929"/>
              </a:solidFill>
            </a:endParaRPr>
          </a:p>
        </p:txBody>
      </p:sp>
    </p:spTree>
    <p:extLst>
      <p:ext uri="{BB962C8B-B14F-4D97-AF65-F5344CB8AC3E}">
        <p14:creationId xmlns:p14="http://schemas.microsoft.com/office/powerpoint/2010/main" val="3901882893"/>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7"/>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89"/>
            <a:ext cx="4205289" cy="461665"/>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25" indent="0" algn="ctr">
              <a:buNone/>
              <a:defRPr>
                <a:solidFill>
                  <a:schemeClr val="tx1">
                    <a:tint val="75000"/>
                  </a:schemeClr>
                </a:solidFill>
              </a:defRPr>
            </a:lvl2pPr>
            <a:lvl3pPr marL="913869" indent="0" algn="ctr">
              <a:buNone/>
              <a:defRPr>
                <a:solidFill>
                  <a:schemeClr val="tx1">
                    <a:tint val="75000"/>
                  </a:schemeClr>
                </a:solidFill>
              </a:defRPr>
            </a:lvl3pPr>
            <a:lvl4pPr marL="1370800" indent="0" algn="ctr">
              <a:buNone/>
              <a:defRPr>
                <a:solidFill>
                  <a:schemeClr val="tx1">
                    <a:tint val="75000"/>
                  </a:schemeClr>
                </a:solidFill>
              </a:defRPr>
            </a:lvl4pPr>
            <a:lvl5pPr marL="1827739" indent="0" algn="ctr">
              <a:buNone/>
              <a:defRPr>
                <a:solidFill>
                  <a:schemeClr val="tx1">
                    <a:tint val="75000"/>
                  </a:schemeClr>
                </a:solidFill>
              </a:defRPr>
            </a:lvl5pPr>
            <a:lvl6pPr marL="2284661" indent="0" algn="ctr">
              <a:buNone/>
              <a:defRPr>
                <a:solidFill>
                  <a:schemeClr val="tx1">
                    <a:tint val="75000"/>
                  </a:schemeClr>
                </a:solidFill>
              </a:defRPr>
            </a:lvl6pPr>
            <a:lvl7pPr marL="2741603" indent="0" algn="ctr">
              <a:buNone/>
              <a:defRPr>
                <a:solidFill>
                  <a:schemeClr val="tx1">
                    <a:tint val="75000"/>
                  </a:schemeClr>
                </a:solidFill>
              </a:defRPr>
            </a:lvl7pPr>
            <a:lvl8pPr marL="3198539" indent="0" algn="ctr">
              <a:buNone/>
              <a:defRPr>
                <a:solidFill>
                  <a:schemeClr val="tx1">
                    <a:tint val="75000"/>
                  </a:schemeClr>
                </a:solidFill>
              </a:defRPr>
            </a:lvl8pPr>
            <a:lvl9pPr marL="365547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47"/>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379"/>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379"/>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379"/>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379"/>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379"/>
              <a:endParaRPr lang="en-US" sz="1600">
                <a:solidFill>
                  <a:srgbClr val="292929"/>
                </a:solidFill>
              </a:endParaRPr>
            </a:p>
          </p:txBody>
        </p:sp>
      </p:grpSp>
    </p:spTree>
    <p:extLst>
      <p:ext uri="{BB962C8B-B14F-4D97-AF65-F5344CB8AC3E}">
        <p14:creationId xmlns:p14="http://schemas.microsoft.com/office/powerpoint/2010/main" val="1563376538"/>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7"/>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89"/>
            <a:ext cx="4205289" cy="461665"/>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25" indent="0" algn="ctr">
              <a:buNone/>
              <a:defRPr>
                <a:solidFill>
                  <a:schemeClr val="tx1">
                    <a:tint val="75000"/>
                  </a:schemeClr>
                </a:solidFill>
              </a:defRPr>
            </a:lvl2pPr>
            <a:lvl3pPr marL="913869" indent="0" algn="ctr">
              <a:buNone/>
              <a:defRPr>
                <a:solidFill>
                  <a:schemeClr val="tx1">
                    <a:tint val="75000"/>
                  </a:schemeClr>
                </a:solidFill>
              </a:defRPr>
            </a:lvl3pPr>
            <a:lvl4pPr marL="1370800" indent="0" algn="ctr">
              <a:buNone/>
              <a:defRPr>
                <a:solidFill>
                  <a:schemeClr val="tx1">
                    <a:tint val="75000"/>
                  </a:schemeClr>
                </a:solidFill>
              </a:defRPr>
            </a:lvl4pPr>
            <a:lvl5pPr marL="1827739" indent="0" algn="ctr">
              <a:buNone/>
              <a:defRPr>
                <a:solidFill>
                  <a:schemeClr val="tx1">
                    <a:tint val="75000"/>
                  </a:schemeClr>
                </a:solidFill>
              </a:defRPr>
            </a:lvl5pPr>
            <a:lvl6pPr marL="2284661" indent="0" algn="ctr">
              <a:buNone/>
              <a:defRPr>
                <a:solidFill>
                  <a:schemeClr val="tx1">
                    <a:tint val="75000"/>
                  </a:schemeClr>
                </a:solidFill>
              </a:defRPr>
            </a:lvl6pPr>
            <a:lvl7pPr marL="2741603" indent="0" algn="ctr">
              <a:buNone/>
              <a:defRPr>
                <a:solidFill>
                  <a:schemeClr val="tx1">
                    <a:tint val="75000"/>
                  </a:schemeClr>
                </a:solidFill>
              </a:defRPr>
            </a:lvl7pPr>
            <a:lvl8pPr marL="3198539" indent="0" algn="ctr">
              <a:buNone/>
              <a:defRPr>
                <a:solidFill>
                  <a:schemeClr val="tx1">
                    <a:tint val="75000"/>
                  </a:schemeClr>
                </a:solidFill>
              </a:defRPr>
            </a:lvl8pPr>
            <a:lvl9pPr marL="365547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10" y="1932605"/>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55" tIns="41127" rIns="82255" bIns="41127" numCol="1" anchor="t" anchorCtr="0" compatLnSpc="1">
            <a:prstTxWarp prst="textNoShape">
              <a:avLst/>
            </a:prstTxWarp>
          </a:bodyPr>
          <a:lstStyle/>
          <a:p>
            <a:pPr defTabSz="1218379"/>
            <a:endParaRPr lang="en-US" sz="1600">
              <a:solidFill>
                <a:srgbClr val="292929"/>
              </a:solidFill>
            </a:endParaRPr>
          </a:p>
        </p:txBody>
      </p:sp>
    </p:spTree>
    <p:extLst>
      <p:ext uri="{BB962C8B-B14F-4D97-AF65-F5344CB8AC3E}">
        <p14:creationId xmlns:p14="http://schemas.microsoft.com/office/powerpoint/2010/main" val="2897563417"/>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7"/>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89"/>
            <a:ext cx="4205289" cy="461665"/>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25" indent="0" algn="ctr">
              <a:buNone/>
              <a:defRPr>
                <a:solidFill>
                  <a:schemeClr val="tx1">
                    <a:tint val="75000"/>
                  </a:schemeClr>
                </a:solidFill>
              </a:defRPr>
            </a:lvl2pPr>
            <a:lvl3pPr marL="913869" indent="0" algn="ctr">
              <a:buNone/>
              <a:defRPr>
                <a:solidFill>
                  <a:schemeClr val="tx1">
                    <a:tint val="75000"/>
                  </a:schemeClr>
                </a:solidFill>
              </a:defRPr>
            </a:lvl3pPr>
            <a:lvl4pPr marL="1370800" indent="0" algn="ctr">
              <a:buNone/>
              <a:defRPr>
                <a:solidFill>
                  <a:schemeClr val="tx1">
                    <a:tint val="75000"/>
                  </a:schemeClr>
                </a:solidFill>
              </a:defRPr>
            </a:lvl4pPr>
            <a:lvl5pPr marL="1827739" indent="0" algn="ctr">
              <a:buNone/>
              <a:defRPr>
                <a:solidFill>
                  <a:schemeClr val="tx1">
                    <a:tint val="75000"/>
                  </a:schemeClr>
                </a:solidFill>
              </a:defRPr>
            </a:lvl5pPr>
            <a:lvl6pPr marL="2284661" indent="0" algn="ctr">
              <a:buNone/>
              <a:defRPr>
                <a:solidFill>
                  <a:schemeClr val="tx1">
                    <a:tint val="75000"/>
                  </a:schemeClr>
                </a:solidFill>
              </a:defRPr>
            </a:lvl6pPr>
            <a:lvl7pPr marL="2741603" indent="0" algn="ctr">
              <a:buNone/>
              <a:defRPr>
                <a:solidFill>
                  <a:schemeClr val="tx1">
                    <a:tint val="75000"/>
                  </a:schemeClr>
                </a:solidFill>
              </a:defRPr>
            </a:lvl7pPr>
            <a:lvl8pPr marL="3198539" indent="0" algn="ctr">
              <a:buNone/>
              <a:defRPr>
                <a:solidFill>
                  <a:schemeClr val="tx1">
                    <a:tint val="75000"/>
                  </a:schemeClr>
                </a:solidFill>
              </a:defRPr>
            </a:lvl8pPr>
            <a:lvl9pPr marL="365547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75"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379"/>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379"/>
              <a:endParaRPr lang="en-US" sz="2400">
                <a:solidFill>
                  <a:srgbClr val="292929"/>
                </a:solidFill>
              </a:endParaRPr>
            </a:p>
          </p:txBody>
        </p:sp>
      </p:grpSp>
    </p:spTree>
    <p:extLst>
      <p:ext uri="{BB962C8B-B14F-4D97-AF65-F5344CB8AC3E}">
        <p14:creationId xmlns:p14="http://schemas.microsoft.com/office/powerpoint/2010/main" val="593305961"/>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2"/>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65"/>
            <a:ext cx="2506560" cy="291353"/>
          </a:xfrm>
          <a:prstGeom prst="rect">
            <a:avLst/>
          </a:prstGeom>
        </p:spPr>
      </p:pic>
    </p:spTree>
    <p:extLst>
      <p:ext uri="{BB962C8B-B14F-4D97-AF65-F5344CB8AC3E}">
        <p14:creationId xmlns:p14="http://schemas.microsoft.com/office/powerpoint/2010/main" val="2426918330"/>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p:nvSpPr>
        <p:spPr bwMode="blackWhite">
          <a:xfrm>
            <a:off x="507868" y="6083575"/>
            <a:ext cx="11173090" cy="415484"/>
          </a:xfrm>
          <a:prstGeom prst="rect">
            <a:avLst/>
          </a:prstGeom>
          <a:noFill/>
          <a:ln w="12700">
            <a:noFill/>
            <a:miter lim="800000"/>
            <a:headEnd type="none" w="sm" len="sm"/>
            <a:tailEnd type="none" w="sm" len="sm"/>
          </a:ln>
          <a:effectLst/>
        </p:spPr>
        <p:txBody>
          <a:bodyPr vert="horz" wrap="square" lIns="91373" tIns="45687" rIns="91373" bIns="45687" numCol="1" anchor="t" anchorCtr="0" compatLnSpc="1">
            <a:prstTxWarp prst="textNoShape">
              <a:avLst/>
            </a:prstTxWarp>
            <a:spAutoFit/>
          </a:bodyPr>
          <a:lstStyle/>
          <a:p>
            <a:pPr algn="ctr" defTabSz="913605"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2012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3605"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029315"/>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3"/>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3869"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4" y="4343417"/>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3869"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67"/>
            <a:ext cx="1595652" cy="268367"/>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1560423197"/>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115" indent="-460115">
              <a:buClr>
                <a:srgbClr val="FFFFFF"/>
              </a:buClr>
              <a:buSzPct val="70000"/>
              <a:buFontTx/>
              <a:buBlip>
                <a:blip r:embed="rId2"/>
              </a:buBlip>
              <a:defRPr>
                <a:gradFill>
                  <a:gsLst>
                    <a:gs pos="0">
                      <a:srgbClr val="FFFFFF"/>
                    </a:gs>
                    <a:gs pos="86000">
                      <a:srgbClr val="FFFFFF"/>
                    </a:gs>
                  </a:gsLst>
                  <a:lin ang="5400000" scaled="0"/>
                </a:gradFill>
              </a:defRPr>
            </a:lvl1pPr>
            <a:lvl2pPr marL="855197" indent="-395080">
              <a:buClr>
                <a:srgbClr val="FFFFFF"/>
              </a:buClr>
              <a:buSzPct val="70000"/>
              <a:buFontTx/>
              <a:buBlip>
                <a:blip r:embed="rId2"/>
              </a:buBlip>
              <a:defRPr>
                <a:gradFill>
                  <a:gsLst>
                    <a:gs pos="0">
                      <a:srgbClr val="FFFFFF"/>
                    </a:gs>
                    <a:gs pos="86000">
                      <a:srgbClr val="FFFFFF"/>
                    </a:gs>
                  </a:gsLst>
                  <a:lin ang="5400000" scaled="0"/>
                </a:gradFill>
              </a:defRPr>
            </a:lvl2pPr>
            <a:lvl3pPr marL="1258212" indent="-403015">
              <a:buClr>
                <a:srgbClr val="FFFFFF"/>
              </a:buClr>
              <a:buSzPct val="70000"/>
              <a:buFontTx/>
              <a:buBlip>
                <a:blip r:embed="rId2"/>
              </a:buBlip>
              <a:defRPr>
                <a:gradFill>
                  <a:gsLst>
                    <a:gs pos="0">
                      <a:srgbClr val="FFFFFF"/>
                    </a:gs>
                    <a:gs pos="86000">
                      <a:srgbClr val="FFFFFF"/>
                    </a:gs>
                  </a:gsLst>
                  <a:lin ang="5400000" scaled="0"/>
                </a:gradFill>
              </a:defRPr>
            </a:lvl3pPr>
            <a:lvl4pPr marL="1604087" indent="-345885">
              <a:buClr>
                <a:srgbClr val="FFFFFF"/>
              </a:buClr>
              <a:buSzPct val="70000"/>
              <a:buFontTx/>
              <a:buBlip>
                <a:blip r:embed="rId2"/>
              </a:buBlip>
              <a:defRPr>
                <a:gradFill>
                  <a:gsLst>
                    <a:gs pos="0">
                      <a:srgbClr val="FFFFFF"/>
                    </a:gs>
                    <a:gs pos="86000">
                      <a:srgbClr val="FFFFFF"/>
                    </a:gs>
                  </a:gsLst>
                  <a:lin ang="5400000" scaled="0"/>
                </a:gradFill>
              </a:defRPr>
            </a:lvl4pPr>
            <a:lvl5pPr marL="1940470" indent="-336368">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895906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328" y="6331119"/>
            <a:ext cx="1898650" cy="27835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115" indent="-460115">
              <a:buClr>
                <a:srgbClr val="FFFFFF"/>
              </a:buClr>
              <a:buSzPct val="70000"/>
              <a:buFontTx/>
              <a:buBlip>
                <a:blip r:embed="rId2"/>
              </a:buBlip>
              <a:defRPr>
                <a:gradFill>
                  <a:gsLst>
                    <a:gs pos="0">
                      <a:srgbClr val="FFFFFF"/>
                    </a:gs>
                    <a:gs pos="86000">
                      <a:srgbClr val="FFFFFF"/>
                    </a:gs>
                  </a:gsLst>
                  <a:lin ang="5400000" scaled="0"/>
                </a:gradFill>
              </a:defRPr>
            </a:lvl1pPr>
            <a:lvl2pPr marL="855197" indent="-395080">
              <a:buClr>
                <a:srgbClr val="FFFFFF"/>
              </a:buClr>
              <a:buSzPct val="70000"/>
              <a:buFontTx/>
              <a:buBlip>
                <a:blip r:embed="rId2"/>
              </a:buBlip>
              <a:defRPr>
                <a:gradFill>
                  <a:gsLst>
                    <a:gs pos="0">
                      <a:srgbClr val="FFFFFF"/>
                    </a:gs>
                    <a:gs pos="86000">
                      <a:srgbClr val="FFFFFF"/>
                    </a:gs>
                  </a:gsLst>
                  <a:lin ang="5400000" scaled="0"/>
                </a:gradFill>
              </a:defRPr>
            </a:lvl2pPr>
            <a:lvl3pPr marL="1258212" indent="-403015">
              <a:buClr>
                <a:srgbClr val="FFFFFF"/>
              </a:buClr>
              <a:buSzPct val="70000"/>
              <a:buFontTx/>
              <a:buBlip>
                <a:blip r:embed="rId2"/>
              </a:buBlip>
              <a:defRPr>
                <a:gradFill>
                  <a:gsLst>
                    <a:gs pos="0">
                      <a:srgbClr val="FFFFFF"/>
                    </a:gs>
                    <a:gs pos="86000">
                      <a:srgbClr val="FFFFFF"/>
                    </a:gs>
                  </a:gsLst>
                  <a:lin ang="5400000" scaled="0"/>
                </a:gradFill>
              </a:defRPr>
            </a:lvl3pPr>
            <a:lvl4pPr marL="1604087" indent="-345885">
              <a:buClr>
                <a:srgbClr val="FFFFFF"/>
              </a:buClr>
              <a:buSzPct val="70000"/>
              <a:buFontTx/>
              <a:buBlip>
                <a:blip r:embed="rId2"/>
              </a:buBlip>
              <a:defRPr>
                <a:gradFill>
                  <a:gsLst>
                    <a:gs pos="0">
                      <a:srgbClr val="FFFFFF"/>
                    </a:gs>
                    <a:gs pos="86000">
                      <a:srgbClr val="FFFFFF"/>
                    </a:gs>
                  </a:gsLst>
                  <a:lin ang="5400000" scaled="0"/>
                </a:gradFill>
              </a:defRPr>
            </a:lvl4pPr>
            <a:lvl5pPr marL="1940470" indent="-336368">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08" tIns="76145" rIns="152308" bIns="76145"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453478188"/>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4395" y="2669448"/>
            <a:ext cx="10303349" cy="1470025"/>
          </a:xfrm>
        </p:spPr>
        <p:txBody>
          <a:bodyPr>
            <a:noAutofit/>
          </a:bodyPr>
          <a:lstStyle>
            <a:lvl1pPr algn="l">
              <a:lnSpc>
                <a:spcPct val="90000"/>
              </a:lnSpc>
              <a:spcAft>
                <a:spcPts val="800"/>
              </a:spcAft>
              <a:defRPr sz="72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604379" y="4320033"/>
            <a:ext cx="7051386" cy="732551"/>
          </a:xfrm>
        </p:spPr>
        <p:txBody>
          <a:bodyPr>
            <a:normAutofit/>
          </a:bodyPr>
          <a:lstStyle>
            <a:lvl1pPr marL="0" indent="0" algn="l">
              <a:buNone/>
              <a:defRPr sz="2700" b="0" i="0">
                <a:solidFill>
                  <a:srgbClr val="FFFFFF"/>
                </a:solidFill>
                <a:latin typeface="Segoe"/>
                <a:cs typeface="Segoe"/>
              </a:defRPr>
            </a:lvl1pPr>
            <a:lvl2pPr marL="609189" indent="0" algn="ctr">
              <a:buNone/>
              <a:defRPr>
                <a:solidFill>
                  <a:schemeClr val="tx1">
                    <a:tint val="75000"/>
                  </a:schemeClr>
                </a:solidFill>
              </a:defRPr>
            </a:lvl2pPr>
            <a:lvl3pPr marL="1218379" indent="0" algn="ctr">
              <a:buNone/>
              <a:defRPr>
                <a:solidFill>
                  <a:schemeClr val="tx1">
                    <a:tint val="75000"/>
                  </a:schemeClr>
                </a:solidFill>
              </a:defRPr>
            </a:lvl3pPr>
            <a:lvl4pPr marL="1827568" indent="0" algn="ctr">
              <a:buNone/>
              <a:defRPr>
                <a:solidFill>
                  <a:schemeClr val="tx1">
                    <a:tint val="75000"/>
                  </a:schemeClr>
                </a:solidFill>
              </a:defRPr>
            </a:lvl4pPr>
            <a:lvl5pPr marL="2436753" indent="0" algn="ctr">
              <a:buNone/>
              <a:defRPr>
                <a:solidFill>
                  <a:schemeClr val="tx1">
                    <a:tint val="75000"/>
                  </a:schemeClr>
                </a:solidFill>
              </a:defRPr>
            </a:lvl5pPr>
            <a:lvl6pPr marL="3045935" indent="0" algn="ctr">
              <a:buNone/>
              <a:defRPr>
                <a:solidFill>
                  <a:schemeClr val="tx1">
                    <a:tint val="75000"/>
                  </a:schemeClr>
                </a:solidFill>
              </a:defRPr>
            </a:lvl6pPr>
            <a:lvl7pPr marL="3655136" indent="0" algn="ctr">
              <a:buNone/>
              <a:defRPr>
                <a:solidFill>
                  <a:schemeClr val="tx1">
                    <a:tint val="75000"/>
                  </a:schemeClr>
                </a:solidFill>
              </a:defRPr>
            </a:lvl7pPr>
            <a:lvl8pPr marL="4264318" indent="0" algn="ctr">
              <a:buNone/>
              <a:defRPr>
                <a:solidFill>
                  <a:schemeClr val="tx1">
                    <a:tint val="75000"/>
                  </a:schemeClr>
                </a:solidFill>
              </a:defRPr>
            </a:lvl8pPr>
            <a:lvl9pPr marL="4873504"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593312" y="6356352"/>
            <a:ext cx="2844059" cy="365125"/>
          </a:xfrm>
          <a:prstGeom prst="rect">
            <a:avLst/>
          </a:prstGeom>
        </p:spPr>
        <p:txBody>
          <a:bodyPr lIns="121835" tIns="60917" rIns="121835" bIns="60917"/>
          <a:lstStyle>
            <a:lvl1pPr algn="l">
              <a:defRPr b="0" i="0">
                <a:solidFill>
                  <a:srgbClr val="FFFFFF"/>
                </a:solidFill>
                <a:latin typeface="Segoe"/>
                <a:cs typeface="Segoe"/>
              </a:defRPr>
            </a:lvl1pPr>
          </a:lstStyle>
          <a:p>
            <a:pPr defTabSz="1218379"/>
            <a:fld id="{B6F15528-21DE-4FAA-801E-634DDDAF4B2B}" type="slidenum">
              <a:rPr lang="en-US" sz="2400" smtClean="0"/>
              <a:pPr defTabSz="1218379"/>
              <a:t>‹#›</a:t>
            </a:fld>
            <a:endParaRPr lang="en-US" sz="2400"/>
          </a:p>
        </p:txBody>
      </p:sp>
    </p:spTree>
    <p:extLst>
      <p:ext uri="{BB962C8B-B14F-4D97-AF65-F5344CB8AC3E}">
        <p14:creationId xmlns:p14="http://schemas.microsoft.com/office/powerpoint/2010/main" val="543200983"/>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39257"/>
            <a:ext cx="10969943" cy="1143000"/>
          </a:xfrm>
        </p:spPr>
        <p:txBody>
          <a:bodyPr>
            <a:normAutofit/>
          </a:bodyPr>
          <a:lstStyle>
            <a:lvl1pPr algn="ctr">
              <a:defRPr sz="48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609441" y="1487440"/>
            <a:ext cx="5277761" cy="2836161"/>
          </a:xfrm>
        </p:spPr>
        <p:txBody>
          <a:bodyPr/>
          <a:lstStyle>
            <a:lvl1pPr marL="452979" indent="-452979">
              <a:lnSpc>
                <a:spcPct val="90000"/>
              </a:lnSpc>
              <a:defRPr sz="3700">
                <a:solidFill>
                  <a:schemeClr val="tx1">
                    <a:lumMod val="65000"/>
                    <a:lumOff val="35000"/>
                  </a:schemeClr>
                </a:solidFill>
              </a:defRPr>
            </a:lvl1pPr>
            <a:lvl2pPr marL="897142" indent="-433589">
              <a:lnSpc>
                <a:spcPct val="90000"/>
              </a:lnSpc>
              <a:defRPr sz="3200">
                <a:solidFill>
                  <a:schemeClr val="tx1">
                    <a:lumMod val="65000"/>
                    <a:lumOff val="35000"/>
                  </a:schemeClr>
                </a:solidFill>
              </a:defRPr>
            </a:lvl2pPr>
            <a:lvl3pPr marL="1270806" indent="-384237">
              <a:lnSpc>
                <a:spcPct val="90000"/>
              </a:lnSpc>
              <a:defRPr sz="2700">
                <a:solidFill>
                  <a:schemeClr val="tx1">
                    <a:lumMod val="65000"/>
                    <a:lumOff val="35000"/>
                  </a:schemeClr>
                </a:solidFill>
              </a:defRPr>
            </a:lvl3pPr>
            <a:lvl4pPr marL="1635654" indent="-364841">
              <a:lnSpc>
                <a:spcPct val="90000"/>
              </a:lnSpc>
              <a:defRPr sz="2400">
                <a:solidFill>
                  <a:schemeClr val="tx1">
                    <a:lumMod val="65000"/>
                    <a:lumOff val="35000"/>
                  </a:schemeClr>
                </a:solidFill>
              </a:defRPr>
            </a:lvl4pPr>
            <a:lvl5pPr marL="2019889" indent="-373656">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6297576" y="1487440"/>
            <a:ext cx="5281825" cy="2836161"/>
          </a:xfrm>
        </p:spPr>
        <p:txBody>
          <a:bodyPr/>
          <a:lstStyle>
            <a:lvl1pPr marL="463544" indent="-463544">
              <a:lnSpc>
                <a:spcPct val="90000"/>
              </a:lnSpc>
              <a:defRPr sz="3700">
                <a:solidFill>
                  <a:schemeClr val="tx1">
                    <a:lumMod val="65000"/>
                    <a:lumOff val="35000"/>
                  </a:schemeClr>
                </a:solidFill>
              </a:defRPr>
            </a:lvl1pPr>
            <a:lvl2pPr marL="897142" indent="-452979">
              <a:lnSpc>
                <a:spcPct val="90000"/>
              </a:lnSpc>
              <a:defRPr sz="3200">
                <a:solidFill>
                  <a:schemeClr val="tx1">
                    <a:lumMod val="65000"/>
                    <a:lumOff val="35000"/>
                  </a:schemeClr>
                </a:solidFill>
              </a:defRPr>
            </a:lvl2pPr>
            <a:lvl3pPr marL="1281378" indent="-403635">
              <a:lnSpc>
                <a:spcPct val="90000"/>
              </a:lnSpc>
              <a:defRPr sz="2700">
                <a:solidFill>
                  <a:schemeClr val="tx1">
                    <a:lumMod val="65000"/>
                    <a:lumOff val="35000"/>
                  </a:schemeClr>
                </a:solidFill>
              </a:defRPr>
            </a:lvl3pPr>
            <a:lvl4pPr marL="1635654" indent="-354275">
              <a:lnSpc>
                <a:spcPct val="90000"/>
              </a:lnSpc>
              <a:defRPr sz="2400">
                <a:solidFill>
                  <a:schemeClr val="tx1">
                    <a:lumMod val="65000"/>
                    <a:lumOff val="35000"/>
                  </a:schemeClr>
                </a:solidFill>
              </a:defRPr>
            </a:lvl4pPr>
            <a:lvl5pPr marL="2019889" indent="-364841">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4681295" y="6306072"/>
            <a:ext cx="2844059" cy="365125"/>
          </a:xfrm>
          <a:prstGeom prst="rect">
            <a:avLst/>
          </a:prstGeom>
        </p:spPr>
        <p:txBody>
          <a:bodyPr lIns="121835" tIns="60917" rIns="121835" bIns="60917"/>
          <a:lstStyle>
            <a:lvl1pPr algn="ctr">
              <a:defRPr b="0" i="0">
                <a:solidFill>
                  <a:schemeClr val="tx1">
                    <a:lumMod val="95000"/>
                    <a:lumOff val="5000"/>
                  </a:schemeClr>
                </a:solidFill>
                <a:latin typeface="Segoe"/>
                <a:cs typeface="Segoe"/>
              </a:defRPr>
            </a:lvl1pPr>
          </a:lstStyle>
          <a:p>
            <a:pPr defTabSz="1218379"/>
            <a:fld id="{1C24C1D7-E85D-3D41-874A-BD44A6CAB932}" type="slidenum">
              <a:rPr lang="en-US" sz="2400" smtClean="0">
                <a:solidFill>
                  <a:srgbClr val="292929">
                    <a:lumMod val="95000"/>
                    <a:lumOff val="5000"/>
                  </a:srgbClr>
                </a:solidFill>
              </a:rPr>
              <a:pPr defTabSz="1218379"/>
              <a:t>‹#›</a:t>
            </a:fld>
            <a:endParaRPr lang="en-US" sz="2400" dirty="0">
              <a:solidFill>
                <a:srgbClr val="292929">
                  <a:lumMod val="95000"/>
                  <a:lumOff val="5000"/>
                </a:srgbClr>
              </a:solidFill>
            </a:endParaRPr>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5484814" y="6606465"/>
            <a:ext cx="1206019" cy="194387"/>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6790" y="6073881"/>
            <a:ext cx="655391" cy="65556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695981" y="6111965"/>
            <a:ext cx="2332767" cy="627851"/>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209213" y="6254439"/>
            <a:ext cx="1752599"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8182551" y="6233175"/>
            <a:ext cx="1847701" cy="495300"/>
          </a:xfrm>
          <a:prstGeom prst="rect">
            <a:avLst/>
          </a:prstGeom>
        </p:spPr>
      </p:pic>
    </p:spTree>
    <p:extLst>
      <p:ext uri="{BB962C8B-B14F-4D97-AF65-F5344CB8AC3E}">
        <p14:creationId xmlns:p14="http://schemas.microsoft.com/office/powerpoint/2010/main" val="757485228"/>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 y="3691469"/>
            <a:ext cx="12188824" cy="1362075"/>
          </a:xfrm>
        </p:spPr>
        <p:txBody>
          <a:bodyPr anchor="t">
            <a:normAutofit/>
          </a:bodyPr>
          <a:lstStyle>
            <a:lvl1pPr algn="ctr">
              <a:defRPr sz="48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593312" y="6356352"/>
            <a:ext cx="2844059" cy="365125"/>
          </a:xfrm>
          <a:prstGeom prst="rect">
            <a:avLst/>
          </a:prstGeom>
        </p:spPr>
        <p:txBody>
          <a:bodyPr lIns="121835" tIns="60917" rIns="121835" bIns="60917"/>
          <a:lstStyle>
            <a:lvl1pPr algn="l">
              <a:defRPr b="0" i="0">
                <a:solidFill>
                  <a:srgbClr val="FFFFFF"/>
                </a:solidFill>
                <a:latin typeface="Segoe"/>
                <a:cs typeface="Segoe"/>
              </a:defRPr>
            </a:lvl1pPr>
          </a:lstStyle>
          <a:p>
            <a:pPr defTabSz="1218379"/>
            <a:fld id="{B6F15528-21DE-4FAA-801E-634DDDAF4B2B}" type="slidenum">
              <a:rPr lang="en-US" sz="2400" smtClean="0"/>
              <a:pPr defTabSz="1218379"/>
              <a:t>‹#›</a:t>
            </a:fld>
            <a:endParaRPr lang="en-US" sz="2400"/>
          </a:p>
        </p:txBody>
      </p:sp>
    </p:spTree>
    <p:extLst>
      <p:ext uri="{BB962C8B-B14F-4D97-AF65-F5344CB8AC3E}">
        <p14:creationId xmlns:p14="http://schemas.microsoft.com/office/powerpoint/2010/main" val="781513525"/>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5621124"/>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4"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5" y="4612342"/>
            <a:ext cx="5454333" cy="1144929"/>
          </a:xfrm>
        </p:spPr>
        <p:txBody>
          <a:bodyPr/>
          <a:lstStyle>
            <a:lvl1pPr marL="0" indent="0">
              <a:buFont typeface="Arial" pitchFamily="34" charset="0"/>
              <a:buNone/>
              <a:defRPr sz="2400">
                <a:solidFill>
                  <a:schemeClr val="bg1">
                    <a:alpha val="98000"/>
                  </a:schemeClr>
                </a:solidFill>
                <a:latin typeface="+mj-lt"/>
              </a:defRPr>
            </a:lvl1pPr>
            <a:lvl2pPr marL="460355" indent="0">
              <a:buFont typeface="Arial" pitchFamily="34" charset="0"/>
              <a:buNone/>
              <a:defRPr/>
            </a:lvl2pPr>
            <a:lvl3pPr marL="855628" indent="0">
              <a:buFont typeface="Arial" pitchFamily="34" charset="0"/>
              <a:buNone/>
              <a:defRPr/>
            </a:lvl3pPr>
            <a:lvl4pPr marL="1258836" indent="0">
              <a:buFont typeface="Arial" pitchFamily="34" charset="0"/>
              <a:buNone/>
              <a:defRPr/>
            </a:lvl4pPr>
            <a:lvl5pPr marL="160489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1419272499"/>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4108262313"/>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46" indent="-342885">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85" indent="-342885">
              <a:spcBef>
                <a:spcPts val="0"/>
              </a:spcBef>
              <a:spcAft>
                <a:spcPts val="400"/>
              </a:spcAft>
              <a:buFont typeface="Arial" pitchFamily="34" charset="0"/>
              <a:buChar char="•"/>
              <a:defRPr/>
            </a:lvl5pPr>
            <a:lvl6pPr marL="1033419" indent="-342885">
              <a:buFont typeface="Arial" pitchFamily="34" charset="0"/>
              <a:buChar char="•"/>
              <a:defRPr sz="2400">
                <a:gradFill>
                  <a:gsLst>
                    <a:gs pos="0">
                      <a:srgbClr val="595959"/>
                    </a:gs>
                    <a:gs pos="86000">
                      <a:srgbClr val="595959"/>
                    </a:gs>
                  </a:gsLst>
                  <a:lin ang="5400000" scaled="0"/>
                </a:gradFill>
              </a:defRPr>
            </a:lvl6pPr>
            <a:lvl7pPr marL="1255660" indent="-225415">
              <a:defRPr>
                <a:gradFill>
                  <a:gsLst>
                    <a:gs pos="0">
                      <a:srgbClr val="595959"/>
                    </a:gs>
                    <a:gs pos="86000">
                      <a:srgbClr val="595959"/>
                    </a:gs>
                  </a:gsLst>
                  <a:lin ang="5400000" scaled="0"/>
                </a:gradFill>
              </a:defRPr>
            </a:lvl7pPr>
            <a:lvl8pPr marL="1487426" indent="-231765">
              <a:defRPr>
                <a:gradFill>
                  <a:gsLst>
                    <a:gs pos="0">
                      <a:srgbClr val="595959"/>
                    </a:gs>
                    <a:gs pos="86000">
                      <a:srgbClr val="595959"/>
                    </a:gs>
                  </a:gsLst>
                  <a:lin ang="5400000" scaled="0"/>
                </a:gradFill>
              </a:defRPr>
            </a:lvl8pPr>
          </a:lstStyle>
          <a:p>
            <a:pPr marL="346061" lvl="0" indent="-346061" algn="l" defTabSz="914325" rtl="0" eaLnBrk="1" latinLnBrk="0" hangingPunct="1">
              <a:lnSpc>
                <a:spcPct val="90000"/>
              </a:lnSpc>
              <a:spcBef>
                <a:spcPct val="20000"/>
              </a:spcBef>
              <a:buSzPct val="90000"/>
              <a:buFont typeface="Arial" pitchFamily="34" charset="0"/>
              <a:buChar char="•"/>
            </a:pPr>
            <a:r>
              <a:rPr lang="en-US" smtClean="0"/>
              <a:t>Click to edit Master text styles</a:t>
            </a:r>
          </a:p>
          <a:p>
            <a:pPr marL="346061" lvl="1" indent="-346061" algn="l" defTabSz="914325" rtl="0" eaLnBrk="1" latinLnBrk="0" hangingPunct="1">
              <a:lnSpc>
                <a:spcPct val="90000"/>
              </a:lnSpc>
              <a:spcBef>
                <a:spcPct val="20000"/>
              </a:spcBef>
              <a:buSzPct val="90000"/>
              <a:buFont typeface="Arial" pitchFamily="34" charset="0"/>
              <a:buChar char="•"/>
            </a:pPr>
            <a:r>
              <a:rPr lang="en-US" smtClean="0"/>
              <a:t>Second level</a:t>
            </a:r>
          </a:p>
          <a:p>
            <a:pPr marL="346061" lvl="2" indent="-346061" algn="l" defTabSz="914325" rtl="0" eaLnBrk="1" latinLnBrk="0" hangingPunct="1">
              <a:lnSpc>
                <a:spcPct val="90000"/>
              </a:lnSpc>
              <a:spcBef>
                <a:spcPct val="20000"/>
              </a:spcBef>
              <a:buSzPct val="90000"/>
              <a:buFont typeface="Arial" pitchFamily="34" charset="0"/>
              <a:buChar char="•"/>
            </a:pPr>
            <a:r>
              <a:rPr lang="en-US" smtClean="0"/>
              <a:t>Third level</a:t>
            </a:r>
          </a:p>
          <a:p>
            <a:pPr marL="346061" lvl="3" indent="-346061" algn="l" defTabSz="914325" rtl="0" eaLnBrk="1" latinLnBrk="0" hangingPunct="1">
              <a:lnSpc>
                <a:spcPct val="90000"/>
              </a:lnSpc>
              <a:spcBef>
                <a:spcPct val="20000"/>
              </a:spcBef>
              <a:buSzPct val="90000"/>
              <a:buFont typeface="Arial" pitchFamily="34" charset="0"/>
              <a:buChar char="•"/>
            </a:pPr>
            <a:r>
              <a:rPr lang="en-US" smtClean="0"/>
              <a:t>Fourth level</a:t>
            </a:r>
          </a:p>
          <a:p>
            <a:pPr marL="346061" lvl="4" indent="-346061" algn="l" defTabSz="9143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3648025067"/>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299" indent="-341299">
              <a:lnSpc>
                <a:spcPct val="90000"/>
              </a:lnSpc>
              <a:buSzPct val="80000"/>
              <a:buFont typeface="Arial" pitchFamily="34" charset="0"/>
              <a:buChar char="•"/>
              <a:defRPr sz="3200"/>
            </a:lvl1pPr>
            <a:lvl2pPr marL="627037" indent="-285738">
              <a:lnSpc>
                <a:spcPct val="90000"/>
              </a:lnSpc>
              <a:buSzPct val="80000"/>
              <a:buFont typeface="Arial" pitchFamily="34" charset="0"/>
              <a:buChar char="•"/>
              <a:defRPr sz="2800"/>
            </a:lvl2pPr>
            <a:lvl3pPr marL="914361" indent="-287326">
              <a:lnSpc>
                <a:spcPct val="90000"/>
              </a:lnSpc>
              <a:buSzPct val="80000"/>
              <a:buFont typeface="Arial" pitchFamily="34" charset="0"/>
              <a:buChar char="•"/>
              <a:defRPr sz="2400"/>
            </a:lvl3pPr>
            <a:lvl4pPr marL="1712842" indent="-225415">
              <a:lnSpc>
                <a:spcPct val="90000"/>
              </a:lnSpc>
              <a:buSzPct val="80000"/>
              <a:buFont typeface="Arial" pitchFamily="34" charset="0"/>
              <a:buChar char="•"/>
              <a:defRPr sz="2000"/>
            </a:lvl4pPr>
            <a:lvl5pPr marL="1944606" indent="-23176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7181" indent="-45718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80" indent="-45718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21" indent="-342885">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12" indent="-342885">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727" indent="-342885">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99" lvl="0" indent="-341299" algn="l" defTabSz="914325" rtl="0" eaLnBrk="1" latinLnBrk="0" hangingPunct="1">
              <a:lnSpc>
                <a:spcPct val="90000"/>
              </a:lnSpc>
              <a:spcBef>
                <a:spcPct val="20000"/>
              </a:spcBef>
              <a:buSzPct val="80000"/>
              <a:buFont typeface="Arial" pitchFamily="34" charset="0"/>
              <a:buChar char="•"/>
            </a:pPr>
            <a:r>
              <a:rPr lang="en-US" smtClean="0"/>
              <a:t>Click to edit Master text styles</a:t>
            </a:r>
          </a:p>
          <a:p>
            <a:pPr marL="341299" lvl="1" indent="-341299" algn="l" defTabSz="914325" rtl="0" eaLnBrk="1" latinLnBrk="0" hangingPunct="1">
              <a:lnSpc>
                <a:spcPct val="90000"/>
              </a:lnSpc>
              <a:spcBef>
                <a:spcPct val="20000"/>
              </a:spcBef>
              <a:buSzPct val="80000"/>
              <a:buFont typeface="Arial" pitchFamily="34" charset="0"/>
              <a:buChar char="•"/>
            </a:pPr>
            <a:r>
              <a:rPr lang="en-US" smtClean="0"/>
              <a:t>Second level</a:t>
            </a:r>
          </a:p>
          <a:p>
            <a:pPr marL="341299" lvl="2" indent="-341299" algn="l" defTabSz="914325" rtl="0" eaLnBrk="1" latinLnBrk="0" hangingPunct="1">
              <a:lnSpc>
                <a:spcPct val="90000"/>
              </a:lnSpc>
              <a:spcBef>
                <a:spcPct val="20000"/>
              </a:spcBef>
              <a:buSzPct val="80000"/>
              <a:buFont typeface="Arial" pitchFamily="34" charset="0"/>
              <a:buChar char="•"/>
            </a:pPr>
            <a:r>
              <a:rPr lang="en-US" smtClean="0"/>
              <a:t>Third level</a:t>
            </a:r>
          </a:p>
          <a:p>
            <a:pPr marL="341299" lvl="3" indent="-341299" algn="l" defTabSz="914325" rtl="0" eaLnBrk="1" latinLnBrk="0" hangingPunct="1">
              <a:lnSpc>
                <a:spcPct val="90000"/>
              </a:lnSpc>
              <a:spcBef>
                <a:spcPct val="20000"/>
              </a:spcBef>
              <a:buSzPct val="80000"/>
              <a:buFont typeface="Arial" pitchFamily="34" charset="0"/>
              <a:buChar char="•"/>
            </a:pPr>
            <a:r>
              <a:rPr lang="en-US" smtClean="0"/>
              <a:t>Fourth level</a:t>
            </a:r>
          </a:p>
          <a:p>
            <a:pPr marL="341299" lvl="4" indent="-341299" algn="l" defTabSz="914325"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2966913088"/>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266797"/>
            <a:ext cx="5484971" cy="1945148"/>
          </a:xfrm>
        </p:spPr>
        <p:txBody>
          <a:bodyPr/>
          <a:lstStyle>
            <a:lvl1pPr marL="403208" indent="-403208">
              <a:buSzPct val="80000"/>
              <a:buFont typeface="Arial" pitchFamily="34" charset="0"/>
              <a:buChar char="•"/>
              <a:defRPr sz="2800"/>
            </a:lvl1pPr>
            <a:lvl2pPr marL="744507" indent="-322249">
              <a:buSzPct val="80000"/>
              <a:buFont typeface="Arial" pitchFamily="34" charset="0"/>
              <a:buChar char="•"/>
              <a:defRPr sz="2800"/>
            </a:lvl2pPr>
            <a:lvl3pPr marL="1027070" indent="-282564" defTabSz="1030245">
              <a:buSzPct val="80000"/>
              <a:buFont typeface="Arial" pitchFamily="34" charset="0"/>
              <a:buChar char="•"/>
              <a:defRPr sz="2400"/>
            </a:lvl3pPr>
            <a:lvl4pPr marL="1317571" indent="-287326">
              <a:buSzPct val="80000"/>
              <a:buFont typeface="Arial" pitchFamily="34" charset="0"/>
              <a:buChar char="•"/>
              <a:defRPr sz="2000"/>
            </a:lvl4pPr>
            <a:lvl5pPr marL="1541398" indent="-22382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7"/>
            <a:ext cx="5486400" cy="1945148"/>
          </a:xfrm>
        </p:spPr>
        <p:txBody>
          <a:bodyPr/>
          <a:lstStyle>
            <a:lvl1pPr marL="296308" indent="-296308">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81" indent="-45718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43" indent="-342885">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30" indent="-342885">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92" indent="-342885">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30" indent="-342885">
              <a:defRPr sz="1600"/>
            </a:lvl6pPr>
            <a:lvl7pPr marL="1603309" indent="-285738">
              <a:defRPr sz="1600"/>
            </a:lvl7pPr>
            <a:lvl8pPr>
              <a:defRPr sz="1600"/>
            </a:lvl8pPr>
            <a:lvl9pPr>
              <a:defRPr sz="1600"/>
            </a:lvl9pPr>
          </a:lstStyle>
          <a:p>
            <a:pPr marL="403208" lvl="0" indent="-403208" algn="l" defTabSz="914325" rtl="0" eaLnBrk="1" latinLnBrk="0" hangingPunct="1">
              <a:lnSpc>
                <a:spcPct val="90000"/>
              </a:lnSpc>
              <a:spcBef>
                <a:spcPct val="20000"/>
              </a:spcBef>
              <a:buSzPct val="80000"/>
            </a:pPr>
            <a:r>
              <a:rPr lang="en-US" smtClean="0"/>
              <a:t>Click to edit Master text styles</a:t>
            </a:r>
          </a:p>
          <a:p>
            <a:pPr marL="403208" lvl="1" indent="-403208" algn="l" defTabSz="914325" rtl="0" eaLnBrk="1" latinLnBrk="0" hangingPunct="1">
              <a:lnSpc>
                <a:spcPct val="90000"/>
              </a:lnSpc>
              <a:spcBef>
                <a:spcPct val="20000"/>
              </a:spcBef>
              <a:buSzPct val="80000"/>
            </a:pPr>
            <a:r>
              <a:rPr lang="en-US" smtClean="0"/>
              <a:t>Second level</a:t>
            </a:r>
          </a:p>
          <a:p>
            <a:pPr marL="403208" lvl="2" indent="-403208" algn="l" defTabSz="914325" rtl="0" eaLnBrk="1" latinLnBrk="0" hangingPunct="1">
              <a:lnSpc>
                <a:spcPct val="90000"/>
              </a:lnSpc>
              <a:spcBef>
                <a:spcPct val="20000"/>
              </a:spcBef>
              <a:buSzPct val="80000"/>
            </a:pPr>
            <a:r>
              <a:rPr lang="en-US" smtClean="0"/>
              <a:t>Third level</a:t>
            </a:r>
          </a:p>
          <a:p>
            <a:pPr marL="403208" lvl="3" indent="-403208" algn="l" defTabSz="914325" rtl="0" eaLnBrk="1" latinLnBrk="0" hangingPunct="1">
              <a:lnSpc>
                <a:spcPct val="90000"/>
              </a:lnSpc>
              <a:spcBef>
                <a:spcPct val="20000"/>
              </a:spcBef>
              <a:buSzPct val="80000"/>
            </a:pPr>
            <a:r>
              <a:rPr lang="en-US" smtClean="0"/>
              <a:t>Fourth level</a:t>
            </a:r>
          </a:p>
          <a:p>
            <a:pPr marL="403208" lvl="4" indent="-403208" algn="l" defTabSz="914325"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188192076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28" tIns="45665" rIns="91328" bIns="45665" numCol="1" spcCol="0" rtlCol="0" anchor="ctr" anchorCtr="0" compatLnSpc="1">
            <a:prstTxWarp prst="textNoShape">
              <a:avLst/>
            </a:prstTxWarp>
          </a:bodyPr>
          <a:lstStyle/>
          <a:p>
            <a:pPr algn="ctr" defTabSz="913066"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3641"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76"/>
            <a:ext cx="6945312" cy="1241879"/>
          </a:xfrm>
        </p:spPr>
        <p:txBody>
          <a:bodyPr lIns="182728" tIns="182728" anchor="ctr" anchorCtr="0"/>
          <a:lstStyle>
            <a:lvl1pPr marL="574219" indent="-571044">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5797" indent="-342633">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3641" rtl="0" eaLnBrk="1" latinLnBrk="0" hangingPunct="1">
              <a:lnSpc>
                <a:spcPct val="90000"/>
              </a:lnSpc>
              <a:spcBef>
                <a:spcPts val="0"/>
              </a:spcBef>
              <a:spcAft>
                <a:spcPts val="900"/>
              </a:spcAft>
              <a:buSzPct val="80000"/>
            </a:pPr>
            <a:r>
              <a:rPr lang="en-US" smtClean="0"/>
              <a:t>Click to edit Master text styles</a:t>
            </a:r>
          </a:p>
          <a:p>
            <a:pPr marL="3175" lvl="1" indent="0" algn="l" defTabSz="913641"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31" tIns="41115" rIns="82231" bIns="41115" numCol="1" anchor="t" anchorCtr="0" compatLnSpc="1">
            <a:prstTxWarp prst="textNoShape">
              <a:avLst/>
            </a:prstTxWarp>
          </a:bodyPr>
          <a:lstStyle/>
          <a:p>
            <a:pPr lvl="0" defTabSz="1218024"/>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0213" y="6344945"/>
            <a:ext cx="1371600" cy="436856"/>
          </a:xfrm>
          <a:prstGeom prst="rect">
            <a:avLst/>
          </a:prstGeom>
        </p:spPr>
      </p:pic>
    </p:spTree>
    <p:extLst>
      <p:ext uri="{BB962C8B-B14F-4D97-AF65-F5344CB8AC3E}">
        <p14:creationId xmlns:p14="http://schemas.microsoft.com/office/powerpoint/2010/main" val="2808585778"/>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263503184"/>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ctr" anchorCtr="0" compatLnSpc="1">
            <a:prstTxWarp prst="textNoShape">
              <a:avLst/>
            </a:prstTxWarp>
          </a:bodyPr>
          <a:lstStyle/>
          <a:p>
            <a:pPr algn="ctr" defTabSz="91374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62"/>
            <a:ext cx="6945312" cy="1241879"/>
          </a:xfrm>
        </p:spPr>
        <p:txBody>
          <a:bodyPr lIns="182872" tIns="182872" anchor="ctr" anchorCtr="0"/>
          <a:lstStyle>
            <a:lvl1pPr marL="574651" indent="-5714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61" indent="-342885">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325" rtl="0" eaLnBrk="1" latinLnBrk="0" hangingPunct="1">
              <a:lnSpc>
                <a:spcPct val="90000"/>
              </a:lnSpc>
              <a:spcBef>
                <a:spcPts val="0"/>
              </a:spcBef>
              <a:spcAft>
                <a:spcPts val="900"/>
              </a:spcAft>
              <a:buSzPct val="80000"/>
            </a:pPr>
            <a:r>
              <a:rPr lang="en-US" smtClean="0"/>
              <a:t>Click to edit Master text styles</a:t>
            </a:r>
          </a:p>
          <a:p>
            <a:pPr marL="3175" lvl="1" indent="0" algn="l" defTabSz="914325"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2" tIns="41151" rIns="82302" bIns="41151" numCol="1" anchor="t" anchorCtr="0" compatLnSpc="1">
            <a:prstTxWarp prst="textNoShape">
              <a:avLst/>
            </a:prstTxWarp>
          </a:bodyPr>
          <a:lstStyle/>
          <a:p>
            <a:pPr defTabSz="1218936"/>
            <a:endParaRPr lang="en-US" sz="1600">
              <a:solidFill>
                <a:srgbClr val="292929"/>
              </a:solidFill>
            </a:endParaRPr>
          </a:p>
        </p:txBody>
      </p:sp>
    </p:spTree>
    <p:extLst>
      <p:ext uri="{BB962C8B-B14F-4D97-AF65-F5344CB8AC3E}">
        <p14:creationId xmlns:p14="http://schemas.microsoft.com/office/powerpoint/2010/main" val="2832974540"/>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4" y="2136047"/>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493737119"/>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4"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4214007598"/>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2100706510"/>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10" y="1932604"/>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2" tIns="41151" rIns="82302" bIns="41151"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980115563"/>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9"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590817490"/>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1"/>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9"/>
            <a:ext cx="2506560" cy="291353"/>
          </a:xfrm>
          <a:prstGeom prst="rect">
            <a:avLst/>
          </a:prstGeom>
        </p:spPr>
      </p:pic>
    </p:spTree>
    <p:extLst>
      <p:ext uri="{BB962C8B-B14F-4D97-AF65-F5344CB8AC3E}">
        <p14:creationId xmlns:p14="http://schemas.microsoft.com/office/powerpoint/2010/main" val="2371673071"/>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p:nvSpPr>
        <p:spPr bwMode="blackWhite">
          <a:xfrm>
            <a:off x="507868" y="6083574"/>
            <a:ext cx="11173090" cy="415484"/>
          </a:xfrm>
          <a:prstGeom prst="rect">
            <a:avLst/>
          </a:prstGeom>
          <a:noFill/>
          <a:ln w="12700">
            <a:noFill/>
            <a:miter lim="800000"/>
            <a:headEnd type="none" w="sm" len="sm"/>
            <a:tailEnd type="none" w="sm" len="sm"/>
          </a:ln>
          <a:effectLst/>
        </p:spPr>
        <p:txBody>
          <a:bodyPr vert="horz" wrap="square" lIns="91421" tIns="45711" rIns="91421" bIns="45711" numCol="1" anchor="t" anchorCtr="0" compatLnSpc="1">
            <a:prstTxWarp prst="textNoShape">
              <a:avLst/>
            </a:prstTxWarp>
            <a:spAutoFit/>
          </a:bodyPr>
          <a:lstStyle/>
          <a:p>
            <a:pPr algn="ctr" defTabSz="914061"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2012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61"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14974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25"/>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7"/>
            <a:ext cx="4205289" cy="461665"/>
          </a:xfrm>
        </p:spPr>
        <p:txBody>
          <a:bodyPr>
            <a:noAutofit/>
          </a:bodyPr>
          <a:lstStyle>
            <a:lvl1pPr marL="0" indent="0" algn="l" defTabSz="91364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4" y="2136049"/>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1"/>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4" y="4343401"/>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7"/>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1568477256"/>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044922"/>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88" tIns="76193" rIns="152388" bIns="76193"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710619250"/>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4379" y="2669432"/>
            <a:ext cx="10303349" cy="1470025"/>
          </a:xfrm>
        </p:spPr>
        <p:txBody>
          <a:bodyPr>
            <a:noAutofit/>
          </a:bodyPr>
          <a:lstStyle>
            <a:lvl1pPr algn="l">
              <a:lnSpc>
                <a:spcPct val="90000"/>
              </a:lnSpc>
              <a:spcAft>
                <a:spcPts val="800"/>
              </a:spcAft>
              <a:defRPr sz="72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604377" y="4320017"/>
            <a:ext cx="7051386" cy="732551"/>
          </a:xfrm>
        </p:spPr>
        <p:txBody>
          <a:bodyPr>
            <a:normAutofit/>
          </a:bodyPr>
          <a:lstStyle>
            <a:lvl1pPr marL="0" indent="0" algn="l">
              <a:buNone/>
              <a:defRPr sz="2700" b="0" i="0">
                <a:solidFill>
                  <a:srgbClr val="FFFFFF"/>
                </a:solidFill>
                <a:latin typeface="Segoe"/>
                <a:cs typeface="Segoe"/>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pPr defTabSz="1218987"/>
            <a:fld id="{B6F15528-21DE-4FAA-801E-634DDDAF4B2B}" type="slidenum">
              <a:rPr lang="en-US" sz="2400" smtClean="0"/>
              <a:pPr defTabSz="1218987"/>
              <a:t>‹#›</a:t>
            </a:fld>
            <a:endParaRPr lang="en-US" sz="2400"/>
          </a:p>
        </p:txBody>
      </p:sp>
    </p:spTree>
    <p:extLst>
      <p:ext uri="{BB962C8B-B14F-4D97-AF65-F5344CB8AC3E}">
        <p14:creationId xmlns:p14="http://schemas.microsoft.com/office/powerpoint/2010/main" val="1836758379"/>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39257"/>
            <a:ext cx="10969943" cy="1143000"/>
          </a:xfrm>
        </p:spPr>
        <p:txBody>
          <a:bodyPr>
            <a:normAutofit/>
          </a:bodyPr>
          <a:lstStyle>
            <a:lvl1pPr algn="ctr">
              <a:defRPr sz="48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609441" y="1487424"/>
            <a:ext cx="5277761" cy="2836161"/>
          </a:xfrm>
        </p:spPr>
        <p:txBody>
          <a:bodyPr/>
          <a:lstStyle>
            <a:lvl1pPr marL="453203" indent="-453203">
              <a:lnSpc>
                <a:spcPct val="90000"/>
              </a:lnSpc>
              <a:defRPr sz="3700">
                <a:solidFill>
                  <a:schemeClr val="tx1">
                    <a:lumMod val="65000"/>
                    <a:lumOff val="35000"/>
                  </a:schemeClr>
                </a:solidFill>
              </a:defRPr>
            </a:lvl1pPr>
            <a:lvl2pPr marL="897590" indent="-433805">
              <a:lnSpc>
                <a:spcPct val="90000"/>
              </a:lnSpc>
              <a:defRPr sz="3200">
                <a:solidFill>
                  <a:schemeClr val="tx1">
                    <a:lumMod val="65000"/>
                    <a:lumOff val="35000"/>
                  </a:schemeClr>
                </a:solidFill>
              </a:defRPr>
            </a:lvl2pPr>
            <a:lvl3pPr marL="1271437" indent="-384429">
              <a:lnSpc>
                <a:spcPct val="90000"/>
              </a:lnSpc>
              <a:defRPr sz="2700">
                <a:solidFill>
                  <a:schemeClr val="tx1">
                    <a:lumMod val="65000"/>
                    <a:lumOff val="35000"/>
                  </a:schemeClr>
                </a:solidFill>
              </a:defRPr>
            </a:lvl3pPr>
            <a:lvl4pPr marL="1636470" indent="-365032">
              <a:lnSpc>
                <a:spcPct val="90000"/>
              </a:lnSpc>
              <a:defRPr sz="2400">
                <a:solidFill>
                  <a:schemeClr val="tx1">
                    <a:lumMod val="65000"/>
                    <a:lumOff val="35000"/>
                  </a:schemeClr>
                </a:solidFill>
              </a:defRPr>
            </a:lvl4pPr>
            <a:lvl5pPr marL="2020898" indent="-373848">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6297560" y="1487424"/>
            <a:ext cx="5281825" cy="2836161"/>
          </a:xfrm>
        </p:spPr>
        <p:txBody>
          <a:bodyPr/>
          <a:lstStyle>
            <a:lvl1pPr marL="463784" indent="-463784">
              <a:lnSpc>
                <a:spcPct val="90000"/>
              </a:lnSpc>
              <a:defRPr sz="3700">
                <a:solidFill>
                  <a:schemeClr val="tx1">
                    <a:lumMod val="65000"/>
                    <a:lumOff val="35000"/>
                  </a:schemeClr>
                </a:solidFill>
              </a:defRPr>
            </a:lvl1pPr>
            <a:lvl2pPr marL="897590" indent="-453203">
              <a:lnSpc>
                <a:spcPct val="90000"/>
              </a:lnSpc>
              <a:defRPr sz="3200">
                <a:solidFill>
                  <a:schemeClr val="tx1">
                    <a:lumMod val="65000"/>
                    <a:lumOff val="35000"/>
                  </a:schemeClr>
                </a:solidFill>
              </a:defRPr>
            </a:lvl2pPr>
            <a:lvl3pPr marL="1282018" indent="-403827">
              <a:lnSpc>
                <a:spcPct val="90000"/>
              </a:lnSpc>
              <a:defRPr sz="2700">
                <a:solidFill>
                  <a:schemeClr val="tx1">
                    <a:lumMod val="65000"/>
                    <a:lumOff val="35000"/>
                  </a:schemeClr>
                </a:solidFill>
              </a:defRPr>
            </a:lvl3pPr>
            <a:lvl4pPr marL="1636470" indent="-354451">
              <a:lnSpc>
                <a:spcPct val="90000"/>
              </a:lnSpc>
              <a:defRPr sz="2400">
                <a:solidFill>
                  <a:schemeClr val="tx1">
                    <a:lumMod val="65000"/>
                    <a:lumOff val="35000"/>
                  </a:schemeClr>
                </a:solidFill>
              </a:defRPr>
            </a:lvl4pPr>
            <a:lvl5pPr marL="2020898" indent="-365032">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4681295" y="6306071"/>
            <a:ext cx="2844059" cy="365125"/>
          </a:xfrm>
          <a:prstGeom prst="rect">
            <a:avLst/>
          </a:prstGeom>
        </p:spPr>
        <p:txBody>
          <a:bodyPr lIns="121899" tIns="60949" rIns="121899" bIns="60949"/>
          <a:lstStyle>
            <a:lvl1pPr algn="ctr">
              <a:defRPr b="0" i="0">
                <a:solidFill>
                  <a:schemeClr val="tx1">
                    <a:lumMod val="95000"/>
                    <a:lumOff val="5000"/>
                  </a:schemeClr>
                </a:solidFill>
                <a:latin typeface="Segoe"/>
                <a:cs typeface="Segoe"/>
              </a:defRPr>
            </a:lvl1pPr>
          </a:lstStyle>
          <a:p>
            <a:pPr defTabSz="1218987"/>
            <a:fld id="{1C24C1D7-E85D-3D41-874A-BD44A6CAB932}" type="slidenum">
              <a:rPr lang="en-US" sz="2400" smtClean="0">
                <a:solidFill>
                  <a:srgbClr val="292929">
                    <a:lumMod val="95000"/>
                    <a:lumOff val="5000"/>
                  </a:srgbClr>
                </a:solidFill>
              </a:rPr>
              <a:pPr defTabSz="1218987"/>
              <a:t>‹#›</a:t>
            </a:fld>
            <a:endParaRPr lang="en-US" sz="2400" dirty="0">
              <a:solidFill>
                <a:srgbClr val="292929">
                  <a:lumMod val="95000"/>
                  <a:lumOff val="5000"/>
                </a:srgbClr>
              </a:solidFill>
            </a:endParaRPr>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5484813" y="6606464"/>
            <a:ext cx="1206019" cy="194387"/>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6774" y="6073865"/>
            <a:ext cx="655391" cy="65556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695965" y="6111963"/>
            <a:ext cx="2332767" cy="627851"/>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209213" y="6254439"/>
            <a:ext cx="1752599"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8182535" y="6233173"/>
            <a:ext cx="1847701" cy="495300"/>
          </a:xfrm>
          <a:prstGeom prst="rect">
            <a:avLst/>
          </a:prstGeom>
        </p:spPr>
      </p:pic>
    </p:spTree>
    <p:extLst>
      <p:ext uri="{BB962C8B-B14F-4D97-AF65-F5344CB8AC3E}">
        <p14:creationId xmlns:p14="http://schemas.microsoft.com/office/powerpoint/2010/main" val="47502571"/>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 y="3691469"/>
            <a:ext cx="12188824" cy="1362075"/>
          </a:xfrm>
        </p:spPr>
        <p:txBody>
          <a:bodyPr anchor="t">
            <a:normAutofit/>
          </a:bodyPr>
          <a:lstStyle>
            <a:lvl1pPr algn="ctr">
              <a:defRPr sz="48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pPr defTabSz="1218987"/>
            <a:fld id="{B6F15528-21DE-4FAA-801E-634DDDAF4B2B}" type="slidenum">
              <a:rPr lang="en-US" sz="2400" smtClean="0"/>
              <a:pPr defTabSz="1218987"/>
              <a:t>‹#›</a:t>
            </a:fld>
            <a:endParaRPr lang="en-US" sz="2400"/>
          </a:p>
        </p:txBody>
      </p:sp>
    </p:spTree>
    <p:extLst>
      <p:ext uri="{BB962C8B-B14F-4D97-AF65-F5344CB8AC3E}">
        <p14:creationId xmlns:p14="http://schemas.microsoft.com/office/powerpoint/2010/main" val="1289213632"/>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2875409"/>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4204488307"/>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40383429"/>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64888691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theme" Target="../theme/theme4.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theme" Target="../theme/theme5.xml"/><Relationship Id="rId10" Type="http://schemas.openxmlformats.org/officeDocument/2006/relationships/slideLayout" Target="../slideLayouts/slideLayout62.xml"/><Relationship Id="rId19" Type="http://schemas.openxmlformats.org/officeDocument/2006/relationships/slideLayout" Target="../slideLayouts/slideLayout71.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slideLayout" Target="../slideLayouts/slideLayout87.xml"/><Relationship Id="rId18" Type="http://schemas.openxmlformats.org/officeDocument/2006/relationships/slideLayout" Target="../slideLayouts/slideLayout92.xml"/><Relationship Id="rId3" Type="http://schemas.openxmlformats.org/officeDocument/2006/relationships/slideLayout" Target="../slideLayouts/slideLayout77.xml"/><Relationship Id="rId21" Type="http://schemas.openxmlformats.org/officeDocument/2006/relationships/slideLayout" Target="../slideLayouts/slideLayout95.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17" Type="http://schemas.openxmlformats.org/officeDocument/2006/relationships/slideLayout" Target="../slideLayouts/slideLayout91.xml"/><Relationship Id="rId2" Type="http://schemas.openxmlformats.org/officeDocument/2006/relationships/slideLayout" Target="../slideLayouts/slideLayout76.xml"/><Relationship Id="rId16" Type="http://schemas.openxmlformats.org/officeDocument/2006/relationships/slideLayout" Target="../slideLayouts/slideLayout90.xml"/><Relationship Id="rId20" Type="http://schemas.openxmlformats.org/officeDocument/2006/relationships/slideLayout" Target="../slideLayouts/slideLayout94.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5" Type="http://schemas.openxmlformats.org/officeDocument/2006/relationships/slideLayout" Target="../slideLayouts/slideLayout79.xml"/><Relationship Id="rId15" Type="http://schemas.openxmlformats.org/officeDocument/2006/relationships/slideLayout" Target="../slideLayouts/slideLayout89.xml"/><Relationship Id="rId23" Type="http://schemas.openxmlformats.org/officeDocument/2006/relationships/theme" Target="../theme/theme6.xml"/><Relationship Id="rId10" Type="http://schemas.openxmlformats.org/officeDocument/2006/relationships/slideLayout" Target="../slideLayouts/slideLayout84.xml"/><Relationship Id="rId19" Type="http://schemas.openxmlformats.org/officeDocument/2006/relationships/slideLayout" Target="../slideLayouts/slideLayout93.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 Id="rId22" Type="http://schemas.openxmlformats.org/officeDocument/2006/relationships/slideLayout" Target="../slideLayouts/slideLayout9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slideLayout" Target="../slideLayouts/slideLayout109.xml"/><Relationship Id="rId18" Type="http://schemas.openxmlformats.org/officeDocument/2006/relationships/slideLayout" Target="../slideLayouts/slideLayout114.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17" Type="http://schemas.openxmlformats.org/officeDocument/2006/relationships/slideLayout" Target="../slideLayouts/slideLayout113.xml"/><Relationship Id="rId2" Type="http://schemas.openxmlformats.org/officeDocument/2006/relationships/slideLayout" Target="../slideLayouts/slideLayout98.xml"/><Relationship Id="rId16" Type="http://schemas.openxmlformats.org/officeDocument/2006/relationships/slideLayout" Target="../slideLayouts/slideLayout112.xml"/><Relationship Id="rId20" Type="http://schemas.openxmlformats.org/officeDocument/2006/relationships/theme" Target="../theme/theme7.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5" Type="http://schemas.openxmlformats.org/officeDocument/2006/relationships/slideLayout" Target="../slideLayouts/slideLayout111.xml"/><Relationship Id="rId10" Type="http://schemas.openxmlformats.org/officeDocument/2006/relationships/slideLayout" Target="../slideLayouts/slideLayout106.xml"/><Relationship Id="rId19" Type="http://schemas.openxmlformats.org/officeDocument/2006/relationships/slideLayout" Target="../slideLayouts/slideLayout115.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slideLayout" Target="../slideLayouts/slideLayout1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3"/>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696" r:id="rId2"/>
    <p:sldLayoutId id="2147483768" r:id="rId3"/>
    <p:sldLayoutId id="2147483698" r:id="rId4"/>
    <p:sldLayoutId id="2147483699" r:id="rId5"/>
    <p:sldLayoutId id="2147483700" r:id="rId6"/>
    <p:sldLayoutId id="2147483701" r:id="rId7"/>
    <p:sldLayoutId id="2147483780" r:id="rId8"/>
    <p:sldLayoutId id="2147483774" r:id="rId9"/>
    <p:sldLayoutId id="2147483775" r:id="rId10"/>
    <p:sldLayoutId id="2147483776" r:id="rId11"/>
    <p:sldLayoutId id="2147483777" r:id="rId12"/>
    <p:sldLayoutId id="2147483778" r:id="rId13"/>
    <p:sldLayoutId id="2147483748" r:id="rId14"/>
    <p:sldLayoutId id="2147483779" r:id="rId15"/>
    <p:sldLayoutId id="2147483702" r:id="rId16"/>
    <p:sldLayoutId id="2147483703" r:id="rId17"/>
    <p:sldLayoutId id="2147483704" r:id="rId18"/>
    <p:sldLayoutId id="2147483884" r:id="rId19"/>
  </p:sldLayoutIdLst>
  <p:transition>
    <p:fade/>
  </p:transition>
  <p:timing>
    <p:tnLst>
      <p:par>
        <p:cTn id="1" dur="indefinite" restart="never" nodeType="tmRoot"/>
      </p:par>
    </p:tnLst>
  </p:timing>
  <p:txStyles>
    <p:titleStyle>
      <a:lvl1pPr algn="l" defTabSz="913641"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59995" indent="-459995" algn="l" defTabSz="913641"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4981" indent="-394984" algn="l" defTabSz="913641"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7900" indent="-402919" algn="l" defTabSz="913641"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3687" indent="-345797" algn="l" defTabSz="913641"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39990" indent="-336284" algn="l" defTabSz="913641"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2523"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6"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50"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8"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641" rtl="0" eaLnBrk="1" latinLnBrk="0" hangingPunct="1">
        <a:defRPr sz="1900" kern="1200">
          <a:solidFill>
            <a:schemeClr val="tx1"/>
          </a:solidFill>
          <a:latin typeface="+mn-lt"/>
          <a:ea typeface="+mn-ea"/>
          <a:cs typeface="+mn-cs"/>
        </a:defRPr>
      </a:lvl1pPr>
      <a:lvl2pPr marL="456805" algn="l" defTabSz="913641" rtl="0" eaLnBrk="1" latinLnBrk="0" hangingPunct="1">
        <a:defRPr sz="1900" kern="1200">
          <a:solidFill>
            <a:schemeClr val="tx1"/>
          </a:solidFill>
          <a:latin typeface="+mn-lt"/>
          <a:ea typeface="+mn-ea"/>
          <a:cs typeface="+mn-cs"/>
        </a:defRPr>
      </a:lvl2pPr>
      <a:lvl3pPr marL="913641" algn="l" defTabSz="913641" rtl="0" eaLnBrk="1" latinLnBrk="0" hangingPunct="1">
        <a:defRPr sz="1900" kern="1200">
          <a:solidFill>
            <a:schemeClr val="tx1"/>
          </a:solidFill>
          <a:latin typeface="+mn-lt"/>
          <a:ea typeface="+mn-ea"/>
          <a:cs typeface="+mn-cs"/>
        </a:defRPr>
      </a:lvl3pPr>
      <a:lvl4pPr marL="1370456" algn="l" defTabSz="913641" rtl="0" eaLnBrk="1" latinLnBrk="0" hangingPunct="1">
        <a:defRPr sz="1900" kern="1200">
          <a:solidFill>
            <a:schemeClr val="tx1"/>
          </a:solidFill>
          <a:latin typeface="+mn-lt"/>
          <a:ea typeface="+mn-ea"/>
          <a:cs typeface="+mn-cs"/>
        </a:defRPr>
      </a:lvl4pPr>
      <a:lvl5pPr marL="1827283" algn="l" defTabSz="913641" rtl="0" eaLnBrk="1" latinLnBrk="0" hangingPunct="1">
        <a:defRPr sz="1900" kern="1200">
          <a:solidFill>
            <a:schemeClr val="tx1"/>
          </a:solidFill>
          <a:latin typeface="+mn-lt"/>
          <a:ea typeface="+mn-ea"/>
          <a:cs typeface="+mn-cs"/>
        </a:defRPr>
      </a:lvl5pPr>
      <a:lvl6pPr marL="2284088" algn="l" defTabSz="913641" rtl="0" eaLnBrk="1" latinLnBrk="0" hangingPunct="1">
        <a:defRPr sz="1900" kern="1200">
          <a:solidFill>
            <a:schemeClr val="tx1"/>
          </a:solidFill>
          <a:latin typeface="+mn-lt"/>
          <a:ea typeface="+mn-ea"/>
          <a:cs typeface="+mn-cs"/>
        </a:defRPr>
      </a:lvl6pPr>
      <a:lvl7pPr marL="2740918" algn="l" defTabSz="913641" rtl="0" eaLnBrk="1" latinLnBrk="0" hangingPunct="1">
        <a:defRPr sz="1900" kern="1200">
          <a:solidFill>
            <a:schemeClr val="tx1"/>
          </a:solidFill>
          <a:latin typeface="+mn-lt"/>
          <a:ea typeface="+mn-ea"/>
          <a:cs typeface="+mn-cs"/>
        </a:defRPr>
      </a:lvl7pPr>
      <a:lvl8pPr marL="3197739" algn="l" defTabSz="913641" rtl="0" eaLnBrk="1" latinLnBrk="0" hangingPunct="1">
        <a:defRPr sz="1900" kern="1200">
          <a:solidFill>
            <a:schemeClr val="tx1"/>
          </a:solidFill>
          <a:latin typeface="+mn-lt"/>
          <a:ea typeface="+mn-ea"/>
          <a:cs typeface="+mn-cs"/>
        </a:defRPr>
      </a:lvl8pPr>
      <a:lvl9pPr marL="3654563" algn="l" defTabSz="913641"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0" tIns="45681" rIns="91360" bIns="45681" numCol="1" rtlCol="0" anchor="ctr" anchorCtr="0" compatLnSpc="1">
            <a:prstTxWarp prst="textNoShape">
              <a:avLst/>
            </a:prstTxWarp>
          </a:bodyPr>
          <a:lstStyle/>
          <a:p>
            <a:pPr algn="ctr" defTabSz="913377"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0" tIns="45681" rIns="91360" bIns="45681" numCol="1" rtlCol="0" anchor="ctr" anchorCtr="0" compatLnSpc="1">
            <a:prstTxWarp prst="textNoShape">
              <a:avLst/>
            </a:prstTxWarp>
          </a:bodyPr>
          <a:lstStyle/>
          <a:p>
            <a:pPr algn="ctr" defTabSz="913377"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35" y="228604"/>
            <a:ext cx="11149015"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1"/>
            <a:ext cx="11149012" cy="163583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3641"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3641"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650" indent="-7937" algn="l" defTabSz="913641"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363" indent="-7937" algn="l" defTabSz="913641"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3147" indent="7937" algn="l" defTabSz="913641"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4909" indent="0" algn="l" defTabSz="913641"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2523"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6"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50"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8"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641" rtl="0" eaLnBrk="1" latinLnBrk="0" hangingPunct="1">
        <a:defRPr sz="1900" kern="1200">
          <a:solidFill>
            <a:schemeClr val="tx1"/>
          </a:solidFill>
          <a:latin typeface="+mn-lt"/>
          <a:ea typeface="+mn-ea"/>
          <a:cs typeface="+mn-cs"/>
        </a:defRPr>
      </a:lvl1pPr>
      <a:lvl2pPr marL="456805" algn="l" defTabSz="913641" rtl="0" eaLnBrk="1" latinLnBrk="0" hangingPunct="1">
        <a:defRPr sz="1900" kern="1200">
          <a:solidFill>
            <a:schemeClr val="tx1"/>
          </a:solidFill>
          <a:latin typeface="+mn-lt"/>
          <a:ea typeface="+mn-ea"/>
          <a:cs typeface="+mn-cs"/>
        </a:defRPr>
      </a:lvl2pPr>
      <a:lvl3pPr marL="913641" algn="l" defTabSz="913641" rtl="0" eaLnBrk="1" latinLnBrk="0" hangingPunct="1">
        <a:defRPr sz="1900" kern="1200">
          <a:solidFill>
            <a:schemeClr val="tx1"/>
          </a:solidFill>
          <a:latin typeface="+mn-lt"/>
          <a:ea typeface="+mn-ea"/>
          <a:cs typeface="+mn-cs"/>
        </a:defRPr>
      </a:lvl3pPr>
      <a:lvl4pPr marL="1370456" algn="l" defTabSz="913641" rtl="0" eaLnBrk="1" latinLnBrk="0" hangingPunct="1">
        <a:defRPr sz="1900" kern="1200">
          <a:solidFill>
            <a:schemeClr val="tx1"/>
          </a:solidFill>
          <a:latin typeface="+mn-lt"/>
          <a:ea typeface="+mn-ea"/>
          <a:cs typeface="+mn-cs"/>
        </a:defRPr>
      </a:lvl4pPr>
      <a:lvl5pPr marL="1827283" algn="l" defTabSz="913641" rtl="0" eaLnBrk="1" latinLnBrk="0" hangingPunct="1">
        <a:defRPr sz="1900" kern="1200">
          <a:solidFill>
            <a:schemeClr val="tx1"/>
          </a:solidFill>
          <a:latin typeface="+mn-lt"/>
          <a:ea typeface="+mn-ea"/>
          <a:cs typeface="+mn-cs"/>
        </a:defRPr>
      </a:lvl5pPr>
      <a:lvl6pPr marL="2284088" algn="l" defTabSz="913641" rtl="0" eaLnBrk="1" latinLnBrk="0" hangingPunct="1">
        <a:defRPr sz="1900" kern="1200">
          <a:solidFill>
            <a:schemeClr val="tx1"/>
          </a:solidFill>
          <a:latin typeface="+mn-lt"/>
          <a:ea typeface="+mn-ea"/>
          <a:cs typeface="+mn-cs"/>
        </a:defRPr>
      </a:lvl6pPr>
      <a:lvl7pPr marL="2740918" algn="l" defTabSz="913641" rtl="0" eaLnBrk="1" latinLnBrk="0" hangingPunct="1">
        <a:defRPr sz="1900" kern="1200">
          <a:solidFill>
            <a:schemeClr val="tx1"/>
          </a:solidFill>
          <a:latin typeface="+mn-lt"/>
          <a:ea typeface="+mn-ea"/>
          <a:cs typeface="+mn-cs"/>
        </a:defRPr>
      </a:lvl7pPr>
      <a:lvl8pPr marL="3197739" algn="l" defTabSz="913641" rtl="0" eaLnBrk="1" latinLnBrk="0" hangingPunct="1">
        <a:defRPr sz="1900" kern="1200">
          <a:solidFill>
            <a:schemeClr val="tx1"/>
          </a:solidFill>
          <a:latin typeface="+mn-lt"/>
          <a:ea typeface="+mn-ea"/>
          <a:cs typeface="+mn-cs"/>
        </a:defRPr>
      </a:lvl8pPr>
      <a:lvl9pPr marL="3654563" algn="l" defTabSz="913641"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26"/>
            <a:ext cx="11149012" cy="1908215"/>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832469"/>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Lst>
  <p:transition>
    <p:fade/>
  </p:transition>
  <p:txStyles>
    <p:titleStyle>
      <a:lvl1pPr algn="l" defTabSz="913641" rtl="0" eaLnBrk="1" latinLnBrk="0" hangingPunct="1">
        <a:lnSpc>
          <a:spcPct val="90000"/>
        </a:lnSpc>
        <a:spcBef>
          <a:spcPct val="0"/>
        </a:spcBef>
        <a:buNone/>
        <a:defRPr lang="en-US" sz="55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59995" indent="-459995" algn="l" defTabSz="913641" rtl="0" eaLnBrk="1" latinLnBrk="0" hangingPunct="1">
        <a:lnSpc>
          <a:spcPct val="90000"/>
        </a:lnSpc>
        <a:spcBef>
          <a:spcPct val="20000"/>
        </a:spcBef>
        <a:buClr>
          <a:schemeClr val="tx2"/>
        </a:buClr>
        <a:buSzPct val="90000"/>
        <a:buFont typeface="Wingdings" pitchFamily="2" charset="2"/>
        <a:buChar char="§"/>
        <a:defRPr sz="4000" kern="1200">
          <a:gradFill>
            <a:gsLst>
              <a:gs pos="0">
                <a:schemeClr val="tx1"/>
              </a:gs>
              <a:gs pos="86000">
                <a:schemeClr val="tx1"/>
              </a:gs>
            </a:gsLst>
            <a:lin ang="5400000" scaled="0"/>
          </a:gradFill>
          <a:latin typeface="+mj-lt"/>
          <a:ea typeface="+mn-ea"/>
          <a:cs typeface="+mn-cs"/>
        </a:defRPr>
      </a:lvl1pPr>
      <a:lvl2pPr marL="747109" indent="-287110" algn="l" defTabSz="913641" rtl="0" eaLnBrk="1" latinLnBrk="0" hangingPunct="1">
        <a:lnSpc>
          <a:spcPct val="90000"/>
        </a:lnSpc>
        <a:spcBef>
          <a:spcPct val="20000"/>
        </a:spcBef>
        <a:buClr>
          <a:schemeClr val="tx2"/>
        </a:buClr>
        <a:buSzPct val="90000"/>
        <a:buFont typeface="Wingdings" pitchFamily="2" charset="2"/>
        <a:buChar char="§"/>
        <a:defRPr sz="2000" kern="1200">
          <a:gradFill>
            <a:gsLst>
              <a:gs pos="0">
                <a:schemeClr val="tx2"/>
              </a:gs>
              <a:gs pos="86000">
                <a:schemeClr val="tx2"/>
              </a:gs>
            </a:gsLst>
            <a:lin ang="5400000" scaled="0"/>
          </a:gradFill>
          <a:latin typeface="+mn-lt"/>
          <a:ea typeface="+mn-ea"/>
          <a:cs typeface="+mn-cs"/>
        </a:defRPr>
      </a:lvl2pPr>
      <a:lvl3pPr marL="1032643" indent="-285522" algn="l" defTabSz="913641" rtl="0" eaLnBrk="1" latinLnBrk="0" hangingPunct="1">
        <a:lnSpc>
          <a:spcPct val="90000"/>
        </a:lnSpc>
        <a:spcBef>
          <a:spcPct val="20000"/>
        </a:spcBef>
        <a:buClr>
          <a:schemeClr val="tx2"/>
        </a:buClr>
        <a:buSzPct val="90000"/>
        <a:buFont typeface="Wingdings" pitchFamily="2" charset="2"/>
        <a:buChar char="§"/>
        <a:tabLst>
          <a:tab pos="972378" algn="l"/>
        </a:tabLst>
        <a:defRPr sz="2000" kern="1200">
          <a:gradFill>
            <a:gsLst>
              <a:gs pos="0">
                <a:schemeClr val="tx2"/>
              </a:gs>
              <a:gs pos="86000">
                <a:schemeClr val="tx2"/>
              </a:gs>
            </a:gsLst>
            <a:lin ang="5400000" scaled="0"/>
          </a:gradFill>
          <a:latin typeface="+mn-lt"/>
          <a:ea typeface="+mn-ea"/>
          <a:cs typeface="+mn-cs"/>
        </a:defRPr>
      </a:lvl3pPr>
      <a:lvl4pPr marL="1257900" indent="-225247" algn="l" defTabSz="913641" rtl="0" eaLnBrk="1" latinLnBrk="0" hangingPunct="1">
        <a:lnSpc>
          <a:spcPct val="90000"/>
        </a:lnSpc>
        <a:spcBef>
          <a:spcPct val="20000"/>
        </a:spcBef>
        <a:buClr>
          <a:schemeClr val="tx2"/>
        </a:buClr>
        <a:buSzPct val="90000"/>
        <a:buFont typeface="Wingdings" pitchFamily="2" charset="2"/>
        <a:buChar char="§"/>
        <a:defRPr sz="1900" kern="1200">
          <a:gradFill>
            <a:gsLst>
              <a:gs pos="0">
                <a:schemeClr val="tx2"/>
              </a:gs>
              <a:gs pos="86000">
                <a:schemeClr val="tx2"/>
              </a:gs>
            </a:gsLst>
            <a:lin ang="5400000" scaled="0"/>
          </a:gradFill>
          <a:latin typeface="+mn-lt"/>
          <a:ea typeface="+mn-ea"/>
          <a:cs typeface="+mn-cs"/>
        </a:defRPr>
      </a:lvl4pPr>
      <a:lvl5pPr marL="1483136" indent="-225247" algn="l" defTabSz="913641" rtl="0" eaLnBrk="1" latinLnBrk="0" hangingPunct="1">
        <a:lnSpc>
          <a:spcPct val="90000"/>
        </a:lnSpc>
        <a:spcBef>
          <a:spcPct val="20000"/>
        </a:spcBef>
        <a:buClr>
          <a:schemeClr val="tx2"/>
        </a:buClr>
        <a:buSzPct val="90000"/>
        <a:buFont typeface="Wingdings" pitchFamily="2" charset="2"/>
        <a:buChar char="§"/>
        <a:defRPr sz="1900" kern="1200">
          <a:gradFill>
            <a:gsLst>
              <a:gs pos="0">
                <a:schemeClr val="tx2"/>
              </a:gs>
              <a:gs pos="86000">
                <a:schemeClr val="tx2"/>
              </a:gs>
            </a:gsLst>
            <a:lin ang="5400000" scaled="0"/>
          </a:gradFill>
          <a:latin typeface="+mn-lt"/>
          <a:ea typeface="+mn-ea"/>
          <a:cs typeface="+mn-cs"/>
        </a:defRPr>
      </a:lvl5pPr>
      <a:lvl6pPr marL="2512523"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6"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50"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8"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641" rtl="0" eaLnBrk="1" latinLnBrk="0" hangingPunct="1">
        <a:defRPr sz="1900" kern="1200">
          <a:solidFill>
            <a:schemeClr val="tx1"/>
          </a:solidFill>
          <a:latin typeface="+mn-lt"/>
          <a:ea typeface="+mn-ea"/>
          <a:cs typeface="+mn-cs"/>
        </a:defRPr>
      </a:lvl1pPr>
      <a:lvl2pPr marL="456805" algn="l" defTabSz="913641" rtl="0" eaLnBrk="1" latinLnBrk="0" hangingPunct="1">
        <a:defRPr sz="1900" kern="1200">
          <a:solidFill>
            <a:schemeClr val="tx1"/>
          </a:solidFill>
          <a:latin typeface="+mn-lt"/>
          <a:ea typeface="+mn-ea"/>
          <a:cs typeface="+mn-cs"/>
        </a:defRPr>
      </a:lvl2pPr>
      <a:lvl3pPr marL="913641" algn="l" defTabSz="913641" rtl="0" eaLnBrk="1" latinLnBrk="0" hangingPunct="1">
        <a:defRPr sz="1900" kern="1200">
          <a:solidFill>
            <a:schemeClr val="tx1"/>
          </a:solidFill>
          <a:latin typeface="+mn-lt"/>
          <a:ea typeface="+mn-ea"/>
          <a:cs typeface="+mn-cs"/>
        </a:defRPr>
      </a:lvl3pPr>
      <a:lvl4pPr marL="1370456" algn="l" defTabSz="913641" rtl="0" eaLnBrk="1" latinLnBrk="0" hangingPunct="1">
        <a:defRPr sz="1900" kern="1200">
          <a:solidFill>
            <a:schemeClr val="tx1"/>
          </a:solidFill>
          <a:latin typeface="+mn-lt"/>
          <a:ea typeface="+mn-ea"/>
          <a:cs typeface="+mn-cs"/>
        </a:defRPr>
      </a:lvl4pPr>
      <a:lvl5pPr marL="1827283" algn="l" defTabSz="913641" rtl="0" eaLnBrk="1" latinLnBrk="0" hangingPunct="1">
        <a:defRPr sz="1900" kern="1200">
          <a:solidFill>
            <a:schemeClr val="tx1"/>
          </a:solidFill>
          <a:latin typeface="+mn-lt"/>
          <a:ea typeface="+mn-ea"/>
          <a:cs typeface="+mn-cs"/>
        </a:defRPr>
      </a:lvl5pPr>
      <a:lvl6pPr marL="2284088" algn="l" defTabSz="913641" rtl="0" eaLnBrk="1" latinLnBrk="0" hangingPunct="1">
        <a:defRPr sz="1900" kern="1200">
          <a:solidFill>
            <a:schemeClr val="tx1"/>
          </a:solidFill>
          <a:latin typeface="+mn-lt"/>
          <a:ea typeface="+mn-ea"/>
          <a:cs typeface="+mn-cs"/>
        </a:defRPr>
      </a:lvl6pPr>
      <a:lvl7pPr marL="2740918" algn="l" defTabSz="913641" rtl="0" eaLnBrk="1" latinLnBrk="0" hangingPunct="1">
        <a:defRPr sz="1900" kern="1200">
          <a:solidFill>
            <a:schemeClr val="tx1"/>
          </a:solidFill>
          <a:latin typeface="+mn-lt"/>
          <a:ea typeface="+mn-ea"/>
          <a:cs typeface="+mn-cs"/>
        </a:defRPr>
      </a:lvl7pPr>
      <a:lvl8pPr marL="3197739" algn="l" defTabSz="913641" rtl="0" eaLnBrk="1" latinLnBrk="0" hangingPunct="1">
        <a:defRPr sz="1900" kern="1200">
          <a:solidFill>
            <a:schemeClr val="tx1"/>
          </a:solidFill>
          <a:latin typeface="+mn-lt"/>
          <a:ea typeface="+mn-ea"/>
          <a:cs typeface="+mn-cs"/>
        </a:defRPr>
      </a:lvl8pPr>
      <a:lvl9pPr marL="3654563" algn="l" defTabSz="913641" rtl="0" eaLnBrk="1" latinLnBrk="0" hangingPunct="1">
        <a:defRPr sz="1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3"/>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7127551"/>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 id="2147483816" r:id="rId18"/>
    <p:sldLayoutId id="2147483817" r:id="rId19"/>
  </p:sldLayoutIdLst>
  <p:transition>
    <p:fade/>
  </p:transition>
  <p:timing>
    <p:tnLst>
      <p:par>
        <p:cTn id="1" dur="indefinite" restart="never" nodeType="tmRoot"/>
      </p:par>
    </p:tnLst>
  </p:timing>
  <p:txStyles>
    <p:titleStyle>
      <a:lvl1pPr algn="l" defTabSz="913793"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075" indent="-460075" algn="l" defTabSz="91379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125" indent="-395048" algn="l" defTabSz="91379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108" indent="-402983" algn="l" defTabSz="91379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3954" indent="-345855" algn="l" defTabSz="91379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0310" indent="-336340" algn="l" defTabSz="91379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2939" indent="-228451" algn="l" defTabSz="9137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822" indent="-228451" algn="l" defTabSz="9137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720" indent="-228451" algn="l" defTabSz="9137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616" indent="-228451" algn="l" defTabSz="9137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793" rtl="0" eaLnBrk="1" latinLnBrk="0" hangingPunct="1">
        <a:defRPr sz="1900" kern="1200">
          <a:solidFill>
            <a:schemeClr val="tx1"/>
          </a:solidFill>
          <a:latin typeface="+mn-lt"/>
          <a:ea typeface="+mn-ea"/>
          <a:cs typeface="+mn-cs"/>
        </a:defRPr>
      </a:lvl1pPr>
      <a:lvl2pPr marL="456885" algn="l" defTabSz="913793" rtl="0" eaLnBrk="1" latinLnBrk="0" hangingPunct="1">
        <a:defRPr sz="1900" kern="1200">
          <a:solidFill>
            <a:schemeClr val="tx1"/>
          </a:solidFill>
          <a:latin typeface="+mn-lt"/>
          <a:ea typeface="+mn-ea"/>
          <a:cs typeface="+mn-cs"/>
        </a:defRPr>
      </a:lvl2pPr>
      <a:lvl3pPr marL="913793" algn="l" defTabSz="913793" rtl="0" eaLnBrk="1" latinLnBrk="0" hangingPunct="1">
        <a:defRPr sz="1900" kern="1200">
          <a:solidFill>
            <a:schemeClr val="tx1"/>
          </a:solidFill>
          <a:latin typeface="+mn-lt"/>
          <a:ea typeface="+mn-ea"/>
          <a:cs typeface="+mn-cs"/>
        </a:defRPr>
      </a:lvl3pPr>
      <a:lvl4pPr marL="1370685" algn="l" defTabSz="913793" rtl="0" eaLnBrk="1" latinLnBrk="0" hangingPunct="1">
        <a:defRPr sz="1900" kern="1200">
          <a:solidFill>
            <a:schemeClr val="tx1"/>
          </a:solidFill>
          <a:latin typeface="+mn-lt"/>
          <a:ea typeface="+mn-ea"/>
          <a:cs typeface="+mn-cs"/>
        </a:defRPr>
      </a:lvl4pPr>
      <a:lvl5pPr marL="1827587" algn="l" defTabSz="913793" rtl="0" eaLnBrk="1" latinLnBrk="0" hangingPunct="1">
        <a:defRPr sz="1900" kern="1200">
          <a:solidFill>
            <a:schemeClr val="tx1"/>
          </a:solidFill>
          <a:latin typeface="+mn-lt"/>
          <a:ea typeface="+mn-ea"/>
          <a:cs typeface="+mn-cs"/>
        </a:defRPr>
      </a:lvl5pPr>
      <a:lvl6pPr marL="2284469" algn="l" defTabSz="913793" rtl="0" eaLnBrk="1" latinLnBrk="0" hangingPunct="1">
        <a:defRPr sz="1900" kern="1200">
          <a:solidFill>
            <a:schemeClr val="tx1"/>
          </a:solidFill>
          <a:latin typeface="+mn-lt"/>
          <a:ea typeface="+mn-ea"/>
          <a:cs typeface="+mn-cs"/>
        </a:defRPr>
      </a:lvl6pPr>
      <a:lvl7pPr marL="2741374" algn="l" defTabSz="913793" rtl="0" eaLnBrk="1" latinLnBrk="0" hangingPunct="1">
        <a:defRPr sz="1900" kern="1200">
          <a:solidFill>
            <a:schemeClr val="tx1"/>
          </a:solidFill>
          <a:latin typeface="+mn-lt"/>
          <a:ea typeface="+mn-ea"/>
          <a:cs typeface="+mn-cs"/>
        </a:defRPr>
      </a:lvl7pPr>
      <a:lvl8pPr marL="3198272" algn="l" defTabSz="913793" rtl="0" eaLnBrk="1" latinLnBrk="0" hangingPunct="1">
        <a:defRPr sz="1900" kern="1200">
          <a:solidFill>
            <a:schemeClr val="tx1"/>
          </a:solidFill>
          <a:latin typeface="+mn-lt"/>
          <a:ea typeface="+mn-ea"/>
          <a:cs typeface="+mn-cs"/>
        </a:defRPr>
      </a:lvl8pPr>
      <a:lvl9pPr marL="3655172" algn="l" defTabSz="913793"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3"/>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0050127"/>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 id="2147483836" r:id="rId18"/>
    <p:sldLayoutId id="2147483837" r:id="rId19"/>
    <p:sldLayoutId id="2147483838" r:id="rId20"/>
    <p:sldLayoutId id="2147483839" r:id="rId21"/>
    <p:sldLayoutId id="2147483840" r:id="rId22"/>
  </p:sldLayoutIdLst>
  <p:transition>
    <p:fade/>
  </p:transition>
  <p:timing>
    <p:tnLst>
      <p:par>
        <p:cTn id="1" dur="indefinite" restart="never" nodeType="tmRoot"/>
      </p:par>
    </p:tnLst>
  </p:timing>
  <p:txStyles>
    <p:titleStyle>
      <a:lvl1pPr algn="l" defTabSz="913869"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115" indent="-460115" algn="l" defTabSz="913869"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197" indent="-395080" algn="l" defTabSz="913869"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212" indent="-403015" algn="l" defTabSz="913869"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087" indent="-345885" algn="l" defTabSz="913869"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0470" indent="-336368" algn="l" defTabSz="913869"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3147" indent="-228469" algn="l" defTabSz="91386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069" indent="-228469" algn="l" defTabSz="91386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006" indent="-228469" algn="l" defTabSz="91386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939" indent="-228469" algn="l" defTabSz="91386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869" rtl="0" eaLnBrk="1" latinLnBrk="0" hangingPunct="1">
        <a:defRPr sz="1900" kern="1200">
          <a:solidFill>
            <a:schemeClr val="tx1"/>
          </a:solidFill>
          <a:latin typeface="+mn-lt"/>
          <a:ea typeface="+mn-ea"/>
          <a:cs typeface="+mn-cs"/>
        </a:defRPr>
      </a:lvl1pPr>
      <a:lvl2pPr marL="456925" algn="l" defTabSz="913869" rtl="0" eaLnBrk="1" latinLnBrk="0" hangingPunct="1">
        <a:defRPr sz="1900" kern="1200">
          <a:solidFill>
            <a:schemeClr val="tx1"/>
          </a:solidFill>
          <a:latin typeface="+mn-lt"/>
          <a:ea typeface="+mn-ea"/>
          <a:cs typeface="+mn-cs"/>
        </a:defRPr>
      </a:lvl2pPr>
      <a:lvl3pPr marL="913869" algn="l" defTabSz="913869" rtl="0" eaLnBrk="1" latinLnBrk="0" hangingPunct="1">
        <a:defRPr sz="1900" kern="1200">
          <a:solidFill>
            <a:schemeClr val="tx1"/>
          </a:solidFill>
          <a:latin typeface="+mn-lt"/>
          <a:ea typeface="+mn-ea"/>
          <a:cs typeface="+mn-cs"/>
        </a:defRPr>
      </a:lvl3pPr>
      <a:lvl4pPr marL="1370800" algn="l" defTabSz="913869" rtl="0" eaLnBrk="1" latinLnBrk="0" hangingPunct="1">
        <a:defRPr sz="1900" kern="1200">
          <a:solidFill>
            <a:schemeClr val="tx1"/>
          </a:solidFill>
          <a:latin typeface="+mn-lt"/>
          <a:ea typeface="+mn-ea"/>
          <a:cs typeface="+mn-cs"/>
        </a:defRPr>
      </a:lvl4pPr>
      <a:lvl5pPr marL="1827739" algn="l" defTabSz="913869" rtl="0" eaLnBrk="1" latinLnBrk="0" hangingPunct="1">
        <a:defRPr sz="1900" kern="1200">
          <a:solidFill>
            <a:schemeClr val="tx1"/>
          </a:solidFill>
          <a:latin typeface="+mn-lt"/>
          <a:ea typeface="+mn-ea"/>
          <a:cs typeface="+mn-cs"/>
        </a:defRPr>
      </a:lvl5pPr>
      <a:lvl6pPr marL="2284661" algn="l" defTabSz="913869" rtl="0" eaLnBrk="1" latinLnBrk="0" hangingPunct="1">
        <a:defRPr sz="1900" kern="1200">
          <a:solidFill>
            <a:schemeClr val="tx1"/>
          </a:solidFill>
          <a:latin typeface="+mn-lt"/>
          <a:ea typeface="+mn-ea"/>
          <a:cs typeface="+mn-cs"/>
        </a:defRPr>
      </a:lvl6pPr>
      <a:lvl7pPr marL="2741603" algn="l" defTabSz="913869" rtl="0" eaLnBrk="1" latinLnBrk="0" hangingPunct="1">
        <a:defRPr sz="1900" kern="1200">
          <a:solidFill>
            <a:schemeClr val="tx1"/>
          </a:solidFill>
          <a:latin typeface="+mn-lt"/>
          <a:ea typeface="+mn-ea"/>
          <a:cs typeface="+mn-cs"/>
        </a:defRPr>
      </a:lvl7pPr>
      <a:lvl8pPr marL="3198539" algn="l" defTabSz="913869" rtl="0" eaLnBrk="1" latinLnBrk="0" hangingPunct="1">
        <a:defRPr sz="1900" kern="1200">
          <a:solidFill>
            <a:schemeClr val="tx1"/>
          </a:solidFill>
          <a:latin typeface="+mn-lt"/>
          <a:ea typeface="+mn-ea"/>
          <a:cs typeface="+mn-cs"/>
        </a:defRPr>
      </a:lvl8pPr>
      <a:lvl9pPr marL="3655476" algn="l" defTabSz="913869" rtl="0" eaLnBrk="1" latinLnBrk="0" hangingPunct="1">
        <a:defRPr sz="19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90568"/>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 id="2147483858" r:id="rId17"/>
    <p:sldLayoutId id="2147483859" r:id="rId18"/>
    <p:sldLayoutId id="2147483860" r:id="rId19"/>
    <p:sldLayoutId id="2147483861" r:id="rId20"/>
    <p:sldLayoutId id="2147483862" r:id="rId21"/>
    <p:sldLayoutId id="2147483863" r:id="rId22"/>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55" indent="-460355" algn="l" defTabSz="914325"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28" indent="-395272" algn="l" defTabSz="914325"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36" indent="-403208" algn="l" defTabSz="914325"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96" indent="-346061"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432" indent="-336536"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65263"/>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 id="2147483882" r:id="rId18"/>
    <p:sldLayoutId id="2147483883"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hyperlink" Target="http://msdn.microsoft.com/en-us/library/windowsazure/dn248436.aspx"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3" y="2234115"/>
            <a:ext cx="11445205" cy="1359196"/>
          </a:xfrm>
        </p:spPr>
        <p:txBody>
          <a:bodyPr/>
          <a:lstStyle/>
          <a:p>
            <a:r>
              <a:rPr lang="en-US" sz="6000" dirty="0"/>
              <a:t>Windows Azure </a:t>
            </a:r>
            <a:br>
              <a:rPr lang="en-US" sz="6000" dirty="0"/>
            </a:br>
            <a:r>
              <a:rPr lang="en-US" sz="6000" dirty="0"/>
              <a:t>Migrating </a:t>
            </a:r>
            <a:r>
              <a:rPr lang="en-US" sz="6000" dirty="0" smtClean="0"/>
              <a:t>SQL Server </a:t>
            </a:r>
            <a:r>
              <a:rPr lang="en-US" sz="6000" dirty="0"/>
              <a:t>Workloads</a:t>
            </a:r>
          </a:p>
        </p:txBody>
      </p:sp>
      <p:sp>
        <p:nvSpPr>
          <p:cNvPr id="5" name="Text Placeholder 4"/>
          <p:cNvSpPr>
            <a:spLocks noGrp="1"/>
          </p:cNvSpPr>
          <p:nvPr>
            <p:ph type="body" sz="quarter" idx="11"/>
          </p:nvPr>
        </p:nvSpPr>
        <p:spPr/>
        <p:txBody>
          <a:bodyPr/>
          <a:lstStyle/>
          <a:p>
            <a:r>
              <a:rPr lang="en-US" dirty="0" smtClean="0"/>
              <a:t>Speaker</a:t>
            </a:r>
          </a:p>
          <a:p>
            <a:r>
              <a:rPr lang="en-US" dirty="0" smtClean="0"/>
              <a:t>Title</a:t>
            </a:r>
          </a:p>
          <a:p>
            <a:r>
              <a:rPr lang="en-US" dirty="0" smtClean="0"/>
              <a:t>Organization</a:t>
            </a:r>
            <a:endParaRPr lang="en-US" dirty="0"/>
          </a:p>
        </p:txBody>
      </p:sp>
    </p:spTree>
    <p:extLst>
      <p:ext uri="{BB962C8B-B14F-4D97-AF65-F5344CB8AC3E}">
        <p14:creationId xmlns:p14="http://schemas.microsoft.com/office/powerpoint/2010/main" val="207515709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6" name="Text Placeholder 5"/>
          <p:cNvSpPr>
            <a:spLocks noGrp="1"/>
          </p:cNvSpPr>
          <p:nvPr>
            <p:ph type="body" sz="quarter" idx="10"/>
          </p:nvPr>
        </p:nvSpPr>
        <p:spPr/>
        <p:txBody>
          <a:bodyPr/>
          <a:lstStyle/>
          <a:p>
            <a:r>
              <a:rPr lang="en-US" dirty="0" smtClean="0"/>
              <a:t>Provisioning SQL Server with a </a:t>
            </a:r>
            <a:r>
              <a:rPr lang="en-US" dirty="0" smtClean="0"/>
              <a:t>Image from Image Gallery</a:t>
            </a:r>
            <a:endParaRPr lang="en-US" dirty="0"/>
          </a:p>
        </p:txBody>
      </p:sp>
    </p:spTree>
    <p:extLst>
      <p:ext uri="{BB962C8B-B14F-4D97-AF65-F5344CB8AC3E}">
        <p14:creationId xmlns:p14="http://schemas.microsoft.com/office/powerpoint/2010/main" val="229958436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6600" dirty="0" smtClean="0"/>
              <a:t>SQL Server on Virtual Machines</a:t>
            </a:r>
          </a:p>
          <a:p>
            <a:r>
              <a:rPr lang="en-US" sz="6600" dirty="0" smtClean="0"/>
              <a:t>Best Practices</a:t>
            </a:r>
            <a:endParaRPr lang="en-US" sz="6600" dirty="0"/>
          </a:p>
        </p:txBody>
      </p:sp>
    </p:spTree>
    <p:extLst>
      <p:ext uri="{BB962C8B-B14F-4D97-AF65-F5344CB8AC3E}">
        <p14:creationId xmlns:p14="http://schemas.microsoft.com/office/powerpoint/2010/main" val="15451333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664797"/>
          </a:xfrm>
        </p:spPr>
        <p:txBody>
          <a:bodyPr/>
          <a:lstStyle/>
          <a:p>
            <a:r>
              <a:rPr lang="en-US" sz="4800" dirty="0" smtClean="0"/>
              <a:t>Running SQL Server in a Windows Azure VM</a:t>
            </a:r>
            <a:endParaRPr lang="en-US" sz="4800" dirty="0"/>
          </a:p>
        </p:txBody>
      </p:sp>
      <p:sp>
        <p:nvSpPr>
          <p:cNvPr id="3" name="Text Placeholder 2"/>
          <p:cNvSpPr>
            <a:spLocks noGrp="1"/>
          </p:cNvSpPr>
          <p:nvPr>
            <p:ph type="body" sz="quarter" idx="10"/>
          </p:nvPr>
        </p:nvSpPr>
        <p:spPr>
          <a:xfrm>
            <a:off x="519113" y="1447800"/>
            <a:ext cx="11149013" cy="4408899"/>
          </a:xfrm>
        </p:spPr>
        <p:txBody>
          <a:bodyPr/>
          <a:lstStyle/>
          <a:p>
            <a:r>
              <a:rPr lang="en-US" dirty="0">
                <a:solidFill>
                  <a:schemeClr val="accent2"/>
                </a:solidFill>
              </a:rPr>
              <a:t>Storage </a:t>
            </a:r>
            <a:r>
              <a:rPr lang="en-US" dirty="0" smtClean="0">
                <a:solidFill>
                  <a:schemeClr val="accent2"/>
                </a:solidFill>
              </a:rPr>
              <a:t>Recommendations*</a:t>
            </a:r>
            <a:endParaRPr lang="en-US" dirty="0">
              <a:solidFill>
                <a:schemeClr val="accent2"/>
              </a:solidFill>
            </a:endParaRPr>
          </a:p>
          <a:p>
            <a:r>
              <a:rPr lang="en-US" sz="2800" dirty="0" smtClean="0">
                <a:solidFill>
                  <a:schemeClr val="tx2"/>
                </a:solidFill>
                <a:latin typeface="Segoe UI" pitchFamily="34" charset="0"/>
                <a:ea typeface="Segoe UI" pitchFamily="34" charset="0"/>
                <a:cs typeface="Segoe UI" pitchFamily="34" charset="0"/>
              </a:rPr>
              <a:t>Avoid </a:t>
            </a:r>
            <a:r>
              <a:rPr lang="en-US" sz="2800" dirty="0">
                <a:solidFill>
                  <a:schemeClr val="tx2"/>
                </a:solidFill>
                <a:latin typeface="Segoe UI" pitchFamily="34" charset="0"/>
                <a:ea typeface="Segoe UI" pitchFamily="34" charset="0"/>
                <a:cs typeface="Segoe UI" pitchFamily="34" charset="0"/>
              </a:rPr>
              <a:t>using OS drive for </a:t>
            </a:r>
            <a:r>
              <a:rPr lang="en-US" sz="2800" dirty="0" smtClean="0">
                <a:solidFill>
                  <a:schemeClr val="tx2"/>
                </a:solidFill>
                <a:latin typeface="Segoe UI" pitchFamily="34" charset="0"/>
                <a:ea typeface="Segoe UI" pitchFamily="34" charset="0"/>
                <a:cs typeface="Segoe UI" pitchFamily="34" charset="0"/>
              </a:rPr>
              <a:t>databases larger than 10GB</a:t>
            </a:r>
            <a:endParaRPr lang="en-US" sz="2800" dirty="0">
              <a:solidFill>
                <a:schemeClr val="tx2"/>
              </a:solidFill>
              <a:latin typeface="Segoe UI" pitchFamily="34" charset="0"/>
              <a:ea typeface="Segoe UI" pitchFamily="34" charset="0"/>
              <a:cs typeface="Segoe UI" pitchFamily="34" charset="0"/>
            </a:endParaRPr>
          </a:p>
          <a:p>
            <a:r>
              <a:rPr lang="en-US" sz="2800" dirty="0">
                <a:solidFill>
                  <a:schemeClr val="tx2"/>
                </a:solidFill>
                <a:latin typeface="Segoe UI" pitchFamily="34" charset="0"/>
                <a:ea typeface="Segoe UI" pitchFamily="34" charset="0"/>
                <a:cs typeface="Segoe UI" pitchFamily="34" charset="0"/>
              </a:rPr>
              <a:t>Place database, log, and backup files in a single data disk when </a:t>
            </a:r>
            <a:r>
              <a:rPr lang="en-US" sz="2800" dirty="0">
                <a:solidFill>
                  <a:schemeClr val="tx2"/>
                </a:solidFill>
                <a:latin typeface="Segoe UI" pitchFamily="34" charset="0"/>
                <a:ea typeface="Segoe UI" pitchFamily="34" charset="0"/>
                <a:cs typeface="Segoe UI" pitchFamily="34" charset="0"/>
              </a:rPr>
              <a:t>possible</a:t>
            </a:r>
          </a:p>
          <a:p>
            <a:r>
              <a:rPr lang="en-US" sz="2800" dirty="0" smtClean="0">
                <a:solidFill>
                  <a:schemeClr val="tx2"/>
                </a:solidFill>
                <a:latin typeface="Segoe UI" pitchFamily="34" charset="0"/>
                <a:ea typeface="Segoe UI" pitchFamily="34" charset="0"/>
                <a:cs typeface="Segoe UI" pitchFamily="34" charset="0"/>
              </a:rPr>
              <a:t>Avoid putting user and system databases (including </a:t>
            </a:r>
            <a:r>
              <a:rPr lang="en-US" sz="2800" dirty="0" err="1" smtClean="0">
                <a:solidFill>
                  <a:schemeClr val="tx2"/>
                </a:solidFill>
                <a:latin typeface="Segoe UI" pitchFamily="34" charset="0"/>
                <a:ea typeface="Segoe UI" pitchFamily="34" charset="0"/>
                <a:cs typeface="Segoe UI" pitchFamily="34" charset="0"/>
              </a:rPr>
              <a:t>tempdb</a:t>
            </a:r>
            <a:r>
              <a:rPr lang="en-US" sz="2800" dirty="0" smtClean="0">
                <a:solidFill>
                  <a:schemeClr val="tx2"/>
                </a:solidFill>
                <a:latin typeface="Segoe UI" pitchFamily="34" charset="0"/>
                <a:ea typeface="Segoe UI" pitchFamily="34" charset="0"/>
                <a:cs typeface="Segoe UI" pitchFamily="34" charset="0"/>
              </a:rPr>
              <a:t>) </a:t>
            </a:r>
            <a:r>
              <a:rPr lang="en-US" sz="2800" dirty="0" smtClean="0">
                <a:solidFill>
                  <a:schemeClr val="tx2"/>
                </a:solidFill>
                <a:latin typeface="Segoe UI" pitchFamily="34" charset="0"/>
                <a:ea typeface="Segoe UI" pitchFamily="34" charset="0"/>
                <a:cs typeface="Segoe UI" pitchFamily="34" charset="0"/>
              </a:rPr>
              <a:t>on </a:t>
            </a:r>
            <a:r>
              <a:rPr lang="en-US" sz="2800" dirty="0" smtClean="0">
                <a:solidFill>
                  <a:schemeClr val="tx2"/>
                </a:solidFill>
                <a:latin typeface="Segoe UI" pitchFamily="34" charset="0"/>
                <a:ea typeface="Segoe UI" pitchFamily="34" charset="0"/>
                <a:cs typeface="Segoe UI" pitchFamily="34" charset="0"/>
              </a:rPr>
              <a:t>D:\ drive</a:t>
            </a:r>
          </a:p>
          <a:p>
            <a:r>
              <a:rPr lang="en-US" dirty="0" smtClean="0">
                <a:solidFill>
                  <a:schemeClr val="accent2"/>
                </a:solidFill>
              </a:rPr>
              <a:t>Database </a:t>
            </a:r>
            <a:r>
              <a:rPr lang="en-US" dirty="0" smtClean="0">
                <a:solidFill>
                  <a:schemeClr val="accent2"/>
                </a:solidFill>
              </a:rPr>
              <a:t>Recommendations</a:t>
            </a:r>
          </a:p>
          <a:p>
            <a:r>
              <a:rPr lang="en-US" sz="2800" dirty="0" smtClean="0">
                <a:solidFill>
                  <a:schemeClr val="tx2"/>
                </a:solidFill>
                <a:latin typeface="Segoe UI" pitchFamily="34" charset="0"/>
                <a:ea typeface="Segoe UI" pitchFamily="34" charset="0"/>
                <a:cs typeface="Segoe UI" pitchFamily="34" charset="0"/>
              </a:rPr>
              <a:t>Consider using database page compression to reduce I/O</a:t>
            </a:r>
            <a:endParaRPr lang="en-US" sz="2800" dirty="0">
              <a:solidFill>
                <a:schemeClr val="tx2"/>
              </a:solidFill>
              <a:latin typeface="Segoe UI" pitchFamily="34" charset="0"/>
              <a:ea typeface="Segoe UI" pitchFamily="34" charset="0"/>
              <a:cs typeface="Segoe UI" pitchFamily="34" charset="0"/>
            </a:endParaRPr>
          </a:p>
          <a:p>
            <a:r>
              <a:rPr lang="en-US" dirty="0" smtClean="0">
                <a:solidFill>
                  <a:schemeClr val="accent2"/>
                </a:solidFill>
              </a:rPr>
              <a:t>High Availability Recommendations</a:t>
            </a:r>
          </a:p>
          <a:p>
            <a:r>
              <a:rPr lang="en-US" sz="2800" dirty="0" smtClean="0">
                <a:solidFill>
                  <a:schemeClr val="tx2"/>
                </a:solidFill>
                <a:latin typeface="Segoe UI" pitchFamily="34" charset="0"/>
                <a:ea typeface="Segoe UI" pitchFamily="34" charset="0"/>
                <a:cs typeface="Segoe UI" pitchFamily="34" charset="0"/>
              </a:rPr>
              <a:t>Consider latency between primary and replica when choosing sync </a:t>
            </a:r>
            <a:r>
              <a:rPr lang="en-US" sz="2800" dirty="0" smtClean="0">
                <a:solidFill>
                  <a:schemeClr val="tx2"/>
                </a:solidFill>
                <a:latin typeface="Segoe UI" pitchFamily="34" charset="0"/>
                <a:ea typeface="Segoe UI" pitchFamily="34" charset="0"/>
                <a:cs typeface="Segoe UI" pitchFamily="34" charset="0"/>
              </a:rPr>
              <a:t>mode</a:t>
            </a:r>
          </a:p>
        </p:txBody>
      </p:sp>
      <p:grpSp>
        <p:nvGrpSpPr>
          <p:cNvPr id="4" name="Group 3"/>
          <p:cNvGrpSpPr>
            <a:grpSpLocks noChangeAspect="1"/>
          </p:cNvGrpSpPr>
          <p:nvPr>
            <p:custDataLst>
              <p:tags r:id="rId1"/>
            </p:custDataLst>
          </p:nvPr>
        </p:nvGrpSpPr>
        <p:grpSpPr>
          <a:xfrm>
            <a:off x="10259140" y="893398"/>
            <a:ext cx="1553607" cy="1667608"/>
            <a:chOff x="377825" y="1184276"/>
            <a:chExt cx="1020763" cy="1325563"/>
          </a:xfrm>
          <a:solidFill>
            <a:schemeClr val="accent2"/>
          </a:solidFill>
          <a:effectLst>
            <a:outerShdw blurRad="12700" dist="25400" sx="102000" sy="102000" algn="ctr" rotWithShape="0">
              <a:prstClr val="black">
                <a:alpha val="40000"/>
              </a:prstClr>
            </a:outerShdw>
          </a:effectLst>
        </p:grpSpPr>
        <p:sp>
          <p:nvSpPr>
            <p:cNvPr id="5" name="Oval 122"/>
            <p:cNvSpPr>
              <a:spLocks noChangeArrowheads="1"/>
            </p:cNvSpPr>
            <p:nvPr/>
          </p:nvSpPr>
          <p:spPr bwMode="auto">
            <a:xfrm>
              <a:off x="395288" y="1184276"/>
              <a:ext cx="985838" cy="187325"/>
            </a:xfrm>
            <a:prstGeom prst="ellipse">
              <a:avLst/>
            </a:pr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pPr defTabSz="914249"/>
              <a:endParaRPr lang="en-US" dirty="0">
                <a:solidFill>
                  <a:srgbClr val="FFFFFF"/>
                </a:solidFill>
              </a:endParaRPr>
            </a:p>
          </p:txBody>
        </p:sp>
        <p:sp>
          <p:nvSpPr>
            <p:cNvPr id="6"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pPr defTabSz="914249"/>
              <a:endParaRPr lang="en-US" dirty="0">
                <a:solidFill>
                  <a:srgbClr val="FFFFFF"/>
                </a:solidFill>
              </a:endParaRPr>
            </a:p>
          </p:txBody>
        </p:sp>
      </p:grpSp>
      <p:sp>
        <p:nvSpPr>
          <p:cNvPr id="7" name="TextBox 6"/>
          <p:cNvSpPr txBox="1"/>
          <p:nvPr/>
        </p:nvSpPr>
        <p:spPr>
          <a:xfrm>
            <a:off x="6884875" y="6411101"/>
            <a:ext cx="4754828" cy="307777"/>
          </a:xfrm>
          <a:prstGeom prst="rect">
            <a:avLst/>
          </a:prstGeom>
          <a:noFill/>
        </p:spPr>
        <p:txBody>
          <a:bodyPr wrap="none" lIns="0" tIns="0" rIns="0" bIns="0" rtlCol="0">
            <a:spAutoFit/>
          </a:bodyPr>
          <a:lstStyle/>
          <a:p>
            <a:r>
              <a:rPr lang="en-US" sz="2000" dirty="0" smtClean="0">
                <a:solidFill>
                  <a:schemeClr val="tx2"/>
                </a:solidFill>
                <a:latin typeface="Segoe UI" pitchFamily="34" charset="0"/>
                <a:ea typeface="Segoe UI" pitchFamily="34" charset="0"/>
                <a:cs typeface="Segoe UI" pitchFamily="34" charset="0"/>
              </a:rPr>
              <a:t>* </a:t>
            </a:r>
            <a:r>
              <a:rPr lang="en-US" sz="2000" dirty="0" smtClean="0">
                <a:solidFill>
                  <a:schemeClr val="tx2"/>
                </a:solidFill>
                <a:latin typeface="Segoe UI" pitchFamily="34" charset="0"/>
                <a:ea typeface="Segoe UI" pitchFamily="34" charset="0"/>
                <a:cs typeface="Segoe UI" pitchFamily="34" charset="0"/>
                <a:hlinkClick r:id="rId4"/>
              </a:rPr>
              <a:t>This</a:t>
            </a:r>
            <a:r>
              <a:rPr lang="en-US" sz="2000" dirty="0" smtClean="0">
                <a:solidFill>
                  <a:schemeClr val="tx2"/>
                </a:solidFill>
                <a:latin typeface="Segoe UI" pitchFamily="34" charset="0"/>
                <a:ea typeface="Segoe UI" pitchFamily="34" charset="0"/>
                <a:cs typeface="Segoe UI" pitchFamily="34" charset="0"/>
              </a:rPr>
              <a:t> White </a:t>
            </a:r>
            <a:r>
              <a:rPr lang="en-US" sz="2000" dirty="0">
                <a:solidFill>
                  <a:schemeClr val="tx2"/>
                </a:solidFill>
                <a:latin typeface="Segoe UI" pitchFamily="34" charset="0"/>
                <a:ea typeface="Segoe UI" pitchFamily="34" charset="0"/>
                <a:cs typeface="Segoe UI" pitchFamily="34" charset="0"/>
              </a:rPr>
              <a:t>Paper contains further details</a:t>
            </a:r>
            <a:endParaRPr lang="en-US" sz="2000" dirty="0">
              <a:solidFill>
                <a:schemeClr val="accent5"/>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6866825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6" name="Text Placeholder 5"/>
          <p:cNvSpPr>
            <a:spLocks noGrp="1"/>
          </p:cNvSpPr>
          <p:nvPr>
            <p:ph type="body" sz="quarter" idx="10"/>
          </p:nvPr>
        </p:nvSpPr>
        <p:spPr/>
        <p:txBody>
          <a:bodyPr/>
          <a:lstStyle/>
          <a:p>
            <a:r>
              <a:rPr lang="en-US" dirty="0" smtClean="0"/>
              <a:t>Using Windows Azure for SQL Server Disaster Recovery</a:t>
            </a:r>
            <a:endParaRPr lang="en-US" dirty="0"/>
          </a:p>
        </p:txBody>
      </p:sp>
    </p:spTree>
    <p:extLst>
      <p:ext uri="{BB962C8B-B14F-4D97-AF65-F5344CB8AC3E}">
        <p14:creationId xmlns:p14="http://schemas.microsoft.com/office/powerpoint/2010/main" val="109362118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61747"/>
          </a:xfrm>
        </p:spPr>
        <p:txBody>
          <a:bodyPr/>
          <a:lstStyle/>
          <a:p>
            <a:r>
              <a:rPr lang="en-US" sz="5400" dirty="0"/>
              <a:t>SQL Server or Windows Azure SQL </a:t>
            </a:r>
            <a:r>
              <a:rPr lang="en-US" sz="5400" dirty="0" err="1"/>
              <a:t>Db</a:t>
            </a:r>
            <a:r>
              <a:rPr lang="en-US" sz="5400" dirty="0"/>
              <a:t>?</a:t>
            </a:r>
          </a:p>
        </p:txBody>
      </p:sp>
      <p:graphicFrame>
        <p:nvGraphicFramePr>
          <p:cNvPr id="6" name="Table 5"/>
          <p:cNvGraphicFramePr>
            <a:graphicFrameLocks noGrp="1"/>
          </p:cNvGraphicFramePr>
          <p:nvPr>
            <p:extLst>
              <p:ext uri="{D42A27DB-BD31-4B8C-83A1-F6EECF244321}">
                <p14:modId xmlns:p14="http://schemas.microsoft.com/office/powerpoint/2010/main" val="1714746603"/>
              </p:ext>
            </p:extLst>
          </p:nvPr>
        </p:nvGraphicFramePr>
        <p:xfrm>
          <a:off x="1051179" y="1172541"/>
          <a:ext cx="10086467" cy="1813560"/>
        </p:xfrm>
        <a:graphic>
          <a:graphicData uri="http://schemas.openxmlformats.org/drawingml/2006/table">
            <a:tbl>
              <a:tblPr firstRow="1" firstCol="1" bandRow="1">
                <a:tableStyleId>{21E4AEA4-8DFA-4A89-87EB-49C32662AFE0}</a:tableStyleId>
              </a:tblPr>
              <a:tblGrid>
                <a:gridCol w="1856867"/>
                <a:gridCol w="4114800"/>
                <a:gridCol w="4114800"/>
              </a:tblGrid>
              <a:tr h="0">
                <a:tc>
                  <a:txBody>
                    <a:bodyPr/>
                    <a:lstStyle/>
                    <a:p>
                      <a:endParaRPr lang="en-US" dirty="0"/>
                    </a:p>
                  </a:txBody>
                  <a:tcPr/>
                </a:tc>
                <a:tc>
                  <a:txBody>
                    <a:bodyPr/>
                    <a:lstStyle/>
                    <a:p>
                      <a:pPr algn="ctr"/>
                      <a:r>
                        <a:rPr lang="en-US" dirty="0" smtClean="0"/>
                        <a:t>SQL Server </a:t>
                      </a:r>
                      <a:br>
                        <a:rPr lang="en-US" dirty="0" smtClean="0"/>
                      </a:br>
                      <a:r>
                        <a:rPr lang="en-US" dirty="0" smtClean="0"/>
                        <a:t>(</a:t>
                      </a:r>
                      <a:r>
                        <a:rPr lang="en-US" dirty="0" err="1" smtClean="0"/>
                        <a:t>IaaS</a:t>
                      </a:r>
                      <a:r>
                        <a:rPr lang="en-US" dirty="0" smtClean="0"/>
                        <a:t>)</a:t>
                      </a:r>
                      <a:endParaRPr lang="en-US" dirty="0"/>
                    </a:p>
                  </a:txBody>
                  <a:tcPr/>
                </a:tc>
                <a:tc>
                  <a:txBody>
                    <a:bodyPr/>
                    <a:lstStyle/>
                    <a:p>
                      <a:pPr algn="ctr"/>
                      <a:r>
                        <a:rPr lang="en-US" dirty="0" smtClean="0"/>
                        <a:t>Windows</a:t>
                      </a:r>
                      <a:r>
                        <a:rPr lang="en-US" baseline="0" dirty="0" smtClean="0"/>
                        <a:t> Azure SQL Database </a:t>
                      </a:r>
                      <a:br>
                        <a:rPr lang="en-US" baseline="0" dirty="0" smtClean="0"/>
                      </a:br>
                      <a:r>
                        <a:rPr lang="en-US" baseline="0" dirty="0" smtClean="0"/>
                        <a:t>(</a:t>
                      </a:r>
                      <a:r>
                        <a:rPr lang="en-US" baseline="0" dirty="0" err="1" smtClean="0"/>
                        <a:t>PaaS</a:t>
                      </a:r>
                      <a:r>
                        <a:rPr lang="en-US" baseline="0" dirty="0" smtClean="0"/>
                        <a:t>)</a:t>
                      </a:r>
                      <a:endParaRPr lang="en-US" dirty="0"/>
                    </a:p>
                  </a:txBody>
                  <a:tcPr/>
                </a:tc>
              </a:tr>
              <a:tr h="370840">
                <a:tc>
                  <a:txBody>
                    <a:bodyPr/>
                    <a:lstStyle/>
                    <a:p>
                      <a:r>
                        <a:rPr lang="en-US" dirty="0" smtClean="0"/>
                        <a:t>Development</a:t>
                      </a:r>
                      <a:endParaRPr lang="en-US" dirty="0"/>
                    </a:p>
                  </a:txBody>
                  <a:tcPr/>
                </a:tc>
                <a:tc>
                  <a:txBody>
                    <a:bodyPr/>
                    <a:lstStyle/>
                    <a:p>
                      <a:r>
                        <a:rPr lang="en-US" dirty="0" smtClean="0"/>
                        <a:t>Migrate Existing Apps</a:t>
                      </a:r>
                      <a:endParaRPr lang="en-US" dirty="0"/>
                    </a:p>
                  </a:txBody>
                  <a:tcPr/>
                </a:tc>
                <a:tc>
                  <a:txBody>
                    <a:bodyPr/>
                    <a:lstStyle/>
                    <a:p>
                      <a:r>
                        <a:rPr lang="en-US" dirty="0" smtClean="0"/>
                        <a:t>Develop</a:t>
                      </a:r>
                      <a:r>
                        <a:rPr lang="en-US" baseline="0" dirty="0" smtClean="0"/>
                        <a:t> New Apps</a:t>
                      </a:r>
                      <a:endParaRPr lang="en-US" dirty="0"/>
                    </a:p>
                  </a:txBody>
                  <a:tcPr/>
                </a:tc>
              </a:tr>
              <a:tr h="370840">
                <a:tc>
                  <a:txBody>
                    <a:bodyPr/>
                    <a:lstStyle/>
                    <a:p>
                      <a:r>
                        <a:rPr lang="en-US" dirty="0" smtClean="0"/>
                        <a:t>Management</a:t>
                      </a:r>
                      <a:endParaRPr lang="en-US" dirty="0"/>
                    </a:p>
                  </a:txBody>
                  <a:tcPr/>
                </a:tc>
                <a:tc>
                  <a:txBody>
                    <a:bodyPr/>
                    <a:lstStyle/>
                    <a:p>
                      <a:r>
                        <a:rPr lang="en-US" dirty="0" smtClean="0"/>
                        <a:t>Full Control</a:t>
                      </a:r>
                      <a:endParaRPr lang="en-US" dirty="0"/>
                    </a:p>
                  </a:txBody>
                  <a:tcPr/>
                </a:tc>
                <a:tc>
                  <a:txBody>
                    <a:bodyPr/>
                    <a:lstStyle/>
                    <a:p>
                      <a:r>
                        <a:rPr lang="en-US" dirty="0" smtClean="0"/>
                        <a:t>Managed Service</a:t>
                      </a:r>
                      <a:endParaRPr lang="en-US" dirty="0"/>
                    </a:p>
                  </a:txBody>
                  <a:tcPr/>
                </a:tc>
              </a:tr>
              <a:tr h="370840">
                <a:tc>
                  <a:txBody>
                    <a:bodyPr/>
                    <a:lstStyle/>
                    <a:p>
                      <a:r>
                        <a:rPr lang="en-US" dirty="0" smtClean="0"/>
                        <a:t>Compatibility</a:t>
                      </a:r>
                      <a:endParaRPr lang="en-US" dirty="0"/>
                    </a:p>
                  </a:txBody>
                  <a:tcPr/>
                </a:tc>
                <a:tc>
                  <a:txBody>
                    <a:bodyPr/>
                    <a:lstStyle/>
                    <a:p>
                      <a:r>
                        <a:rPr lang="en-US" dirty="0" smtClean="0"/>
                        <a:t>Full</a:t>
                      </a:r>
                      <a:r>
                        <a:rPr lang="en-US" baseline="0" dirty="0" smtClean="0"/>
                        <a:t> SQL Server Capabilities</a:t>
                      </a:r>
                      <a:endParaRPr lang="en-US" dirty="0"/>
                    </a:p>
                  </a:txBody>
                  <a:tcPr/>
                </a:tc>
                <a:tc>
                  <a:txBody>
                    <a:bodyPr/>
                    <a:lstStyle/>
                    <a:p>
                      <a:r>
                        <a:rPr lang="en-US" dirty="0" smtClean="0"/>
                        <a:t>Based on SQL Server Technology</a:t>
                      </a:r>
                      <a:endParaRPr lang="en-US" dirty="0"/>
                    </a:p>
                  </a:txBody>
                  <a:tcPr/>
                </a:tc>
              </a:tr>
            </a:tbl>
          </a:graphicData>
        </a:graphic>
      </p:graphicFrame>
      <p:sp>
        <p:nvSpPr>
          <p:cNvPr id="9" name="Left-Right Arrow 8"/>
          <p:cNvSpPr/>
          <p:nvPr/>
        </p:nvSpPr>
        <p:spPr bwMode="auto">
          <a:xfrm>
            <a:off x="2905570" y="3008123"/>
            <a:ext cx="8229600" cy="1179320"/>
          </a:xfrm>
          <a:prstGeom prst="lef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Text Placeholder 2"/>
          <p:cNvSpPr>
            <a:spLocks noGrp="1"/>
          </p:cNvSpPr>
          <p:nvPr>
            <p:ph type="body" sz="quarter" idx="10"/>
          </p:nvPr>
        </p:nvSpPr>
        <p:spPr>
          <a:xfrm>
            <a:off x="3091398" y="3319354"/>
            <a:ext cx="7838674" cy="3070071"/>
          </a:xfrm>
        </p:spPr>
        <p:txBody>
          <a:bodyPr/>
          <a:lstStyle/>
          <a:p>
            <a:pPr algn="ctr"/>
            <a:r>
              <a:rPr lang="en-US" b="1" dirty="0">
                <a:solidFill>
                  <a:schemeClr val="bg1"/>
                </a:solidFill>
              </a:rPr>
              <a:t>Shared </a:t>
            </a:r>
            <a:r>
              <a:rPr lang="en-US" b="1" dirty="0" smtClean="0">
                <a:solidFill>
                  <a:schemeClr val="bg1"/>
                </a:solidFill>
              </a:rPr>
              <a:t>Technology</a:t>
            </a:r>
            <a:endParaRPr lang="en-US" b="1" dirty="0">
              <a:solidFill>
                <a:schemeClr val="bg1"/>
              </a:solidFill>
            </a:endParaRPr>
          </a:p>
          <a:p>
            <a:pPr lvl="1" algn="ctr">
              <a:spcAft>
                <a:spcPts val="900"/>
              </a:spcAft>
            </a:pPr>
            <a:r>
              <a:rPr lang="en-US" sz="2800" spc="-100" dirty="0">
                <a:solidFill>
                  <a:schemeClr val="tx2"/>
                </a:solidFill>
                <a:latin typeface="Segoe UI" pitchFamily="34" charset="0"/>
                <a:ea typeface="Segoe UI" pitchFamily="34" charset="0"/>
                <a:cs typeface="Segoe UI" pitchFamily="34" charset="0"/>
              </a:rPr>
              <a:t>Network transport (Tabular Data Stream)</a:t>
            </a:r>
          </a:p>
          <a:p>
            <a:pPr lvl="1" algn="ctr">
              <a:spcAft>
                <a:spcPts val="900"/>
              </a:spcAft>
            </a:pPr>
            <a:r>
              <a:rPr lang="en-US" sz="2800" spc="-100" dirty="0">
                <a:solidFill>
                  <a:schemeClr val="tx2"/>
                </a:solidFill>
                <a:latin typeface="Segoe UI" pitchFamily="34" charset="0"/>
                <a:ea typeface="Segoe UI" pitchFamily="34" charset="0"/>
                <a:cs typeface="Segoe UI" pitchFamily="34" charset="0"/>
              </a:rPr>
              <a:t>SQL dialect (Transact-SQL)</a:t>
            </a:r>
          </a:p>
          <a:p>
            <a:pPr lvl="1" algn="ctr">
              <a:spcAft>
                <a:spcPts val="900"/>
              </a:spcAft>
            </a:pPr>
            <a:r>
              <a:rPr lang="en-US" sz="2800" spc="-100" dirty="0">
                <a:solidFill>
                  <a:schemeClr val="tx2"/>
                </a:solidFill>
                <a:latin typeface="Segoe UI" pitchFamily="34" charset="0"/>
                <a:ea typeface="Segoe UI" pitchFamily="34" charset="0"/>
                <a:cs typeface="Segoe UI" pitchFamily="34" charset="0"/>
              </a:rPr>
              <a:t>Data </a:t>
            </a:r>
            <a:r>
              <a:rPr lang="en-US" sz="2800" spc="-100" dirty="0" smtClean="0">
                <a:solidFill>
                  <a:schemeClr val="tx2"/>
                </a:solidFill>
                <a:latin typeface="Segoe UI" pitchFamily="34" charset="0"/>
                <a:ea typeface="Segoe UI" pitchFamily="34" charset="0"/>
                <a:cs typeface="Segoe UI" pitchFamily="34" charset="0"/>
              </a:rPr>
              <a:t>access </a:t>
            </a:r>
            <a:r>
              <a:rPr lang="en-US" sz="2800" spc="-100" dirty="0">
                <a:solidFill>
                  <a:schemeClr val="tx2"/>
                </a:solidFill>
                <a:latin typeface="Segoe UI" pitchFamily="34" charset="0"/>
                <a:ea typeface="Segoe UI" pitchFamily="34" charset="0"/>
                <a:cs typeface="Segoe UI" pitchFamily="34" charset="0"/>
              </a:rPr>
              <a:t>APIs (ADO.NET, ODBC, JDBC)</a:t>
            </a:r>
          </a:p>
          <a:p>
            <a:pPr lvl="1" algn="ctr">
              <a:spcAft>
                <a:spcPts val="900"/>
              </a:spcAft>
            </a:pPr>
            <a:r>
              <a:rPr lang="en-US" sz="2800" spc="-100" dirty="0">
                <a:solidFill>
                  <a:schemeClr val="tx2"/>
                </a:solidFill>
                <a:latin typeface="Segoe UI" pitchFamily="34" charset="0"/>
                <a:ea typeface="Segoe UI" pitchFamily="34" charset="0"/>
                <a:cs typeface="Segoe UI" pitchFamily="34" charset="0"/>
              </a:rPr>
              <a:t>Development </a:t>
            </a:r>
            <a:r>
              <a:rPr lang="en-US" sz="2800" spc="-100" dirty="0" smtClean="0">
                <a:solidFill>
                  <a:schemeClr val="tx2"/>
                </a:solidFill>
                <a:latin typeface="Segoe UI" pitchFamily="34" charset="0"/>
                <a:ea typeface="Segoe UI" pitchFamily="34" charset="0"/>
                <a:cs typeface="Segoe UI" pitchFamily="34" charset="0"/>
              </a:rPr>
              <a:t>tools </a:t>
            </a:r>
            <a:r>
              <a:rPr lang="en-US" sz="2800" spc="-100" dirty="0">
                <a:solidFill>
                  <a:schemeClr val="tx2"/>
                </a:solidFill>
                <a:latin typeface="Segoe UI" pitchFamily="34" charset="0"/>
                <a:ea typeface="Segoe UI" pitchFamily="34" charset="0"/>
                <a:cs typeface="Segoe UI" pitchFamily="34" charset="0"/>
              </a:rPr>
              <a:t>(SQL Server Data Tools)</a:t>
            </a:r>
          </a:p>
          <a:p>
            <a:pPr lvl="1" algn="ctr">
              <a:spcAft>
                <a:spcPts val="900"/>
              </a:spcAft>
            </a:pPr>
            <a:r>
              <a:rPr lang="en-US" sz="2800" spc="-100" dirty="0">
                <a:solidFill>
                  <a:schemeClr val="tx2"/>
                </a:solidFill>
                <a:latin typeface="Segoe UI" pitchFamily="34" charset="0"/>
                <a:ea typeface="Segoe UI" pitchFamily="34" charset="0"/>
                <a:cs typeface="Segoe UI" pitchFamily="34" charset="0"/>
              </a:rPr>
              <a:t>Management </a:t>
            </a:r>
            <a:r>
              <a:rPr lang="en-US" sz="2800" spc="-100" dirty="0" smtClean="0">
                <a:solidFill>
                  <a:schemeClr val="tx2"/>
                </a:solidFill>
                <a:latin typeface="Segoe UI" pitchFamily="34" charset="0"/>
                <a:ea typeface="Segoe UI" pitchFamily="34" charset="0"/>
                <a:cs typeface="Segoe UI" pitchFamily="34" charset="0"/>
              </a:rPr>
              <a:t>tools </a:t>
            </a:r>
            <a:r>
              <a:rPr lang="en-US" sz="2800" spc="-100" dirty="0">
                <a:solidFill>
                  <a:schemeClr val="tx2"/>
                </a:solidFill>
                <a:latin typeface="Segoe UI" pitchFamily="34" charset="0"/>
                <a:ea typeface="Segoe UI" pitchFamily="34" charset="0"/>
                <a:cs typeface="Segoe UI" pitchFamily="34" charset="0"/>
              </a:rPr>
              <a:t>(SQL Server Management Studio</a:t>
            </a:r>
            <a:r>
              <a:rPr lang="en-US" sz="2800" spc="-100" dirty="0" smtClean="0">
                <a:solidFill>
                  <a:schemeClr val="tx2"/>
                </a:solidFill>
                <a:latin typeface="Segoe UI" pitchFamily="34" charset="0"/>
                <a:ea typeface="Segoe UI" pitchFamily="34" charset="0"/>
                <a:cs typeface="Segoe UI" pitchFamily="34" charset="0"/>
              </a:rPr>
              <a:t>)</a:t>
            </a:r>
            <a:endParaRPr lang="en-US" sz="2800" spc="-100" dirty="0">
              <a:solidFill>
                <a:schemeClr val="tx2"/>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1727749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sp>
        <p:nvSpPr>
          <p:cNvPr id="3" name="Text Placeholder 2"/>
          <p:cNvSpPr>
            <a:spLocks noGrp="1"/>
          </p:cNvSpPr>
          <p:nvPr>
            <p:ph type="body" sz="quarter" idx="10"/>
          </p:nvPr>
        </p:nvSpPr>
        <p:spPr>
          <a:xfrm>
            <a:off x="519113" y="1447800"/>
            <a:ext cx="11149013" cy="4224233"/>
          </a:xfrm>
        </p:spPr>
        <p:txBody>
          <a:bodyPr/>
          <a:lstStyle/>
          <a:p>
            <a:r>
              <a:rPr lang="en-US" dirty="0" smtClean="0">
                <a:solidFill>
                  <a:schemeClr val="accent2"/>
                </a:solidFill>
              </a:rPr>
              <a:t>Microsoft has a continuous offering from private to public cloud</a:t>
            </a:r>
            <a:endParaRPr lang="en-US" dirty="0">
              <a:solidFill>
                <a:schemeClr val="accent2"/>
              </a:solidFill>
            </a:endParaRPr>
          </a:p>
          <a:p>
            <a:r>
              <a:rPr lang="en-US" dirty="0">
                <a:solidFill>
                  <a:schemeClr val="accent2"/>
                </a:solidFill>
              </a:rPr>
              <a:t>Windows Azure </a:t>
            </a:r>
            <a:r>
              <a:rPr lang="en-US" dirty="0" smtClean="0">
                <a:solidFill>
                  <a:schemeClr val="accent2"/>
                </a:solidFill>
              </a:rPr>
              <a:t>supports </a:t>
            </a:r>
            <a:r>
              <a:rPr lang="en-US" dirty="0" err="1">
                <a:solidFill>
                  <a:schemeClr val="accent2"/>
                </a:solidFill>
              </a:rPr>
              <a:t>IaaS</a:t>
            </a:r>
            <a:r>
              <a:rPr lang="en-US" dirty="0">
                <a:solidFill>
                  <a:schemeClr val="accent2"/>
                </a:solidFill>
              </a:rPr>
              <a:t> workloads</a:t>
            </a:r>
          </a:p>
          <a:p>
            <a:r>
              <a:rPr lang="en-US" dirty="0">
                <a:solidFill>
                  <a:schemeClr val="accent2"/>
                </a:solidFill>
              </a:rPr>
              <a:t>SQL Server is fully supported on Windows Azure Virtual Machine</a:t>
            </a:r>
          </a:p>
          <a:p>
            <a:r>
              <a:rPr lang="en-US" dirty="0" err="1" smtClean="0">
                <a:solidFill>
                  <a:schemeClr val="accent2"/>
                </a:solidFill>
              </a:rPr>
              <a:t>IaaS</a:t>
            </a:r>
            <a:r>
              <a:rPr lang="en-US" dirty="0" smtClean="0">
                <a:solidFill>
                  <a:schemeClr val="accent2"/>
                </a:solidFill>
              </a:rPr>
              <a:t> is about </a:t>
            </a:r>
            <a:r>
              <a:rPr lang="en-US" dirty="0">
                <a:solidFill>
                  <a:schemeClr val="accent2"/>
                </a:solidFill>
              </a:rPr>
              <a:t>migration, </a:t>
            </a:r>
            <a:r>
              <a:rPr lang="en-US" dirty="0" err="1" smtClean="0">
                <a:solidFill>
                  <a:schemeClr val="accent2"/>
                </a:solidFill>
              </a:rPr>
              <a:t>PaaS</a:t>
            </a:r>
            <a:r>
              <a:rPr lang="en-US" dirty="0" smtClean="0">
                <a:solidFill>
                  <a:schemeClr val="accent2"/>
                </a:solidFill>
              </a:rPr>
              <a:t> is about </a:t>
            </a:r>
            <a:r>
              <a:rPr lang="en-US" dirty="0">
                <a:solidFill>
                  <a:schemeClr val="accent2"/>
                </a:solidFill>
              </a:rPr>
              <a:t>new development</a:t>
            </a:r>
          </a:p>
        </p:txBody>
      </p:sp>
    </p:spTree>
    <p:extLst>
      <p:ext uri="{BB962C8B-B14F-4D97-AF65-F5344CB8AC3E}">
        <p14:creationId xmlns:p14="http://schemas.microsoft.com/office/powerpoint/2010/main" val="325007977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13452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 </a:t>
            </a:r>
            <a:endParaRPr lang="en-US" dirty="0"/>
          </a:p>
        </p:txBody>
      </p:sp>
      <p:sp>
        <p:nvSpPr>
          <p:cNvPr id="5" name="Text Placeholder 4"/>
          <p:cNvSpPr>
            <a:spLocks noGrp="1"/>
          </p:cNvSpPr>
          <p:nvPr>
            <p:ph type="body" sz="quarter" idx="11"/>
          </p:nvPr>
        </p:nvSpPr>
        <p:spPr>
          <a:xfrm>
            <a:off x="3225801" y="2463507"/>
            <a:ext cx="8263466" cy="2972968"/>
          </a:xfrm>
        </p:spPr>
        <p:txBody>
          <a:bodyPr/>
          <a:lstStyle/>
          <a:p>
            <a:r>
              <a:rPr lang="en-US" sz="3600" dirty="0" smtClean="0"/>
              <a:t>Recap</a:t>
            </a:r>
          </a:p>
          <a:p>
            <a:r>
              <a:rPr lang="en-US" sz="3600" dirty="0" smtClean="0"/>
              <a:t>Migrating SQL Server Workloads</a:t>
            </a:r>
          </a:p>
          <a:p>
            <a:r>
              <a:rPr lang="en-US" sz="3600" dirty="0" smtClean="0"/>
              <a:t>SQL Server </a:t>
            </a:r>
            <a:r>
              <a:rPr lang="en-US" sz="3600" dirty="0" err="1" smtClean="0"/>
              <a:t>IaaS</a:t>
            </a:r>
            <a:r>
              <a:rPr lang="en-US" sz="3600" dirty="0" smtClean="0"/>
              <a:t> Best Practices</a:t>
            </a:r>
          </a:p>
          <a:p>
            <a:r>
              <a:rPr lang="en-US" sz="3600" dirty="0" smtClean="0"/>
              <a:t>Summary</a:t>
            </a:r>
          </a:p>
        </p:txBody>
      </p:sp>
    </p:spTree>
    <p:extLst>
      <p:ext uri="{BB962C8B-B14F-4D97-AF65-F5344CB8AC3E}">
        <p14:creationId xmlns:p14="http://schemas.microsoft.com/office/powerpoint/2010/main" val="21955941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6600" dirty="0" smtClean="0"/>
              <a:t>Recap</a:t>
            </a:r>
            <a:endParaRPr lang="en-US" sz="6600" dirty="0"/>
          </a:p>
        </p:txBody>
      </p:sp>
    </p:spTree>
    <p:extLst>
      <p:ext uri="{BB962C8B-B14F-4D97-AF65-F5344CB8AC3E}">
        <p14:creationId xmlns:p14="http://schemas.microsoft.com/office/powerpoint/2010/main" val="41981607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61747"/>
          </a:xfrm>
        </p:spPr>
        <p:txBody>
          <a:bodyPr/>
          <a:lstStyle/>
          <a:p>
            <a:r>
              <a:rPr lang="en-US" dirty="0" smtClean="0"/>
              <a:t>Check Out These Presentations First</a:t>
            </a:r>
            <a:endParaRPr lang="en-US" dirty="0"/>
          </a:p>
        </p:txBody>
      </p:sp>
      <p:sp>
        <p:nvSpPr>
          <p:cNvPr id="3" name="Text Placeholder 2"/>
          <p:cNvSpPr>
            <a:spLocks noGrp="1"/>
          </p:cNvSpPr>
          <p:nvPr>
            <p:ph type="body" sz="quarter" idx="10"/>
          </p:nvPr>
        </p:nvSpPr>
        <p:spPr>
          <a:xfrm>
            <a:off x="519113" y="1447801"/>
            <a:ext cx="11149013" cy="2502223"/>
          </a:xfrm>
        </p:spPr>
        <p:txBody>
          <a:bodyPr/>
          <a:lstStyle/>
          <a:p>
            <a:r>
              <a:rPr lang="en-US" dirty="0" smtClean="0">
                <a:solidFill>
                  <a:schemeClr val="accent2"/>
                </a:solidFill>
              </a:rPr>
              <a:t>Windows Azure Infrastructure as a Service</a:t>
            </a:r>
          </a:p>
          <a:p>
            <a:r>
              <a:rPr lang="en-US" sz="2800" dirty="0" smtClean="0">
                <a:solidFill>
                  <a:schemeClr val="tx2"/>
                </a:solidFill>
                <a:latin typeface="Segoe UI" pitchFamily="34" charset="0"/>
                <a:ea typeface="Segoe UI" pitchFamily="34" charset="0"/>
                <a:cs typeface="Segoe UI" pitchFamily="34" charset="0"/>
              </a:rPr>
              <a:t>Overview of Windows Azure Virtual Machine, Storage and Networking</a:t>
            </a:r>
            <a:endParaRPr lang="en-US" sz="2800" dirty="0">
              <a:solidFill>
                <a:schemeClr val="tx2"/>
              </a:solidFill>
              <a:latin typeface="Segoe UI" pitchFamily="34" charset="0"/>
              <a:ea typeface="Segoe UI" pitchFamily="34" charset="0"/>
              <a:cs typeface="Segoe UI" pitchFamily="34" charset="0"/>
            </a:endParaRPr>
          </a:p>
          <a:p>
            <a:r>
              <a:rPr lang="en-US" dirty="0" smtClean="0">
                <a:solidFill>
                  <a:schemeClr val="accent2"/>
                </a:solidFill>
                <a:cs typeface="Segoe UI Light" pitchFamily="34" charset="0"/>
              </a:rPr>
              <a:t>Windows Azure - Migrating Apps and Workloads</a:t>
            </a:r>
            <a:br>
              <a:rPr lang="en-US" dirty="0" smtClean="0">
                <a:solidFill>
                  <a:schemeClr val="accent2"/>
                </a:solidFill>
                <a:cs typeface="Segoe UI Light" pitchFamily="34" charset="0"/>
              </a:rPr>
            </a:br>
            <a:r>
              <a:rPr lang="en-US" sz="2800" dirty="0" smtClean="0">
                <a:solidFill>
                  <a:schemeClr val="tx2"/>
                </a:solidFill>
                <a:latin typeface="Segoe UI" pitchFamily="34" charset="0"/>
                <a:ea typeface="Segoe UI" pitchFamily="34" charset="0"/>
                <a:cs typeface="Segoe UI" pitchFamily="34" charset="0"/>
              </a:rPr>
              <a:t>Overview of what kinds of apps and workloads to migrate and how to get started</a:t>
            </a:r>
            <a:endParaRPr lang="en-US" sz="2800" dirty="0">
              <a:solidFill>
                <a:schemeClr val="tx2"/>
              </a:solidFill>
              <a:ea typeface="Segoe UI" pitchFamily="34" charset="0"/>
              <a:cs typeface="Segoe UI Light" pitchFamily="34" charset="0"/>
            </a:endParaRPr>
          </a:p>
        </p:txBody>
      </p:sp>
      <p:sp>
        <p:nvSpPr>
          <p:cNvPr id="4" name="Freeform 18"/>
          <p:cNvSpPr>
            <a:spLocks noEditPoints="1"/>
          </p:cNvSpPr>
          <p:nvPr/>
        </p:nvSpPr>
        <p:spPr bwMode="black">
          <a:xfrm>
            <a:off x="9686259" y="3866755"/>
            <a:ext cx="2116889" cy="2601556"/>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82287" tIns="41143" rIns="82287" bIns="4114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61635071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6478108" y="4160219"/>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pPr>
            <a:endParaRPr lang="en-US" kern="0" dirty="0">
              <a:gradFill>
                <a:gsLst>
                  <a:gs pos="85000">
                    <a:srgbClr val="FFFFFF"/>
                  </a:gs>
                  <a:gs pos="0">
                    <a:srgbClr val="FFFFFF"/>
                  </a:gs>
                </a:gsLst>
                <a:lin ang="5400000" scaled="0"/>
              </a:gradFill>
            </a:endParaRPr>
          </a:p>
        </p:txBody>
      </p:sp>
      <p:sp>
        <p:nvSpPr>
          <p:cNvPr id="29" name="Rectangle 28"/>
          <p:cNvSpPr/>
          <p:nvPr/>
        </p:nvSpPr>
        <p:spPr bwMode="auto">
          <a:xfrm>
            <a:off x="6476587" y="2203867"/>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defRPr/>
            </a:pPr>
            <a:endParaRPr lang="en-US" sz="2900" kern="0">
              <a:gradFill>
                <a:gsLst>
                  <a:gs pos="85000">
                    <a:srgbClr val="FFFFFF"/>
                  </a:gs>
                  <a:gs pos="0">
                    <a:srgbClr val="FFFFFF"/>
                  </a:gs>
                </a:gsLst>
                <a:lin ang="5400000" scaled="0"/>
              </a:gradFill>
            </a:endParaRPr>
          </a:p>
        </p:txBody>
      </p:sp>
      <p:sp>
        <p:nvSpPr>
          <p:cNvPr id="81" name="Rectangle 80"/>
          <p:cNvSpPr/>
          <p:nvPr/>
        </p:nvSpPr>
        <p:spPr bwMode="auto">
          <a:xfrm>
            <a:off x="6476587" y="0"/>
            <a:ext cx="1549840" cy="6858000"/>
          </a:xfrm>
          <a:prstGeom prst="rect">
            <a:avLst/>
          </a:prstGeom>
          <a:solidFill>
            <a:schemeClr val="accent2"/>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defRPr/>
            </a:pPr>
            <a:endParaRPr lang="en-US" sz="2900" kern="0">
              <a:gradFill>
                <a:gsLst>
                  <a:gs pos="85000">
                    <a:srgbClr val="FFFFFF"/>
                  </a:gs>
                  <a:gs pos="0">
                    <a:srgbClr val="FFFFFF"/>
                  </a:gs>
                </a:gsLst>
                <a:lin ang="5400000" scaled="0"/>
              </a:gradFill>
            </a:endParaRPr>
          </a:p>
        </p:txBody>
      </p:sp>
      <p:sp>
        <p:nvSpPr>
          <p:cNvPr id="59" name="Rectangle 58"/>
          <p:cNvSpPr/>
          <p:nvPr/>
        </p:nvSpPr>
        <p:spPr bwMode="auto">
          <a:xfrm>
            <a:off x="8072246" y="4160219"/>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defRPr/>
            </a:pPr>
            <a:r>
              <a:rPr lang="en-US" kern="0">
                <a:gradFill>
                  <a:gsLst>
                    <a:gs pos="85000">
                      <a:srgbClr val="FFFFFF"/>
                    </a:gs>
                    <a:gs pos="0">
                      <a:srgbClr val="FFFFFF"/>
                    </a:gs>
                  </a:gsLst>
                  <a:lin ang="5400000" scaled="0"/>
                </a:gradFill>
              </a:rPr>
              <a:t>PaaS</a:t>
            </a:r>
          </a:p>
        </p:txBody>
      </p:sp>
      <p:sp>
        <p:nvSpPr>
          <p:cNvPr id="60" name="Rectangle 59"/>
          <p:cNvSpPr/>
          <p:nvPr/>
        </p:nvSpPr>
        <p:spPr bwMode="auto">
          <a:xfrm>
            <a:off x="9666384" y="4160219"/>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defRPr/>
            </a:pPr>
            <a:r>
              <a:rPr lang="en-US" kern="0">
                <a:gradFill>
                  <a:gsLst>
                    <a:gs pos="85000">
                      <a:srgbClr val="FFFFFF"/>
                    </a:gs>
                    <a:gs pos="0">
                      <a:srgbClr val="FFFFFF"/>
                    </a:gs>
                  </a:gsLst>
                  <a:lin ang="5400000" scaled="0"/>
                </a:gradFill>
              </a:rPr>
              <a:t>SaaS</a:t>
            </a:r>
          </a:p>
        </p:txBody>
      </p:sp>
      <p:sp>
        <p:nvSpPr>
          <p:cNvPr id="61" name="Rectangle 60"/>
          <p:cNvSpPr/>
          <p:nvPr/>
        </p:nvSpPr>
        <p:spPr bwMode="auto">
          <a:xfrm>
            <a:off x="8070725" y="2203867"/>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defRPr/>
            </a:pPr>
            <a:endParaRPr lang="en-US" sz="2900" kern="0">
              <a:gradFill>
                <a:gsLst>
                  <a:gs pos="85000">
                    <a:srgbClr val="FFFFFF"/>
                  </a:gs>
                  <a:gs pos="0">
                    <a:srgbClr val="FFFFFF"/>
                  </a:gs>
                </a:gsLst>
                <a:lin ang="5400000" scaled="0"/>
              </a:gradFill>
            </a:endParaRPr>
          </a:p>
        </p:txBody>
      </p:sp>
      <p:sp>
        <p:nvSpPr>
          <p:cNvPr id="62" name="Rectangle 61"/>
          <p:cNvSpPr/>
          <p:nvPr/>
        </p:nvSpPr>
        <p:spPr bwMode="auto">
          <a:xfrm>
            <a:off x="9664863" y="2203867"/>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defRPr/>
            </a:pPr>
            <a:endParaRPr lang="en-US" sz="2900" kern="0">
              <a:gradFill>
                <a:gsLst>
                  <a:gs pos="85000">
                    <a:srgbClr val="FFFFFF"/>
                  </a:gs>
                  <a:gs pos="0">
                    <a:srgbClr val="FFFFFF"/>
                  </a:gs>
                </a:gsLst>
                <a:lin ang="5400000" scaled="0"/>
              </a:gradFill>
            </a:endParaRPr>
          </a:p>
        </p:txBody>
      </p:sp>
      <p:sp>
        <p:nvSpPr>
          <p:cNvPr id="64" name="Rectangle 63"/>
          <p:cNvSpPr/>
          <p:nvPr/>
        </p:nvSpPr>
        <p:spPr bwMode="auto">
          <a:xfrm>
            <a:off x="3289837" y="4160219"/>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21877" tIns="0" rIns="0" bIns="0" numCol="1" rtlCol="0" anchor="ctr" anchorCtr="1" compatLnSpc="1">
            <a:prstTxWarp prst="textNoShape">
              <a:avLst/>
            </a:prstTxWarp>
          </a:bodyPr>
          <a:lstStyle/>
          <a:p>
            <a:pPr algn="ctr" defTabSz="914209">
              <a:buSzPct val="90000"/>
              <a:defRPr/>
            </a:pPr>
            <a:r>
              <a:rPr lang="en-US" kern="0">
                <a:gradFill>
                  <a:gsLst>
                    <a:gs pos="85000">
                      <a:srgbClr val="FFFFFF"/>
                    </a:gs>
                    <a:gs pos="0">
                      <a:srgbClr val="FFFFFF"/>
                    </a:gs>
                  </a:gsLst>
                  <a:lin ang="5400000" scaled="0"/>
                </a:gradFill>
              </a:rPr>
              <a:t>Physical</a:t>
            </a:r>
          </a:p>
        </p:txBody>
      </p:sp>
      <p:sp>
        <p:nvSpPr>
          <p:cNvPr id="65" name="Rectangle 64"/>
          <p:cNvSpPr/>
          <p:nvPr/>
        </p:nvSpPr>
        <p:spPr bwMode="auto">
          <a:xfrm>
            <a:off x="3288316" y="2203867"/>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defRPr/>
            </a:pPr>
            <a:endParaRPr lang="en-US" sz="2900" kern="0">
              <a:gradFill>
                <a:gsLst>
                  <a:gs pos="85000">
                    <a:srgbClr val="FFFFFF"/>
                  </a:gs>
                  <a:gs pos="0">
                    <a:srgbClr val="FFFFFF"/>
                  </a:gs>
                </a:gsLst>
                <a:lin ang="5400000" scaled="0"/>
              </a:gradFill>
            </a:endParaRPr>
          </a:p>
        </p:txBody>
      </p:sp>
      <p:pic>
        <p:nvPicPr>
          <p:cNvPr id="66" name="Picture 6"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3517560" y="2611080"/>
            <a:ext cx="1107256" cy="1107253"/>
          </a:xfrm>
          <a:prstGeom prst="rect">
            <a:avLst/>
          </a:prstGeom>
          <a:noFill/>
        </p:spPr>
      </p:pic>
      <p:sp>
        <p:nvSpPr>
          <p:cNvPr id="68" name="Isosceles Triangle 67"/>
          <p:cNvSpPr/>
          <p:nvPr/>
        </p:nvSpPr>
        <p:spPr bwMode="auto">
          <a:xfrm rot="10800000">
            <a:off x="8435420" y="2893970"/>
            <a:ext cx="582163" cy="729241"/>
          </a:xfrm>
          <a:prstGeom prst="triangle">
            <a:avLst>
              <a:gd name="adj" fmla="val 0"/>
            </a:avLst>
          </a:prstGeom>
          <a:gradFill rotWithShape="1">
            <a:gsLst>
              <a:gs pos="0">
                <a:sysClr val="window" lastClr="FFFFFF">
                  <a:lumMod val="95000"/>
                  <a:alpha val="0"/>
                </a:sysClr>
              </a:gs>
              <a:gs pos="50000">
                <a:schemeClr val="bg1">
                  <a:alpha val="53000"/>
                </a:schemeClr>
              </a:gs>
              <a:gs pos="100000">
                <a:schemeClr val="bg1"/>
              </a:gs>
            </a:gsLst>
            <a:lin ang="5400000" scaled="0"/>
          </a:gradFill>
          <a:ln w="9525" cap="flat" cmpd="sng" algn="ctr">
            <a:noFill/>
            <a:prstDash val="solid"/>
            <a:headEnd type="none" w="med" len="med"/>
            <a:tailEnd type="none" w="med" len="med"/>
          </a:ln>
          <a:effectLst/>
        </p:spPr>
        <p:txBody>
          <a:bodyPr vert="horz" wrap="square" lIns="121872" tIns="60936" rIns="121872" bIns="60936" numCol="1" rtlCol="0" anchor="ctr" anchorCtr="0" compatLnSpc="1">
            <a:prstTxWarp prst="textNoShape">
              <a:avLst/>
            </a:prstTxWarp>
          </a:bodyPr>
          <a:lstStyle/>
          <a:p>
            <a:pPr algn="ctr" defTabSz="913909">
              <a:defRPr/>
            </a:pPr>
            <a:endParaRPr lang="en-US" kern="0">
              <a:gradFill>
                <a:gsLst>
                  <a:gs pos="0">
                    <a:srgbClr val="FFFFFF"/>
                  </a:gs>
                  <a:gs pos="100000">
                    <a:srgbClr val="FFFFFF"/>
                  </a:gs>
                </a:gsLst>
                <a:lin ang="5400000" scaled="0"/>
              </a:gradFill>
              <a:latin typeface="Segoe UI"/>
            </a:endParaRPr>
          </a:p>
        </p:txBody>
      </p:sp>
      <p:pic>
        <p:nvPicPr>
          <p:cNvPr id="69" name="Picture 68"/>
          <p:cNvPicPr>
            <a:picLocks noChangeAspect="1"/>
          </p:cNvPicPr>
          <p:nvPr/>
        </p:nvPicPr>
        <p:blipFill>
          <a:blip r:embed="rId4" cstate="print">
            <a:lum bright="100000" contrast="100000"/>
          </a:blip>
          <a:stretch>
            <a:fillRect/>
          </a:stretch>
        </p:blipFill>
        <p:spPr>
          <a:xfrm>
            <a:off x="8297737" y="3322520"/>
            <a:ext cx="1159181" cy="690861"/>
          </a:xfrm>
          <a:prstGeom prst="rect">
            <a:avLst/>
          </a:prstGeom>
          <a:noFill/>
          <a:ln>
            <a:noFill/>
          </a:ln>
          <a:effectLst/>
        </p:spPr>
      </p:pic>
      <p:pic>
        <p:nvPicPr>
          <p:cNvPr id="70" name="Picture 69" descr="\\MAGNUM\Projects\Microsoft\Cloud Power FY12\Design\ICONS_PNG\Application.png"/>
          <p:cNvPicPr>
            <a:picLocks noChangeAspect="1" noChangeArrowheads="1"/>
          </p:cNvPicPr>
          <p:nvPr/>
        </p:nvPicPr>
        <p:blipFill>
          <a:blip r:embed="rId5" cstate="print">
            <a:lum bright="100000"/>
          </a:blip>
          <a:srcRect/>
          <a:stretch>
            <a:fillRect/>
          </a:stretch>
        </p:blipFill>
        <p:spPr bwMode="auto">
          <a:xfrm>
            <a:off x="8297742" y="2185880"/>
            <a:ext cx="857527" cy="857304"/>
          </a:xfrm>
          <a:prstGeom prst="rect">
            <a:avLst/>
          </a:prstGeom>
          <a:noFill/>
        </p:spPr>
      </p:pic>
      <p:grpSp>
        <p:nvGrpSpPr>
          <p:cNvPr id="71" name="Group 70"/>
          <p:cNvGrpSpPr/>
          <p:nvPr/>
        </p:nvGrpSpPr>
        <p:grpSpPr>
          <a:xfrm>
            <a:off x="9870470" y="2292025"/>
            <a:ext cx="1159181" cy="1721361"/>
            <a:chOff x="10948236" y="3048621"/>
            <a:chExt cx="2113909" cy="3139117"/>
          </a:xfrm>
        </p:grpSpPr>
        <p:pic>
          <p:nvPicPr>
            <p:cNvPr id="72" name="Picture 2" descr="\\MAGNUM\Projects\Microsoft\Cloud Power FY12\Design\Icons\PNGs\Web.png"/>
            <p:cNvPicPr>
              <a:picLocks noChangeAspect="1" noChangeArrowheads="1"/>
            </p:cNvPicPr>
            <p:nvPr/>
          </p:nvPicPr>
          <p:blipFill rotWithShape="1">
            <a:blip r:embed="rId6" cstate="print">
              <a:lum bright="100000"/>
            </a:blip>
            <a:srcRect t="1" b="-1316"/>
            <a:stretch/>
          </p:blipFill>
          <p:spPr bwMode="auto">
            <a:xfrm>
              <a:off x="11112870" y="3048621"/>
              <a:ext cx="1234537" cy="1250773"/>
            </a:xfrm>
            <a:prstGeom prst="rect">
              <a:avLst/>
            </a:prstGeom>
            <a:noFill/>
          </p:spPr>
        </p:pic>
        <p:sp>
          <p:nvSpPr>
            <p:cNvPr id="73" name="Isosceles Triangle 72"/>
            <p:cNvSpPr/>
            <p:nvPr/>
          </p:nvSpPr>
          <p:spPr bwMode="auto">
            <a:xfrm rot="10800000">
              <a:off x="11199316" y="4146344"/>
              <a:ext cx="1061647" cy="1329862"/>
            </a:xfrm>
            <a:prstGeom prst="triangle">
              <a:avLst>
                <a:gd name="adj" fmla="val 0"/>
              </a:avLst>
            </a:prstGeom>
            <a:gradFill rotWithShape="1">
              <a:gsLst>
                <a:gs pos="0">
                  <a:sysClr val="window" lastClr="FFFFFF">
                    <a:lumMod val="95000"/>
                    <a:alpha val="0"/>
                  </a:sysClr>
                </a:gs>
                <a:gs pos="50000">
                  <a:schemeClr val="bg1">
                    <a:alpha val="67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909">
                <a:defRPr/>
              </a:pPr>
              <a:endParaRPr lang="en-US" kern="0">
                <a:gradFill>
                  <a:gsLst>
                    <a:gs pos="0">
                      <a:srgbClr val="FFFFFF"/>
                    </a:gs>
                    <a:gs pos="100000">
                      <a:srgbClr val="FFFFFF"/>
                    </a:gs>
                  </a:gsLst>
                  <a:lin ang="5400000" scaled="0"/>
                </a:gradFill>
                <a:latin typeface="Segoe UI"/>
              </a:endParaRPr>
            </a:p>
          </p:txBody>
        </p:sp>
        <p:pic>
          <p:nvPicPr>
            <p:cNvPr id="74" name="Picture 73"/>
            <p:cNvPicPr>
              <a:picLocks noChangeAspect="1"/>
            </p:cNvPicPr>
            <p:nvPr/>
          </p:nvPicPr>
          <p:blipFill>
            <a:blip r:embed="rId4" cstate="print">
              <a:lum bright="100000" contrast="100000"/>
            </a:blip>
            <a:stretch>
              <a:fillRect/>
            </a:stretch>
          </p:blipFill>
          <p:spPr>
            <a:xfrm>
              <a:off x="10948236" y="4927866"/>
              <a:ext cx="2113909" cy="1259872"/>
            </a:xfrm>
            <a:prstGeom prst="rect">
              <a:avLst/>
            </a:prstGeom>
            <a:noFill/>
            <a:ln>
              <a:noFill/>
            </a:ln>
            <a:effectLst/>
          </p:spPr>
        </p:pic>
      </p:grpSp>
      <p:grpSp>
        <p:nvGrpSpPr>
          <p:cNvPr id="75" name="Group 74"/>
          <p:cNvGrpSpPr/>
          <p:nvPr/>
        </p:nvGrpSpPr>
        <p:grpSpPr>
          <a:xfrm>
            <a:off x="4882451" y="2203866"/>
            <a:ext cx="1551361" cy="2475267"/>
            <a:chOff x="2983003" y="2764132"/>
            <a:chExt cx="2829100" cy="4513958"/>
          </a:xfrm>
        </p:grpSpPr>
        <p:sp>
          <p:nvSpPr>
            <p:cNvPr id="76" name="Rectangle 75"/>
            <p:cNvSpPr/>
            <p:nvPr/>
          </p:nvSpPr>
          <p:spPr bwMode="auto">
            <a:xfrm>
              <a:off x="2985776" y="6331781"/>
              <a:ext cx="2826327" cy="946309"/>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914209">
                <a:lnSpc>
                  <a:spcPct val="90000"/>
                </a:lnSpc>
                <a:buSzPct val="90000"/>
                <a:defRPr/>
              </a:pPr>
              <a:r>
                <a:rPr lang="en-US" kern="0">
                  <a:gradFill>
                    <a:gsLst>
                      <a:gs pos="85000">
                        <a:srgbClr val="FFFFFF"/>
                      </a:gs>
                      <a:gs pos="0">
                        <a:srgbClr val="FFFFFF"/>
                      </a:gs>
                    </a:gsLst>
                    <a:lin ang="5400000" scaled="0"/>
                  </a:gradFill>
                  <a:latin typeface="+mj-lt"/>
                </a:rPr>
                <a:t>Virtual</a:t>
              </a:r>
            </a:p>
          </p:txBody>
        </p:sp>
        <p:sp>
          <p:nvSpPr>
            <p:cNvPr id="77" name="Rectangle 76"/>
            <p:cNvSpPr/>
            <p:nvPr/>
          </p:nvSpPr>
          <p:spPr bwMode="auto">
            <a:xfrm>
              <a:off x="2983003" y="2764132"/>
              <a:ext cx="2826327" cy="348043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914209">
                <a:lnSpc>
                  <a:spcPct val="90000"/>
                </a:lnSpc>
                <a:buSzPct val="90000"/>
                <a:defRPr/>
              </a:pPr>
              <a:endParaRPr lang="en-US" sz="2900" kern="0">
                <a:gradFill>
                  <a:gsLst>
                    <a:gs pos="85000">
                      <a:srgbClr val="FFFFFF"/>
                    </a:gs>
                    <a:gs pos="0">
                      <a:srgbClr val="FFFFFF"/>
                    </a:gs>
                  </a:gsLst>
                  <a:lin ang="5400000" scaled="0"/>
                </a:gradFill>
              </a:endParaRPr>
            </a:p>
          </p:txBody>
        </p:sp>
        <p:pic>
          <p:nvPicPr>
            <p:cNvPr id="78" name="Picture 2"/>
            <p:cNvPicPr>
              <a:picLocks noChangeAspect="1" noChangeArrowheads="1"/>
            </p:cNvPicPr>
            <p:nvPr/>
          </p:nvPicPr>
          <p:blipFill>
            <a:blip r:embed="rId7" cstate="print">
              <a:lum bright="100000" contrast="100000"/>
            </a:blip>
            <a:srcRect/>
            <a:stretch>
              <a:fillRect/>
            </a:stretch>
          </p:blipFill>
          <p:spPr bwMode="auto">
            <a:xfrm>
              <a:off x="3085313" y="3346910"/>
              <a:ext cx="2552600" cy="2338866"/>
            </a:xfrm>
            <a:prstGeom prst="rect">
              <a:avLst/>
            </a:prstGeom>
            <a:noFill/>
            <a:ln w="9525">
              <a:noFill/>
              <a:miter lim="800000"/>
              <a:headEnd/>
              <a:tailEnd/>
            </a:ln>
            <a:effectLst/>
          </p:spPr>
        </p:pic>
      </p:grpSp>
      <p:sp>
        <p:nvSpPr>
          <p:cNvPr id="80" name="Rectangle 79"/>
          <p:cNvSpPr/>
          <p:nvPr/>
        </p:nvSpPr>
        <p:spPr bwMode="auto">
          <a:xfrm>
            <a:off x="6478109" y="4160219"/>
            <a:ext cx="1549840" cy="518916"/>
          </a:xfrm>
          <a:prstGeom prst="rect">
            <a:avLst/>
          </a:prstGeom>
          <a:no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defRPr/>
            </a:pPr>
            <a:r>
              <a:rPr lang="en-US" kern="0" dirty="0" err="1">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grpSp>
        <p:nvGrpSpPr>
          <p:cNvPr id="82" name="Group 81"/>
          <p:cNvGrpSpPr/>
          <p:nvPr/>
        </p:nvGrpSpPr>
        <p:grpSpPr>
          <a:xfrm>
            <a:off x="6451472" y="2178874"/>
            <a:ext cx="1522938" cy="1834511"/>
            <a:chOff x="5062551" y="2861874"/>
            <a:chExt cx="2777268" cy="3345461"/>
          </a:xfrm>
        </p:grpSpPr>
        <p:pic>
          <p:nvPicPr>
            <p:cNvPr id="83" name="Picture 2"/>
            <p:cNvPicPr>
              <a:picLocks noChangeAspect="1" noChangeArrowheads="1"/>
            </p:cNvPicPr>
            <p:nvPr/>
          </p:nvPicPr>
          <p:blipFill>
            <a:blip r:embed="rId7" cstate="print">
              <a:lum bright="100000" contrast="100000"/>
            </a:blip>
            <a:srcRect/>
            <a:stretch>
              <a:fillRect/>
            </a:stretch>
          </p:blipFill>
          <p:spPr bwMode="auto">
            <a:xfrm>
              <a:off x="5062551" y="2861874"/>
              <a:ext cx="2148932" cy="1968998"/>
            </a:xfrm>
            <a:prstGeom prst="rect">
              <a:avLst/>
            </a:prstGeom>
            <a:noFill/>
            <a:ln w="9525">
              <a:noFill/>
              <a:miter lim="800000"/>
              <a:headEnd/>
              <a:tailEnd/>
            </a:ln>
            <a:effectLst/>
          </p:spPr>
        </p:pic>
        <p:sp>
          <p:nvSpPr>
            <p:cNvPr id="84" name="Isosceles Triangle 83"/>
            <p:cNvSpPr/>
            <p:nvPr/>
          </p:nvSpPr>
          <p:spPr bwMode="auto">
            <a:xfrm rot="9180217">
              <a:off x="6169786" y="4246310"/>
              <a:ext cx="1061647" cy="1329862"/>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909">
                <a:defRPr/>
              </a:pPr>
              <a:endParaRPr lang="en-US" kern="0">
                <a:gradFill>
                  <a:gsLst>
                    <a:gs pos="0">
                      <a:srgbClr val="FFFFFF"/>
                    </a:gs>
                    <a:gs pos="100000">
                      <a:srgbClr val="FFFFFF"/>
                    </a:gs>
                  </a:gsLst>
                  <a:lin ang="5400000" scaled="0"/>
                </a:gradFill>
                <a:latin typeface="Segoe UI"/>
              </a:endParaRPr>
            </a:p>
          </p:txBody>
        </p:sp>
        <p:pic>
          <p:nvPicPr>
            <p:cNvPr id="85" name="Picture 84"/>
            <p:cNvPicPr>
              <a:picLocks noChangeAspect="1"/>
            </p:cNvPicPr>
            <p:nvPr/>
          </p:nvPicPr>
          <p:blipFill>
            <a:blip r:embed="rId4" cstate="print">
              <a:lum bright="100000" contrast="100000"/>
            </a:blip>
            <a:stretch>
              <a:fillRect/>
            </a:stretch>
          </p:blipFill>
          <p:spPr>
            <a:xfrm>
              <a:off x="5725910" y="4947463"/>
              <a:ext cx="2113909" cy="1259872"/>
            </a:xfrm>
            <a:prstGeom prst="rect">
              <a:avLst/>
            </a:prstGeom>
            <a:noFill/>
            <a:ln>
              <a:noFill/>
            </a:ln>
            <a:effectLst/>
          </p:spPr>
        </p:pic>
      </p:grpSp>
      <p:sp>
        <p:nvSpPr>
          <p:cNvPr id="5" name="Title 4"/>
          <p:cNvSpPr>
            <a:spLocks noGrp="1"/>
          </p:cNvSpPr>
          <p:nvPr>
            <p:ph type="title"/>
          </p:nvPr>
        </p:nvSpPr>
        <p:spPr>
          <a:xfrm>
            <a:off x="519113" y="228606"/>
            <a:ext cx="11149013" cy="2659191"/>
          </a:xfrm>
        </p:spPr>
        <p:txBody>
          <a:bodyPr/>
          <a:lstStyle/>
          <a:p>
            <a:r>
              <a:rPr lang="en-US" sz="4800" dirty="0"/>
              <a:t>A Continuous Offering </a:t>
            </a:r>
            <a:br>
              <a:rPr lang="en-US" sz="4800" dirty="0"/>
            </a:br>
            <a:r>
              <a:rPr lang="en-US" sz="4800" dirty="0"/>
              <a:t>		From Private to </a:t>
            </a:r>
            <a:br>
              <a:rPr lang="en-US" sz="4800" dirty="0"/>
            </a:br>
            <a:r>
              <a:rPr lang="en-US" sz="4800" dirty="0"/>
              <a:t>			Public Cloud</a:t>
            </a:r>
            <a:br>
              <a:rPr lang="en-US" sz="4800" dirty="0"/>
            </a:br>
            <a:endParaRPr lang="en-US" sz="4800" dirty="0"/>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25515" y="4769263"/>
            <a:ext cx="2626077" cy="667232"/>
          </a:xfrm>
          <a:prstGeom prst="rect">
            <a:avLst/>
          </a:prstGeom>
        </p:spPr>
      </p:pic>
      <p:sp>
        <p:nvSpPr>
          <p:cNvPr id="3" name="Rectangle 2"/>
          <p:cNvSpPr/>
          <p:nvPr/>
        </p:nvSpPr>
        <p:spPr bwMode="auto">
          <a:xfrm>
            <a:off x="3289837" y="2203867"/>
            <a:ext cx="4684573" cy="3392600"/>
          </a:xfrm>
          <a:prstGeom prst="rect">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1" name="Rectangle 30"/>
          <p:cNvSpPr/>
          <p:nvPr/>
        </p:nvSpPr>
        <p:spPr bwMode="auto">
          <a:xfrm>
            <a:off x="8084463" y="2203867"/>
            <a:ext cx="1499804" cy="3384133"/>
          </a:xfrm>
          <a:prstGeom prst="rect">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2" name="TextBox 31"/>
          <p:cNvSpPr txBox="1"/>
          <p:nvPr/>
        </p:nvSpPr>
        <p:spPr>
          <a:xfrm>
            <a:off x="8333160" y="4779713"/>
            <a:ext cx="1002409" cy="646331"/>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r>
              <a:rPr lang="en-US" dirty="0" smtClean="0"/>
              <a:t>Windows Azure SQL Database</a:t>
            </a:r>
            <a:endParaRPr lang="en-US" dirty="0"/>
          </a:p>
        </p:txBody>
      </p:sp>
    </p:spTree>
    <p:extLst>
      <p:ext uri="{BB962C8B-B14F-4D97-AF65-F5344CB8AC3E}">
        <p14:creationId xmlns:p14="http://schemas.microsoft.com/office/powerpoint/2010/main" val="2660938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par>
                                <p:cTn id="13" presetID="22" presetClass="entr" presetSubtype="1"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up)">
                                      <p:cBhvr>
                                        <p:cTn id="20" dur="500"/>
                                        <p:tgtEl>
                                          <p:spTgt spid="31"/>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up)">
                                      <p:cBhvr>
                                        <p:cTn id="2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3" grpId="0" animBg="1"/>
      <p:bldP spid="31" grpId="0" animBg="1"/>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61747"/>
          </a:xfrm>
        </p:spPr>
        <p:txBody>
          <a:bodyPr/>
          <a:lstStyle/>
          <a:p>
            <a:r>
              <a:rPr lang="en-US" dirty="0" err="1" smtClean="0"/>
              <a:t>IaaS</a:t>
            </a:r>
            <a:r>
              <a:rPr lang="en-US" dirty="0" smtClean="0"/>
              <a:t> Workloads – all about the app</a:t>
            </a:r>
            <a:endParaRPr lang="en-US" dirty="0"/>
          </a:p>
        </p:txBody>
      </p:sp>
      <p:sp>
        <p:nvSpPr>
          <p:cNvPr id="3" name="Text Placeholder 2"/>
          <p:cNvSpPr>
            <a:spLocks noGrp="1"/>
          </p:cNvSpPr>
          <p:nvPr>
            <p:ph type="body" sz="quarter" idx="10"/>
          </p:nvPr>
        </p:nvSpPr>
        <p:spPr>
          <a:xfrm>
            <a:off x="519113" y="1447800"/>
            <a:ext cx="11149013" cy="4625882"/>
          </a:xfrm>
        </p:spPr>
        <p:txBody>
          <a:bodyPr/>
          <a:lstStyle/>
          <a:p>
            <a:r>
              <a:rPr lang="en-US" dirty="0" smtClean="0">
                <a:solidFill>
                  <a:schemeClr val="accent2"/>
                </a:solidFill>
              </a:rPr>
              <a:t>Line of Business Applications</a:t>
            </a:r>
          </a:p>
          <a:p>
            <a:r>
              <a:rPr lang="en-US" sz="2800" dirty="0" smtClean="0">
                <a:solidFill>
                  <a:schemeClr val="tx2"/>
                </a:solidFill>
                <a:latin typeface="Segoe UI" pitchFamily="34" charset="0"/>
                <a:ea typeface="Segoe UI" pitchFamily="34" charset="0"/>
                <a:cs typeface="Segoe UI" pitchFamily="34" charset="0"/>
              </a:rPr>
              <a:t>Custom Applications, CRM, CMS, ERP, Business Intelligence</a:t>
            </a:r>
          </a:p>
          <a:p>
            <a:r>
              <a:rPr lang="en-US" dirty="0" smtClean="0">
                <a:solidFill>
                  <a:schemeClr val="accent2"/>
                </a:solidFill>
                <a:cs typeface="Segoe UI Light" pitchFamily="34" charset="0"/>
              </a:rPr>
              <a:t>Application Infrastructure</a:t>
            </a:r>
            <a:br>
              <a:rPr lang="en-US" dirty="0" smtClean="0">
                <a:solidFill>
                  <a:schemeClr val="accent2"/>
                </a:solidFill>
                <a:cs typeface="Segoe UI Light" pitchFamily="34" charset="0"/>
              </a:rPr>
            </a:br>
            <a:r>
              <a:rPr lang="en-US" sz="2800" dirty="0" smtClean="0">
                <a:solidFill>
                  <a:schemeClr val="tx2"/>
                </a:solidFill>
                <a:latin typeface="Segoe UI" pitchFamily="34" charset="0"/>
                <a:ea typeface="Segoe UI" pitchFamily="34" charset="0"/>
                <a:cs typeface="Segoe UI" pitchFamily="34" charset="0"/>
              </a:rPr>
              <a:t>File Servers, Databases, Identity, Source Control</a:t>
            </a:r>
            <a:endParaRPr lang="en-US" sz="2800" dirty="0" smtClean="0">
              <a:solidFill>
                <a:schemeClr val="tx2"/>
              </a:solidFill>
              <a:ea typeface="Segoe UI" pitchFamily="34" charset="0"/>
              <a:cs typeface="Segoe UI Light" pitchFamily="34" charset="0"/>
            </a:endParaRPr>
          </a:p>
          <a:p>
            <a:r>
              <a:rPr lang="en-US" dirty="0" smtClean="0">
                <a:solidFill>
                  <a:schemeClr val="accent2"/>
                </a:solidFill>
              </a:rPr>
              <a:t>Developer, Test and Staging Environments </a:t>
            </a:r>
          </a:p>
          <a:p>
            <a:r>
              <a:rPr lang="en-US" sz="2800" dirty="0" smtClean="0">
                <a:solidFill>
                  <a:schemeClr val="tx2"/>
                </a:solidFill>
                <a:latin typeface="Segoe UI" pitchFamily="34" charset="0"/>
                <a:ea typeface="Segoe UI" pitchFamily="34" charset="0"/>
                <a:cs typeface="Segoe UI" pitchFamily="34" charset="0"/>
              </a:rPr>
              <a:t>Quickly Provision and Un-provision Entire Environments</a:t>
            </a:r>
          </a:p>
          <a:p>
            <a:r>
              <a:rPr lang="en-US" dirty="0" smtClean="0">
                <a:solidFill>
                  <a:schemeClr val="accent2"/>
                </a:solidFill>
              </a:rPr>
              <a:t>Hybrid Applications</a:t>
            </a:r>
            <a:endParaRPr lang="en-US" dirty="0">
              <a:solidFill>
                <a:schemeClr val="accent2"/>
              </a:solidFill>
            </a:endParaRPr>
          </a:p>
          <a:p>
            <a:r>
              <a:rPr lang="en-US" sz="2800" dirty="0" smtClean="0">
                <a:latin typeface="Segoe UI" pitchFamily="34" charset="0"/>
                <a:ea typeface="Segoe UI" pitchFamily="34" charset="0"/>
                <a:cs typeface="Segoe UI" pitchFamily="34" charset="0"/>
              </a:rPr>
              <a:t>Applications that span your data center and the cloud</a:t>
            </a:r>
          </a:p>
        </p:txBody>
      </p:sp>
      <p:sp>
        <p:nvSpPr>
          <p:cNvPr id="4" name="Freeform 18"/>
          <p:cNvSpPr>
            <a:spLocks noEditPoints="1"/>
          </p:cNvSpPr>
          <p:nvPr/>
        </p:nvSpPr>
        <p:spPr bwMode="black">
          <a:xfrm>
            <a:off x="9931802" y="4078430"/>
            <a:ext cx="2116889" cy="2601556"/>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70458325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6600" dirty="0" smtClean="0"/>
              <a:t>Migrating SQL Server Workloads</a:t>
            </a:r>
            <a:endParaRPr lang="en-US" sz="6600" dirty="0"/>
          </a:p>
        </p:txBody>
      </p:sp>
    </p:spTree>
    <p:extLst>
      <p:ext uri="{BB962C8B-B14F-4D97-AF65-F5344CB8AC3E}">
        <p14:creationId xmlns:p14="http://schemas.microsoft.com/office/powerpoint/2010/main" val="57192946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61747"/>
          </a:xfrm>
        </p:spPr>
        <p:txBody>
          <a:bodyPr/>
          <a:lstStyle/>
          <a:p>
            <a:r>
              <a:rPr lang="en-US" dirty="0" smtClean="0"/>
              <a:t>SQL Server and Windows Azure VM</a:t>
            </a:r>
            <a:endParaRPr lang="en-US" dirty="0"/>
          </a:p>
        </p:txBody>
      </p:sp>
      <p:sp>
        <p:nvSpPr>
          <p:cNvPr id="3" name="Text Placeholder 2"/>
          <p:cNvSpPr>
            <a:spLocks noGrp="1"/>
          </p:cNvSpPr>
          <p:nvPr>
            <p:ph type="body" sz="quarter" idx="10"/>
          </p:nvPr>
        </p:nvSpPr>
        <p:spPr>
          <a:xfrm>
            <a:off x="519113" y="1447800"/>
            <a:ext cx="11149013" cy="4847481"/>
          </a:xfrm>
        </p:spPr>
        <p:txBody>
          <a:bodyPr/>
          <a:lstStyle/>
          <a:p>
            <a:r>
              <a:rPr lang="en-US" dirty="0" smtClean="0">
                <a:solidFill>
                  <a:schemeClr val="accent2"/>
                </a:solidFill>
              </a:rPr>
              <a:t>Supported Versions</a:t>
            </a:r>
          </a:p>
          <a:p>
            <a:r>
              <a:rPr lang="en-US" sz="2800" dirty="0" smtClean="0">
                <a:solidFill>
                  <a:schemeClr val="tx2"/>
                </a:solidFill>
                <a:latin typeface="Segoe UI" pitchFamily="34" charset="0"/>
                <a:ea typeface="Segoe UI" pitchFamily="34" charset="0"/>
                <a:cs typeface="Segoe UI" pitchFamily="34" charset="0"/>
              </a:rPr>
              <a:t>SQL Server 2012, 2008 R2, 2008</a:t>
            </a:r>
          </a:p>
          <a:p>
            <a:r>
              <a:rPr lang="en-US" dirty="0" smtClean="0">
                <a:solidFill>
                  <a:schemeClr val="accent2"/>
                </a:solidFill>
                <a:cs typeface="Segoe UI Light" pitchFamily="34" charset="0"/>
              </a:rPr>
              <a:t>Supported Features</a:t>
            </a:r>
            <a:br>
              <a:rPr lang="en-US" dirty="0" smtClean="0">
                <a:solidFill>
                  <a:schemeClr val="accent2"/>
                </a:solidFill>
                <a:cs typeface="Segoe UI Light" pitchFamily="34" charset="0"/>
              </a:rPr>
            </a:br>
            <a:r>
              <a:rPr lang="en-US" sz="2800" dirty="0" smtClean="0">
                <a:solidFill>
                  <a:schemeClr val="tx2"/>
                </a:solidFill>
                <a:latin typeface="Segoe UI" pitchFamily="34" charset="0"/>
                <a:ea typeface="Segoe UI" pitchFamily="34" charset="0"/>
                <a:cs typeface="Segoe UI" pitchFamily="34" charset="0"/>
              </a:rPr>
              <a:t>All SQL Server features supported except failover </a:t>
            </a:r>
            <a:r>
              <a:rPr lang="en-US" sz="2800" dirty="0" smtClean="0">
                <a:solidFill>
                  <a:schemeClr val="tx2"/>
                </a:solidFill>
                <a:latin typeface="Segoe UI" pitchFamily="34" charset="0"/>
                <a:ea typeface="Segoe UI" pitchFamily="34" charset="0"/>
                <a:cs typeface="Segoe UI" pitchFamily="34" charset="0"/>
              </a:rPr>
              <a:t>clustering</a:t>
            </a:r>
            <a:endParaRPr lang="en-US" sz="2800" dirty="0" smtClean="0">
              <a:solidFill>
                <a:schemeClr val="tx2"/>
              </a:solidFill>
              <a:latin typeface="Segoe UI" pitchFamily="34" charset="0"/>
              <a:ea typeface="Segoe UI" pitchFamily="34" charset="0"/>
              <a:cs typeface="Segoe UI" pitchFamily="34" charset="0"/>
            </a:endParaRPr>
          </a:p>
          <a:p>
            <a:r>
              <a:rPr lang="en-US" dirty="0" smtClean="0">
                <a:solidFill>
                  <a:schemeClr val="accent2"/>
                </a:solidFill>
                <a:cs typeface="Segoe UI Light" pitchFamily="34" charset="0"/>
              </a:rPr>
              <a:t>SQL Server Provisioning</a:t>
            </a:r>
            <a:endParaRPr lang="en-US" dirty="0">
              <a:solidFill>
                <a:schemeClr val="accent2"/>
              </a:solidFill>
              <a:cs typeface="Segoe UI Light" pitchFamily="34" charset="0"/>
            </a:endParaRPr>
          </a:p>
          <a:p>
            <a:r>
              <a:rPr lang="en-US" sz="2800" dirty="0">
                <a:solidFill>
                  <a:schemeClr val="tx2"/>
                </a:solidFill>
                <a:latin typeface="Segoe UI" pitchFamily="34" charset="0"/>
                <a:ea typeface="Segoe UI" pitchFamily="34" charset="0"/>
                <a:cs typeface="Segoe UI" pitchFamily="34" charset="0"/>
              </a:rPr>
              <a:t>Cloud-first using stock </a:t>
            </a:r>
            <a:r>
              <a:rPr lang="en-US" sz="2800" dirty="0" smtClean="0">
                <a:solidFill>
                  <a:schemeClr val="tx2"/>
                </a:solidFill>
                <a:latin typeface="Segoe UI" pitchFamily="34" charset="0"/>
                <a:ea typeface="Segoe UI" pitchFamily="34" charset="0"/>
                <a:cs typeface="Segoe UI" pitchFamily="34" charset="0"/>
              </a:rPr>
              <a:t>images, bring </a:t>
            </a:r>
            <a:r>
              <a:rPr lang="en-US" sz="2800" dirty="0">
                <a:solidFill>
                  <a:schemeClr val="tx2"/>
                </a:solidFill>
                <a:latin typeface="Segoe UI" pitchFamily="34" charset="0"/>
                <a:ea typeface="Segoe UI" pitchFamily="34" charset="0"/>
                <a:cs typeface="Segoe UI" pitchFamily="34" charset="0"/>
              </a:rPr>
              <a:t>your own server / </a:t>
            </a:r>
            <a:r>
              <a:rPr lang="en-US" sz="2800" dirty="0" smtClean="0">
                <a:solidFill>
                  <a:schemeClr val="tx2"/>
                </a:solidFill>
                <a:latin typeface="Segoe UI" pitchFamily="34" charset="0"/>
                <a:ea typeface="Segoe UI" pitchFamily="34" charset="0"/>
                <a:cs typeface="Segoe UI" pitchFamily="34" charset="0"/>
              </a:rPr>
              <a:t>VHD, capture cloud images</a:t>
            </a:r>
          </a:p>
          <a:p>
            <a:r>
              <a:rPr lang="en-US" dirty="0" smtClean="0">
                <a:solidFill>
                  <a:schemeClr val="accent2"/>
                </a:solidFill>
                <a:cs typeface="Segoe UI Light" pitchFamily="34" charset="0"/>
              </a:rPr>
              <a:t>SQL Server Licensing</a:t>
            </a:r>
            <a:endParaRPr lang="en-US" dirty="0">
              <a:solidFill>
                <a:schemeClr val="accent2"/>
              </a:solidFill>
              <a:cs typeface="Segoe UI Light" pitchFamily="34" charset="0"/>
            </a:endParaRPr>
          </a:p>
          <a:p>
            <a:r>
              <a:rPr lang="en-US" sz="2800" dirty="0" smtClean="0">
                <a:solidFill>
                  <a:schemeClr val="tx2"/>
                </a:solidFill>
                <a:latin typeface="Segoe UI" pitchFamily="34" charset="0"/>
                <a:ea typeface="Segoe UI" pitchFamily="34" charset="0"/>
                <a:cs typeface="Segoe UI" pitchFamily="34" charset="0"/>
              </a:rPr>
              <a:t>Pay </a:t>
            </a:r>
            <a:r>
              <a:rPr lang="en-US" sz="2800" dirty="0" smtClean="0">
                <a:solidFill>
                  <a:schemeClr val="tx2"/>
                </a:solidFill>
                <a:latin typeface="Segoe UI" pitchFamily="34" charset="0"/>
                <a:ea typeface="Segoe UI" pitchFamily="34" charset="0"/>
                <a:cs typeface="Segoe UI" pitchFamily="34" charset="0"/>
              </a:rPr>
              <a:t>per minute or </a:t>
            </a:r>
            <a:r>
              <a:rPr lang="en-US" sz="2800" dirty="0" smtClean="0">
                <a:solidFill>
                  <a:schemeClr val="tx2"/>
                </a:solidFill>
                <a:latin typeface="Segoe UI" pitchFamily="34" charset="0"/>
                <a:ea typeface="Segoe UI" pitchFamily="34" charset="0"/>
                <a:cs typeface="Segoe UI" pitchFamily="34" charset="0"/>
              </a:rPr>
              <a:t>migrate your own license via Software </a:t>
            </a:r>
            <a:r>
              <a:rPr lang="en-US" sz="2800" dirty="0" smtClean="0">
                <a:solidFill>
                  <a:schemeClr val="tx2"/>
                </a:solidFill>
                <a:latin typeface="Segoe UI" pitchFamily="34" charset="0"/>
                <a:ea typeface="Segoe UI" pitchFamily="34" charset="0"/>
                <a:cs typeface="Segoe UI" pitchFamily="34" charset="0"/>
              </a:rPr>
              <a:t>Assurance</a:t>
            </a:r>
            <a:endParaRPr lang="en-US" sz="2800" dirty="0">
              <a:solidFill>
                <a:schemeClr val="tx2"/>
              </a:solidFill>
              <a:latin typeface="Segoe UI" pitchFamily="34" charset="0"/>
              <a:ea typeface="Segoe UI" pitchFamily="34" charset="0"/>
              <a:cs typeface="Segoe UI" pitchFamily="34"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0012" y="1441284"/>
            <a:ext cx="3268980" cy="830580"/>
          </a:xfrm>
          <a:prstGeom prst="rect">
            <a:avLst/>
          </a:prstGeom>
        </p:spPr>
      </p:pic>
    </p:spTree>
    <p:extLst>
      <p:ext uri="{BB962C8B-B14F-4D97-AF65-F5344CB8AC3E}">
        <p14:creationId xmlns:p14="http://schemas.microsoft.com/office/powerpoint/2010/main" val="417475959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664797"/>
          </a:xfrm>
        </p:spPr>
        <p:txBody>
          <a:bodyPr/>
          <a:lstStyle/>
          <a:p>
            <a:r>
              <a:rPr lang="it-IT" sz="4800" dirty="0" smtClean="0"/>
              <a:t>Virtual Machine </a:t>
            </a:r>
            <a:r>
              <a:rPr lang="it-IT" sz="4800" dirty="0" err="1"/>
              <a:t>s</a:t>
            </a:r>
            <a:r>
              <a:rPr lang="it-IT" sz="4800" dirty="0" err="1" smtClean="0"/>
              <a:t>izes</a:t>
            </a:r>
            <a:r>
              <a:rPr lang="it-IT" sz="4800" dirty="0" smtClean="0"/>
              <a:t> and SQL Server</a:t>
            </a:r>
            <a:endParaRPr lang="it-IT" sz="4800" dirty="0"/>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1306679509"/>
              </p:ext>
            </p:extLst>
          </p:nvPr>
        </p:nvGraphicFramePr>
        <p:xfrm>
          <a:off x="166189" y="1187784"/>
          <a:ext cx="10162668" cy="4894603"/>
        </p:xfrm>
        <a:graphic>
          <a:graphicData uri="http://schemas.openxmlformats.org/drawingml/2006/table">
            <a:tbl>
              <a:tblPr/>
              <a:tblGrid>
                <a:gridCol w="1908472"/>
                <a:gridCol w="1142192"/>
                <a:gridCol w="1350537"/>
                <a:gridCol w="1314578"/>
                <a:gridCol w="1489187"/>
                <a:gridCol w="1478851"/>
                <a:gridCol w="1478851"/>
              </a:tblGrid>
              <a:tr h="1028583">
                <a:tc>
                  <a:txBody>
                    <a:bodyPr/>
                    <a:lstStyle/>
                    <a:p>
                      <a:pPr marL="0" algn="ctr" defTabSz="913641" rtl="0" eaLnBrk="1" fontAlgn="ctr" latinLnBrk="0" hangingPunct="1"/>
                      <a:r>
                        <a:rPr lang="it-IT" sz="1800" b="1" kern="1200" dirty="0" smtClean="0">
                          <a:solidFill>
                            <a:schemeClr val="bg1">
                              <a:alpha val="99000"/>
                            </a:schemeClr>
                          </a:solidFill>
                          <a:latin typeface="+mn-lt"/>
                          <a:ea typeface="+mn-ea"/>
                          <a:cs typeface="+mn-cs"/>
                        </a:rPr>
                        <a:t>VM </a:t>
                      </a:r>
                      <a:r>
                        <a:rPr lang="it-IT" sz="1800" b="1" kern="1200" dirty="0" err="1" smtClean="0">
                          <a:solidFill>
                            <a:schemeClr val="bg1">
                              <a:alpha val="99000"/>
                            </a:schemeClr>
                          </a:solidFill>
                          <a:latin typeface="+mn-lt"/>
                          <a:ea typeface="+mn-ea"/>
                          <a:cs typeface="+mn-cs"/>
                        </a:rPr>
                        <a:t>Size</a:t>
                      </a:r>
                      <a:endParaRPr lang="it-IT" sz="1800" b="1" kern="1200" dirty="0">
                        <a:solidFill>
                          <a:schemeClr val="bg1">
                            <a:alpha val="99000"/>
                          </a:schemeClr>
                        </a:solidFill>
                        <a:latin typeface="+mn-lt"/>
                        <a:ea typeface="+mn-ea"/>
                        <a:cs typeface="+mn-cs"/>
                      </a:endParaRPr>
                    </a:p>
                  </a:txBody>
                  <a:tcPr marL="9522" marR="9522" marT="9522"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pPr marL="0" algn="ctr" defTabSz="913641" rtl="0" eaLnBrk="1" fontAlgn="ctr" latinLnBrk="0" hangingPunct="1"/>
                      <a:r>
                        <a:rPr lang="it-IT" sz="1800" b="1" kern="1200" dirty="0" err="1">
                          <a:solidFill>
                            <a:schemeClr val="bg1">
                              <a:alpha val="99000"/>
                            </a:schemeClr>
                          </a:solidFill>
                          <a:latin typeface="+mn-lt"/>
                          <a:ea typeface="+mn-ea"/>
                          <a:cs typeface="+mn-cs"/>
                        </a:rPr>
                        <a:t>Cores</a:t>
                      </a:r>
                      <a:endParaRPr lang="it-IT" sz="1800" b="1" kern="1200" dirty="0">
                        <a:solidFill>
                          <a:schemeClr val="bg1">
                            <a:alpha val="99000"/>
                          </a:schemeClr>
                        </a:solidFill>
                        <a:latin typeface="+mn-lt"/>
                        <a:ea typeface="+mn-ea"/>
                        <a:cs typeface="+mn-cs"/>
                      </a:endParaRP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pPr marL="0" algn="ctr" defTabSz="913641" rtl="0" eaLnBrk="1" fontAlgn="ctr" latinLnBrk="0" hangingPunct="1"/>
                      <a:r>
                        <a:rPr lang="it-IT" sz="1800" b="1" kern="1200" dirty="0" smtClean="0">
                          <a:solidFill>
                            <a:schemeClr val="bg1">
                              <a:alpha val="99000"/>
                            </a:schemeClr>
                          </a:solidFill>
                          <a:latin typeface="+mn-lt"/>
                          <a:ea typeface="+mn-ea"/>
                          <a:cs typeface="+mn-cs"/>
                        </a:rPr>
                        <a:t>Memory</a:t>
                      </a:r>
                      <a:endParaRPr lang="it-IT" sz="1800" b="1" kern="1200" dirty="0">
                        <a:solidFill>
                          <a:schemeClr val="bg1">
                            <a:alpha val="99000"/>
                          </a:schemeClr>
                        </a:solidFill>
                        <a:latin typeface="+mn-lt"/>
                        <a:ea typeface="+mn-ea"/>
                        <a:cs typeface="+mn-cs"/>
                      </a:endParaRP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pPr marL="0" algn="ctr" defTabSz="913641" rtl="0" eaLnBrk="1" fontAlgn="ctr" latinLnBrk="0" hangingPunct="1"/>
                      <a:r>
                        <a:rPr lang="it-IT" sz="1800" b="1" kern="1200" dirty="0" smtClean="0">
                          <a:solidFill>
                            <a:schemeClr val="bg1">
                              <a:alpha val="99000"/>
                            </a:schemeClr>
                          </a:solidFill>
                          <a:latin typeface="+mn-lt"/>
                          <a:ea typeface="+mn-ea"/>
                          <a:cs typeface="+mn-cs"/>
                        </a:rPr>
                        <a:t>Storage </a:t>
                      </a:r>
                      <a:r>
                        <a:rPr lang="it-IT" sz="1800" b="1" kern="1200" dirty="0" err="1" smtClean="0">
                          <a:solidFill>
                            <a:schemeClr val="bg1">
                              <a:alpha val="99000"/>
                            </a:schemeClr>
                          </a:solidFill>
                          <a:latin typeface="+mn-lt"/>
                          <a:ea typeface="+mn-ea"/>
                          <a:cs typeface="+mn-cs"/>
                        </a:rPr>
                        <a:t>temp</a:t>
                      </a:r>
                      <a:endParaRPr lang="it-IT" sz="1800" b="1" kern="1200" dirty="0">
                        <a:solidFill>
                          <a:schemeClr val="bg1">
                            <a:alpha val="99000"/>
                          </a:schemeClr>
                        </a:solidFill>
                        <a:latin typeface="+mn-lt"/>
                        <a:ea typeface="+mn-ea"/>
                        <a:cs typeface="+mn-cs"/>
                      </a:endParaRP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pPr marL="0" algn="ctr" defTabSz="913641" rtl="0" eaLnBrk="1" fontAlgn="ctr" latinLnBrk="0" hangingPunct="1"/>
                      <a:r>
                        <a:rPr lang="it-IT" sz="1800" b="1" kern="1200" dirty="0" err="1" smtClean="0">
                          <a:solidFill>
                            <a:schemeClr val="bg1">
                              <a:alpha val="99000"/>
                            </a:schemeClr>
                          </a:solidFill>
                          <a:latin typeface="+mn-lt"/>
                          <a:ea typeface="+mn-ea"/>
                          <a:cs typeface="+mn-cs"/>
                        </a:rPr>
                        <a:t>Bandwidth</a:t>
                      </a:r>
                      <a:r>
                        <a:rPr lang="it-IT" sz="1800" b="1" kern="1200" dirty="0" smtClean="0">
                          <a:solidFill>
                            <a:schemeClr val="bg1">
                              <a:alpha val="99000"/>
                            </a:schemeClr>
                          </a:solidFill>
                          <a:latin typeface="+mn-lt"/>
                          <a:ea typeface="+mn-ea"/>
                          <a:cs typeface="+mn-cs"/>
                        </a:rPr>
                        <a:t> (Kbps</a:t>
                      </a:r>
                      <a:r>
                        <a:rPr lang="it-IT" sz="1800" b="1" kern="1200" dirty="0">
                          <a:solidFill>
                            <a:schemeClr val="bg1">
                              <a:alpha val="99000"/>
                            </a:schemeClr>
                          </a:solidFill>
                          <a:latin typeface="+mn-lt"/>
                          <a:ea typeface="+mn-ea"/>
                          <a:cs typeface="+mn-cs"/>
                        </a:rPr>
                        <a:t>)</a:t>
                      </a: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pPr marL="0" algn="ctr" defTabSz="913641" rtl="0" eaLnBrk="1" fontAlgn="ctr" latinLnBrk="0" hangingPunct="1"/>
                      <a:r>
                        <a:rPr lang="en-US" sz="1800" b="1" kern="1200" dirty="0" smtClean="0">
                          <a:solidFill>
                            <a:schemeClr val="bg1">
                              <a:alpha val="99000"/>
                            </a:schemeClr>
                          </a:solidFill>
                          <a:latin typeface="+mn-lt"/>
                          <a:ea typeface="+mn-ea"/>
                          <a:cs typeface="+mn-cs"/>
                        </a:rPr>
                        <a:t>OS Disk size</a:t>
                      </a:r>
                      <a:endParaRPr lang="it-IT" sz="1800" b="1" kern="1200" dirty="0">
                        <a:solidFill>
                          <a:schemeClr val="bg1">
                            <a:alpha val="99000"/>
                          </a:schemeClr>
                        </a:solidFill>
                        <a:latin typeface="+mn-lt"/>
                        <a:ea typeface="+mn-ea"/>
                        <a:cs typeface="+mn-cs"/>
                      </a:endParaRP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pPr marL="0" algn="ctr" defTabSz="913641" rtl="0" eaLnBrk="1" fontAlgn="ctr" latinLnBrk="0" hangingPunct="1"/>
                      <a:r>
                        <a:rPr lang="it-IT" sz="1800" b="1" kern="1200" dirty="0" smtClean="0">
                          <a:solidFill>
                            <a:schemeClr val="bg1">
                              <a:alpha val="99000"/>
                            </a:schemeClr>
                          </a:solidFill>
                          <a:latin typeface="+mn-lt"/>
                          <a:ea typeface="+mn-ea"/>
                          <a:cs typeface="+mn-cs"/>
                        </a:rPr>
                        <a:t># </a:t>
                      </a:r>
                      <a:r>
                        <a:rPr lang="it-IT" sz="1800" b="1" kern="1200" dirty="0">
                          <a:solidFill>
                            <a:schemeClr val="bg1">
                              <a:alpha val="99000"/>
                            </a:schemeClr>
                          </a:solidFill>
                          <a:latin typeface="+mn-lt"/>
                          <a:ea typeface="+mn-ea"/>
                          <a:cs typeface="+mn-cs"/>
                        </a:rPr>
                        <a:t>data </a:t>
                      </a:r>
                      <a:r>
                        <a:rPr lang="it-IT" sz="1800" b="1" kern="1200" dirty="0" smtClean="0">
                          <a:solidFill>
                            <a:schemeClr val="bg1">
                              <a:alpha val="99000"/>
                            </a:schemeClr>
                          </a:solidFill>
                          <a:latin typeface="+mn-lt"/>
                          <a:ea typeface="+mn-ea"/>
                          <a:cs typeface="+mn-cs"/>
                        </a:rPr>
                        <a:t>disk </a:t>
                      </a:r>
                    </a:p>
                    <a:p>
                      <a:pPr marL="0" algn="ctr" defTabSz="913641" rtl="0" eaLnBrk="1" fontAlgn="ctr" latinLnBrk="0" hangingPunct="1"/>
                      <a:r>
                        <a:rPr lang="it-IT" sz="1800" b="1" kern="1200" dirty="0" smtClean="0">
                          <a:solidFill>
                            <a:schemeClr val="bg1">
                              <a:alpha val="99000"/>
                            </a:schemeClr>
                          </a:solidFill>
                          <a:latin typeface="+mn-lt"/>
                          <a:ea typeface="+mn-ea"/>
                          <a:cs typeface="+mn-cs"/>
                        </a:rPr>
                        <a:t>(</a:t>
                      </a:r>
                      <a:r>
                        <a:rPr lang="it-IT" sz="1800" b="1" kern="1200" dirty="0" err="1" smtClean="0">
                          <a:solidFill>
                            <a:schemeClr val="bg1">
                              <a:alpha val="99000"/>
                            </a:schemeClr>
                          </a:solidFill>
                          <a:latin typeface="+mn-lt"/>
                          <a:ea typeface="+mn-ea"/>
                          <a:cs typeface="+mn-cs"/>
                        </a:rPr>
                        <a:t>max</a:t>
                      </a:r>
                      <a:r>
                        <a:rPr lang="it-IT" sz="1800" b="1" kern="1200" dirty="0" smtClean="0">
                          <a:solidFill>
                            <a:schemeClr val="bg1">
                              <a:alpha val="99000"/>
                            </a:schemeClr>
                          </a:solidFill>
                          <a:latin typeface="+mn-lt"/>
                          <a:ea typeface="+mn-ea"/>
                          <a:cs typeface="+mn-cs"/>
                        </a:rPr>
                        <a:t> 1 </a:t>
                      </a:r>
                      <a:r>
                        <a:rPr lang="it-IT" sz="1800" b="1" kern="1200" dirty="0">
                          <a:solidFill>
                            <a:schemeClr val="bg1">
                              <a:alpha val="99000"/>
                            </a:schemeClr>
                          </a:solidFill>
                          <a:latin typeface="+mn-lt"/>
                          <a:ea typeface="+mn-ea"/>
                          <a:cs typeface="+mn-cs"/>
                        </a:rPr>
                        <a:t>TB </a:t>
                      </a:r>
                      <a:r>
                        <a:rPr lang="it-IT" sz="1800" b="1" kern="1200" dirty="0" err="1" smtClean="0">
                          <a:solidFill>
                            <a:schemeClr val="bg1">
                              <a:alpha val="99000"/>
                            </a:schemeClr>
                          </a:solidFill>
                          <a:latin typeface="+mn-lt"/>
                          <a:ea typeface="+mn-ea"/>
                          <a:cs typeface="+mn-cs"/>
                        </a:rPr>
                        <a:t>each</a:t>
                      </a:r>
                      <a:r>
                        <a:rPr lang="it-IT" sz="1800" b="1" kern="1200" dirty="0" smtClean="0">
                          <a:solidFill>
                            <a:schemeClr val="bg1">
                              <a:alpha val="99000"/>
                            </a:schemeClr>
                          </a:solidFill>
                          <a:latin typeface="+mn-lt"/>
                          <a:ea typeface="+mn-ea"/>
                          <a:cs typeface="+mn-cs"/>
                        </a:rPr>
                        <a:t>)</a:t>
                      </a:r>
                      <a:endParaRPr lang="it-IT" sz="1800" b="1" kern="1200" dirty="0">
                        <a:solidFill>
                          <a:schemeClr val="bg1">
                            <a:alpha val="99000"/>
                          </a:schemeClr>
                        </a:solidFill>
                        <a:latin typeface="+mn-lt"/>
                        <a:ea typeface="+mn-ea"/>
                        <a:cs typeface="+mn-cs"/>
                      </a:endParaRP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r>
              <a:tr h="859115">
                <a:tc>
                  <a:txBody>
                    <a:bodyPr/>
                    <a:lstStyle/>
                    <a:p>
                      <a:pPr algn="ctr" fontAlgn="ctr"/>
                      <a:r>
                        <a:rPr lang="it-IT" sz="1800" b="1" i="0" u="none" strike="noStrike" dirty="0" err="1" smtClean="0">
                          <a:solidFill>
                            <a:schemeClr val="tx1"/>
                          </a:solidFill>
                          <a:effectLst/>
                          <a:latin typeface="Calibri" panose="020F0502020204030204" pitchFamily="34" charset="0"/>
                        </a:rPr>
                        <a:t>ExtraSmall</a:t>
                      </a:r>
                      <a:r>
                        <a:rPr lang="it-IT" sz="1800" b="1" i="0" u="none" strike="noStrike" dirty="0" smtClean="0">
                          <a:solidFill>
                            <a:schemeClr val="tx1"/>
                          </a:solidFill>
                          <a:effectLst/>
                          <a:latin typeface="Calibri" panose="020F0502020204030204" pitchFamily="34" charset="0"/>
                        </a:rPr>
                        <a:t> (A0)</a:t>
                      </a:r>
                      <a:endParaRPr lang="it-IT" sz="1800" b="1" i="0" u="none" strike="noStrike" dirty="0">
                        <a:solidFill>
                          <a:schemeClr val="tx1"/>
                        </a:solidFill>
                        <a:effectLst/>
                        <a:latin typeface="Calibri" panose="020F0502020204030204" pitchFamily="34" charset="0"/>
                      </a:endParaRPr>
                    </a:p>
                  </a:txBody>
                  <a:tcPr marL="9522" marR="9522" marT="9522"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fontAlgn="ctr"/>
                      <a:r>
                        <a:rPr lang="it-IT" sz="1800" b="0" i="0" u="none" strike="noStrike" dirty="0" err="1">
                          <a:solidFill>
                            <a:schemeClr val="tx1"/>
                          </a:solidFill>
                          <a:effectLst/>
                          <a:latin typeface="Calibri" panose="020F0502020204030204" pitchFamily="34" charset="0"/>
                        </a:rPr>
                        <a:t>Shared</a:t>
                      </a:r>
                      <a:endParaRPr lang="it-IT" sz="1800" b="0" i="0" u="none" strike="noStrike" dirty="0">
                        <a:solidFill>
                          <a:schemeClr val="tx1"/>
                        </a:solidFill>
                        <a:effectLst/>
                        <a:latin typeface="Calibri" panose="020F0502020204030204" pitchFamily="34" charset="0"/>
                      </a:endParaRP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fontAlgn="ctr"/>
                      <a:r>
                        <a:rPr lang="it-IT" sz="1800" b="0" i="0" u="none" strike="noStrike">
                          <a:solidFill>
                            <a:schemeClr val="tx1"/>
                          </a:solidFill>
                          <a:effectLst/>
                          <a:latin typeface="Calibri" panose="020F0502020204030204" pitchFamily="34" charset="0"/>
                        </a:rPr>
                        <a:t>768 MB</a:t>
                      </a: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fontAlgn="ctr"/>
                      <a:r>
                        <a:rPr lang="it-IT" sz="1800" b="0" i="0" u="none" strike="noStrike">
                          <a:solidFill>
                            <a:schemeClr val="tx1"/>
                          </a:solidFill>
                          <a:effectLst/>
                          <a:latin typeface="Calibri" panose="020F0502020204030204" pitchFamily="34" charset="0"/>
                        </a:rPr>
                        <a:t>20 GB</a:t>
                      </a: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fontAlgn="ctr"/>
                      <a:r>
                        <a:rPr lang="it-IT" sz="1800" b="0" i="0" u="none" strike="noStrike" dirty="0">
                          <a:solidFill>
                            <a:schemeClr val="tx1"/>
                          </a:solidFill>
                          <a:effectLst/>
                          <a:latin typeface="Calibri" panose="020F0502020204030204" pitchFamily="34" charset="0"/>
                        </a:rPr>
                        <a:t>5</a:t>
                      </a: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fontAlgn="ctr"/>
                      <a:r>
                        <a:rPr lang="en-US" sz="1800" b="0" i="0" u="none" strike="noStrike" dirty="0" smtClean="0">
                          <a:solidFill>
                            <a:schemeClr val="tx1"/>
                          </a:solidFill>
                          <a:effectLst/>
                          <a:latin typeface="Calibri" panose="020F0502020204030204" pitchFamily="34" charset="0"/>
                        </a:rPr>
                        <a:t>127 GB</a:t>
                      </a:r>
                      <a:endParaRPr lang="it-IT" sz="1800" b="0" i="0" u="none" strike="noStrike" dirty="0">
                        <a:solidFill>
                          <a:schemeClr val="tx1"/>
                        </a:solidFill>
                        <a:effectLst/>
                        <a:latin typeface="Calibri" panose="020F0502020204030204" pitchFamily="34" charset="0"/>
                      </a:endParaRP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fontAlgn="ctr"/>
                      <a:r>
                        <a:rPr lang="it-IT" sz="1800" b="0" i="0" u="none" strike="noStrike" dirty="0">
                          <a:solidFill>
                            <a:schemeClr val="tx1"/>
                          </a:solidFill>
                          <a:effectLst/>
                          <a:latin typeface="Calibri" panose="020F0502020204030204" pitchFamily="34" charset="0"/>
                        </a:rPr>
                        <a:t>1</a:t>
                      </a: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r>
              <a:tr h="429558">
                <a:tc>
                  <a:txBody>
                    <a:bodyPr/>
                    <a:lstStyle/>
                    <a:p>
                      <a:pPr algn="ctr" fontAlgn="ctr"/>
                      <a:r>
                        <a:rPr lang="it-IT" sz="1800" b="1" i="0" u="none" strike="noStrike" dirty="0" smtClean="0">
                          <a:solidFill>
                            <a:schemeClr val="tx1"/>
                          </a:solidFill>
                          <a:effectLst/>
                          <a:latin typeface="Calibri" panose="020F0502020204030204" pitchFamily="34" charset="0"/>
                        </a:rPr>
                        <a:t>Small (A1)</a:t>
                      </a:r>
                      <a:endParaRPr lang="it-IT" sz="1800" b="1" i="0" u="none" strike="noStrike" dirty="0">
                        <a:solidFill>
                          <a:schemeClr val="tx1"/>
                        </a:solidFill>
                        <a:effectLst/>
                        <a:latin typeface="Calibri" panose="020F0502020204030204" pitchFamily="34" charset="0"/>
                      </a:endParaRPr>
                    </a:p>
                  </a:txBody>
                  <a:tcPr marL="9522" marR="9522" marT="9522"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fontAlgn="ctr"/>
                      <a:r>
                        <a:rPr lang="it-IT" sz="1800" b="0" i="0" u="none" strike="noStrike" dirty="0">
                          <a:solidFill>
                            <a:schemeClr val="tx1"/>
                          </a:solidFill>
                          <a:effectLst/>
                          <a:latin typeface="Calibri" panose="020F0502020204030204" pitchFamily="34" charset="0"/>
                        </a:rPr>
                        <a:t>1</a:t>
                      </a: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fontAlgn="ctr"/>
                      <a:r>
                        <a:rPr lang="it-IT" sz="1800" b="0" i="0" u="none" strike="noStrike" dirty="0">
                          <a:solidFill>
                            <a:schemeClr val="tx1"/>
                          </a:solidFill>
                          <a:effectLst/>
                          <a:latin typeface="Calibri" panose="020F0502020204030204" pitchFamily="34" charset="0"/>
                        </a:rPr>
                        <a:t>1.75 GB</a:t>
                      </a: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fontAlgn="ctr"/>
                      <a:r>
                        <a:rPr lang="it-IT" sz="1800" b="0" i="0" u="none" strike="noStrike" dirty="0">
                          <a:solidFill>
                            <a:schemeClr val="tx1"/>
                          </a:solidFill>
                          <a:effectLst/>
                          <a:latin typeface="Calibri" panose="020F0502020204030204" pitchFamily="34" charset="0"/>
                        </a:rPr>
                        <a:t>70 GB</a:t>
                      </a: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fontAlgn="ctr"/>
                      <a:r>
                        <a:rPr lang="it-IT" sz="1800" b="0" i="0" u="none" strike="noStrike" dirty="0">
                          <a:solidFill>
                            <a:schemeClr val="tx1"/>
                          </a:solidFill>
                          <a:effectLst/>
                          <a:latin typeface="Calibri" panose="020F0502020204030204" pitchFamily="34" charset="0"/>
                        </a:rPr>
                        <a:t>100</a:t>
                      </a: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fontAlgn="ctr"/>
                      <a:r>
                        <a:rPr lang="en-US" sz="1800" b="0" i="0" u="none" strike="noStrike" dirty="0" smtClean="0">
                          <a:solidFill>
                            <a:schemeClr val="tx1"/>
                          </a:solidFill>
                          <a:effectLst/>
                          <a:latin typeface="Calibri" panose="020F0502020204030204" pitchFamily="34" charset="0"/>
                        </a:rPr>
                        <a:t>127 GB</a:t>
                      </a:r>
                      <a:endParaRPr lang="it-IT" sz="1800" b="0" i="0" u="none" strike="noStrike" dirty="0">
                        <a:solidFill>
                          <a:schemeClr val="tx1"/>
                        </a:solidFill>
                        <a:effectLst/>
                        <a:latin typeface="Calibri" panose="020F0502020204030204" pitchFamily="34" charset="0"/>
                      </a:endParaRP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fontAlgn="ctr"/>
                      <a:r>
                        <a:rPr lang="it-IT" sz="1800" b="0" i="0" u="none" strike="noStrike" dirty="0">
                          <a:solidFill>
                            <a:schemeClr val="tx1"/>
                          </a:solidFill>
                          <a:effectLst/>
                          <a:latin typeface="Calibri" panose="020F0502020204030204" pitchFamily="34" charset="0"/>
                        </a:rPr>
                        <a:t>2</a:t>
                      </a: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r>
              <a:tr h="429558">
                <a:tc>
                  <a:txBody>
                    <a:bodyPr/>
                    <a:lstStyle/>
                    <a:p>
                      <a:pPr algn="ctr" fontAlgn="ctr"/>
                      <a:r>
                        <a:rPr lang="it-IT" sz="1800" b="1" i="0" u="none" strike="noStrike" dirty="0" smtClean="0">
                          <a:solidFill>
                            <a:srgbClr val="000000"/>
                          </a:solidFill>
                          <a:effectLst/>
                          <a:latin typeface="Calibri" panose="020F0502020204030204" pitchFamily="34" charset="0"/>
                        </a:rPr>
                        <a:t>Medium (A2)</a:t>
                      </a:r>
                      <a:endParaRPr lang="it-IT" sz="1800" b="1" i="0" u="none" strike="noStrike" dirty="0">
                        <a:solidFill>
                          <a:srgbClr val="000000"/>
                        </a:solidFill>
                        <a:effectLst/>
                        <a:latin typeface="Calibri" panose="020F0502020204030204" pitchFamily="34" charset="0"/>
                      </a:endParaRPr>
                    </a:p>
                  </a:txBody>
                  <a:tcPr marL="9522" marR="9522" marT="9522"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5000"/>
                        <a:lumOff val="75000"/>
                      </a:schemeClr>
                    </a:solidFill>
                  </a:tcPr>
                </a:tc>
                <a:tc>
                  <a:txBody>
                    <a:bodyPr/>
                    <a:lstStyle/>
                    <a:p>
                      <a:pPr algn="ctr" fontAlgn="ctr"/>
                      <a:r>
                        <a:rPr lang="it-IT" sz="1800" b="0" i="0" u="none" strike="noStrike" dirty="0">
                          <a:solidFill>
                            <a:srgbClr val="000000"/>
                          </a:solidFill>
                          <a:effectLst/>
                          <a:latin typeface="Calibri" panose="020F0502020204030204" pitchFamily="34" charset="0"/>
                        </a:rPr>
                        <a:t>2</a:t>
                      </a: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5000"/>
                        <a:lumOff val="75000"/>
                      </a:schemeClr>
                    </a:solidFill>
                  </a:tcPr>
                </a:tc>
                <a:tc>
                  <a:txBody>
                    <a:bodyPr/>
                    <a:lstStyle/>
                    <a:p>
                      <a:pPr algn="ctr" fontAlgn="ctr"/>
                      <a:r>
                        <a:rPr lang="it-IT" sz="1800" b="0" i="0" u="none" strike="noStrike">
                          <a:solidFill>
                            <a:srgbClr val="000000"/>
                          </a:solidFill>
                          <a:effectLst/>
                          <a:latin typeface="Calibri" panose="020F0502020204030204" pitchFamily="34" charset="0"/>
                        </a:rPr>
                        <a:t>3.5 GB</a:t>
                      </a: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5000"/>
                        <a:lumOff val="75000"/>
                      </a:schemeClr>
                    </a:solidFill>
                  </a:tcPr>
                </a:tc>
                <a:tc>
                  <a:txBody>
                    <a:bodyPr/>
                    <a:lstStyle/>
                    <a:p>
                      <a:pPr algn="ctr" fontAlgn="ctr"/>
                      <a:r>
                        <a:rPr lang="it-IT" sz="1800" b="0" i="0" u="none" strike="noStrike" dirty="0">
                          <a:solidFill>
                            <a:srgbClr val="000000"/>
                          </a:solidFill>
                          <a:effectLst/>
                          <a:latin typeface="Calibri" panose="020F0502020204030204" pitchFamily="34" charset="0"/>
                        </a:rPr>
                        <a:t>135 GB</a:t>
                      </a: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5000"/>
                        <a:lumOff val="75000"/>
                      </a:schemeClr>
                    </a:solidFill>
                  </a:tcPr>
                </a:tc>
                <a:tc>
                  <a:txBody>
                    <a:bodyPr/>
                    <a:lstStyle/>
                    <a:p>
                      <a:pPr algn="ctr" fontAlgn="ctr"/>
                      <a:r>
                        <a:rPr lang="it-IT" sz="1800" b="0" i="0" u="none" strike="noStrike">
                          <a:solidFill>
                            <a:srgbClr val="000000"/>
                          </a:solidFill>
                          <a:effectLst/>
                          <a:latin typeface="Calibri" panose="020F0502020204030204" pitchFamily="34" charset="0"/>
                        </a:rPr>
                        <a:t>200</a:t>
                      </a: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5000"/>
                        <a:lumOff val="75000"/>
                      </a:schemeClr>
                    </a:solidFill>
                  </a:tcPr>
                </a:tc>
                <a:tc>
                  <a:txBody>
                    <a:bodyPr/>
                    <a:lstStyle/>
                    <a:p>
                      <a:pPr algn="ctr" fontAlgn="ctr"/>
                      <a:r>
                        <a:rPr lang="en-US" sz="1800" b="0" i="0" u="none" strike="noStrike" dirty="0" smtClean="0">
                          <a:solidFill>
                            <a:srgbClr val="000000"/>
                          </a:solidFill>
                          <a:effectLst/>
                          <a:latin typeface="Calibri" panose="020F0502020204030204" pitchFamily="34" charset="0"/>
                        </a:rPr>
                        <a:t>127 GB</a:t>
                      </a:r>
                      <a:endParaRPr lang="it-IT" sz="1800" b="0" i="0" u="none" strike="noStrike" dirty="0">
                        <a:solidFill>
                          <a:srgbClr val="000000"/>
                        </a:solidFill>
                        <a:effectLst/>
                        <a:latin typeface="Calibri" panose="020F0502020204030204" pitchFamily="34" charset="0"/>
                      </a:endParaRP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5000"/>
                        <a:lumOff val="75000"/>
                      </a:schemeClr>
                    </a:solidFill>
                  </a:tcPr>
                </a:tc>
                <a:tc>
                  <a:txBody>
                    <a:bodyPr/>
                    <a:lstStyle/>
                    <a:p>
                      <a:pPr algn="ctr" fontAlgn="ctr"/>
                      <a:r>
                        <a:rPr lang="it-IT" sz="1800" b="0" i="0" u="none" strike="noStrike" dirty="0">
                          <a:solidFill>
                            <a:srgbClr val="000000"/>
                          </a:solidFill>
                          <a:effectLst/>
                          <a:latin typeface="Calibri" panose="020F0502020204030204" pitchFamily="34" charset="0"/>
                        </a:rPr>
                        <a:t>4</a:t>
                      </a: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5000"/>
                        <a:lumOff val="75000"/>
                      </a:schemeClr>
                    </a:solidFill>
                  </a:tcPr>
                </a:tc>
              </a:tr>
              <a:tr h="429558">
                <a:tc>
                  <a:txBody>
                    <a:bodyPr/>
                    <a:lstStyle/>
                    <a:p>
                      <a:pPr algn="ctr" fontAlgn="ctr"/>
                      <a:r>
                        <a:rPr lang="it-IT" sz="1800" b="1" i="0" u="none" strike="noStrike" dirty="0" smtClean="0">
                          <a:solidFill>
                            <a:srgbClr val="000000"/>
                          </a:solidFill>
                          <a:effectLst/>
                          <a:latin typeface="Calibri" panose="020F0502020204030204" pitchFamily="34" charset="0"/>
                        </a:rPr>
                        <a:t>Large (A3)</a:t>
                      </a:r>
                      <a:endParaRPr lang="it-IT" sz="1800" b="1" i="0" u="none" strike="noStrike" dirty="0">
                        <a:solidFill>
                          <a:srgbClr val="000000"/>
                        </a:solidFill>
                        <a:effectLst/>
                        <a:latin typeface="Calibri" panose="020F0502020204030204" pitchFamily="34" charset="0"/>
                      </a:endParaRPr>
                    </a:p>
                  </a:txBody>
                  <a:tcPr marL="9522" marR="9522" marT="9522"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r>
                        <a:rPr lang="it-IT" sz="1800" b="0" i="0" u="none" strike="noStrike">
                          <a:solidFill>
                            <a:srgbClr val="000000"/>
                          </a:solidFill>
                          <a:effectLst/>
                          <a:latin typeface="Calibri" panose="020F0502020204030204" pitchFamily="34" charset="0"/>
                        </a:rPr>
                        <a:t>4</a:t>
                      </a: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r>
                        <a:rPr lang="it-IT" sz="1800" b="0" i="0" u="none" strike="noStrike">
                          <a:solidFill>
                            <a:srgbClr val="000000"/>
                          </a:solidFill>
                          <a:effectLst/>
                          <a:latin typeface="Calibri" panose="020F0502020204030204" pitchFamily="34" charset="0"/>
                        </a:rPr>
                        <a:t>7 GB</a:t>
                      </a: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r>
                        <a:rPr lang="it-IT" sz="1800" b="0" i="0" u="none" strike="noStrike">
                          <a:solidFill>
                            <a:srgbClr val="000000"/>
                          </a:solidFill>
                          <a:effectLst/>
                          <a:latin typeface="Calibri" panose="020F0502020204030204" pitchFamily="34" charset="0"/>
                        </a:rPr>
                        <a:t>285 GB</a:t>
                      </a: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r>
                        <a:rPr lang="it-IT" sz="1800" b="0" i="0" u="none" strike="noStrike">
                          <a:solidFill>
                            <a:srgbClr val="000000"/>
                          </a:solidFill>
                          <a:effectLst/>
                          <a:latin typeface="Calibri" panose="020F0502020204030204" pitchFamily="34" charset="0"/>
                        </a:rPr>
                        <a:t>400</a:t>
                      </a: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r>
                        <a:rPr lang="en-US" sz="1800" b="0" i="0" u="none" strike="noStrike" dirty="0" smtClean="0">
                          <a:solidFill>
                            <a:srgbClr val="000000"/>
                          </a:solidFill>
                          <a:effectLst/>
                          <a:latin typeface="Calibri" panose="020F0502020204030204" pitchFamily="34" charset="0"/>
                        </a:rPr>
                        <a:t>127 GB</a:t>
                      </a:r>
                      <a:endParaRPr lang="it-IT" sz="1800" b="0" i="0" u="none" strike="noStrike" dirty="0">
                        <a:solidFill>
                          <a:srgbClr val="000000"/>
                        </a:solidFill>
                        <a:effectLst/>
                        <a:latin typeface="Calibri" panose="020F0502020204030204" pitchFamily="34" charset="0"/>
                      </a:endParaRP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r>
                        <a:rPr lang="it-IT" sz="1800" b="0" i="0" u="none" strike="noStrike" dirty="0">
                          <a:solidFill>
                            <a:srgbClr val="000000"/>
                          </a:solidFill>
                          <a:effectLst/>
                          <a:latin typeface="Calibri" panose="020F0502020204030204" pitchFamily="34" charset="0"/>
                        </a:rPr>
                        <a:t>8</a:t>
                      </a: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r>
              <a:tr h="859115">
                <a:tc>
                  <a:txBody>
                    <a:bodyPr/>
                    <a:lstStyle/>
                    <a:p>
                      <a:pPr algn="ctr" fontAlgn="ctr"/>
                      <a:r>
                        <a:rPr lang="it-IT" sz="1800" b="1" i="0" u="none" strike="noStrike" dirty="0" err="1" smtClean="0">
                          <a:solidFill>
                            <a:srgbClr val="000000"/>
                          </a:solidFill>
                          <a:effectLst/>
                          <a:latin typeface="Calibri" panose="020F0502020204030204" pitchFamily="34" charset="0"/>
                        </a:rPr>
                        <a:t>ExtraLarge</a:t>
                      </a:r>
                      <a:r>
                        <a:rPr lang="it-IT" sz="1800" b="1" i="0" u="none" strike="noStrike" dirty="0" smtClean="0">
                          <a:solidFill>
                            <a:srgbClr val="000000"/>
                          </a:solidFill>
                          <a:effectLst/>
                          <a:latin typeface="Calibri" panose="020F0502020204030204" pitchFamily="34" charset="0"/>
                        </a:rPr>
                        <a:t> (A4)</a:t>
                      </a:r>
                      <a:endParaRPr lang="it-IT" sz="1800" b="1" i="0" u="none" strike="noStrike" dirty="0">
                        <a:solidFill>
                          <a:srgbClr val="000000"/>
                        </a:solidFill>
                        <a:effectLst/>
                        <a:latin typeface="Calibri" panose="020F0502020204030204" pitchFamily="34" charset="0"/>
                      </a:endParaRPr>
                    </a:p>
                  </a:txBody>
                  <a:tcPr marL="9522" marR="9522" marT="9522"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r>
                        <a:rPr lang="it-IT" sz="1800" b="0" i="0" u="none" strike="noStrike">
                          <a:solidFill>
                            <a:srgbClr val="000000"/>
                          </a:solidFill>
                          <a:effectLst/>
                          <a:latin typeface="Calibri" panose="020F0502020204030204" pitchFamily="34" charset="0"/>
                        </a:rPr>
                        <a:t>8</a:t>
                      </a: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r>
                        <a:rPr lang="it-IT" sz="1800" b="0" i="0" u="none" strike="noStrike">
                          <a:solidFill>
                            <a:srgbClr val="000000"/>
                          </a:solidFill>
                          <a:effectLst/>
                          <a:latin typeface="Calibri" panose="020F0502020204030204" pitchFamily="34" charset="0"/>
                        </a:rPr>
                        <a:t>14 GB</a:t>
                      </a: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r>
                        <a:rPr lang="it-IT" sz="1800" b="0" i="0" u="none" strike="noStrike">
                          <a:solidFill>
                            <a:srgbClr val="000000"/>
                          </a:solidFill>
                          <a:effectLst/>
                          <a:latin typeface="Calibri" panose="020F0502020204030204" pitchFamily="34" charset="0"/>
                        </a:rPr>
                        <a:t>605 GB</a:t>
                      </a: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r>
                        <a:rPr lang="it-IT" sz="1800" b="0" i="0" u="none" strike="noStrike">
                          <a:solidFill>
                            <a:srgbClr val="000000"/>
                          </a:solidFill>
                          <a:effectLst/>
                          <a:latin typeface="Calibri" panose="020F0502020204030204" pitchFamily="34" charset="0"/>
                        </a:rPr>
                        <a:t>800</a:t>
                      </a: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r>
                        <a:rPr lang="en-US" sz="1800" b="0" i="0" u="none" strike="noStrike" dirty="0" smtClean="0">
                          <a:solidFill>
                            <a:srgbClr val="000000"/>
                          </a:solidFill>
                          <a:effectLst/>
                          <a:latin typeface="Calibri" panose="020F0502020204030204" pitchFamily="34" charset="0"/>
                        </a:rPr>
                        <a:t>127 GB</a:t>
                      </a:r>
                      <a:endParaRPr lang="it-IT" sz="1800" b="0" i="0" u="none" strike="noStrike" dirty="0">
                        <a:solidFill>
                          <a:srgbClr val="000000"/>
                        </a:solidFill>
                        <a:effectLst/>
                        <a:latin typeface="Calibri" panose="020F0502020204030204" pitchFamily="34" charset="0"/>
                      </a:endParaRP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r>
                        <a:rPr lang="it-IT" sz="1800" b="0" i="0" u="none" strike="noStrike" dirty="0">
                          <a:solidFill>
                            <a:srgbClr val="000000"/>
                          </a:solidFill>
                          <a:effectLst/>
                          <a:latin typeface="Calibri" panose="020F0502020204030204" pitchFamily="34" charset="0"/>
                        </a:rPr>
                        <a:t>16</a:t>
                      </a: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r>
              <a:tr h="429558">
                <a:tc>
                  <a:txBody>
                    <a:bodyPr/>
                    <a:lstStyle/>
                    <a:p>
                      <a:pPr algn="ctr" fontAlgn="ctr"/>
                      <a:r>
                        <a:rPr lang="it-IT" sz="1800" b="1" i="0" u="none" strike="noStrike">
                          <a:solidFill>
                            <a:srgbClr val="000000"/>
                          </a:solidFill>
                          <a:effectLst/>
                          <a:latin typeface="Calibri" panose="020F0502020204030204" pitchFamily="34" charset="0"/>
                        </a:rPr>
                        <a:t>A6</a:t>
                      </a:r>
                    </a:p>
                  </a:txBody>
                  <a:tcPr marL="9522" marR="9522" marT="9522"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r>
                        <a:rPr lang="it-IT" sz="1800" b="0" i="0" u="none" strike="noStrike">
                          <a:solidFill>
                            <a:srgbClr val="000000"/>
                          </a:solidFill>
                          <a:effectLst/>
                          <a:latin typeface="Calibri" panose="020F0502020204030204" pitchFamily="34" charset="0"/>
                        </a:rPr>
                        <a:t>4</a:t>
                      </a: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r>
                        <a:rPr lang="it-IT" sz="1800" b="0" i="0" u="none" strike="noStrike">
                          <a:solidFill>
                            <a:srgbClr val="000000"/>
                          </a:solidFill>
                          <a:effectLst/>
                          <a:latin typeface="Calibri" panose="020F0502020204030204" pitchFamily="34" charset="0"/>
                        </a:rPr>
                        <a:t>28 GB</a:t>
                      </a: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r>
                        <a:rPr lang="it-IT" sz="1800" b="0" i="0" u="none" strike="noStrike">
                          <a:solidFill>
                            <a:srgbClr val="000000"/>
                          </a:solidFill>
                          <a:effectLst/>
                          <a:latin typeface="Calibri" panose="020F0502020204030204" pitchFamily="34" charset="0"/>
                        </a:rPr>
                        <a:t>285 GB</a:t>
                      </a: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r>
                        <a:rPr lang="it-IT" sz="1800" b="0" i="0" u="none" strike="noStrike" dirty="0" smtClean="0">
                          <a:solidFill>
                            <a:srgbClr val="000000"/>
                          </a:solidFill>
                          <a:effectLst/>
                          <a:latin typeface="Calibri" panose="020F0502020204030204" pitchFamily="34" charset="0"/>
                        </a:rPr>
                        <a:t>1000</a:t>
                      </a:r>
                      <a:endParaRPr lang="it-IT" sz="1800" b="0" i="0" u="none" strike="noStrike" dirty="0">
                        <a:solidFill>
                          <a:srgbClr val="000000"/>
                        </a:solidFill>
                        <a:effectLst/>
                        <a:latin typeface="Calibri" panose="020F0502020204030204" pitchFamily="34" charset="0"/>
                      </a:endParaRP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r>
                        <a:rPr lang="en-US" sz="1800" b="0" i="0" u="none" strike="noStrike" dirty="0" smtClean="0">
                          <a:solidFill>
                            <a:srgbClr val="000000"/>
                          </a:solidFill>
                          <a:effectLst/>
                          <a:latin typeface="Calibri" panose="020F0502020204030204" pitchFamily="34" charset="0"/>
                        </a:rPr>
                        <a:t>127 GB</a:t>
                      </a:r>
                      <a:endParaRPr lang="it-IT" sz="1800" b="0" i="0" u="none" strike="noStrike" dirty="0">
                        <a:solidFill>
                          <a:srgbClr val="000000"/>
                        </a:solidFill>
                        <a:effectLst/>
                        <a:latin typeface="Calibri" panose="020F0502020204030204" pitchFamily="34" charset="0"/>
                      </a:endParaRP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r>
                        <a:rPr lang="it-IT" sz="1800" b="0" i="0" u="none" strike="noStrike" dirty="0">
                          <a:solidFill>
                            <a:srgbClr val="000000"/>
                          </a:solidFill>
                          <a:effectLst/>
                          <a:latin typeface="Calibri" panose="020F0502020204030204" pitchFamily="34" charset="0"/>
                        </a:rPr>
                        <a:t>8</a:t>
                      </a: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r>
              <a:tr h="429558">
                <a:tc>
                  <a:txBody>
                    <a:bodyPr/>
                    <a:lstStyle/>
                    <a:p>
                      <a:pPr algn="ctr" fontAlgn="ctr"/>
                      <a:r>
                        <a:rPr lang="it-IT" sz="1800" b="1" i="0" u="none" strike="noStrike" dirty="0">
                          <a:solidFill>
                            <a:srgbClr val="000000"/>
                          </a:solidFill>
                          <a:effectLst/>
                          <a:latin typeface="Calibri" panose="020F0502020204030204" pitchFamily="34" charset="0"/>
                        </a:rPr>
                        <a:t>A7</a:t>
                      </a:r>
                    </a:p>
                  </a:txBody>
                  <a:tcPr marL="9522" marR="9522" marT="9522"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it-IT" sz="1800" b="0" i="0" u="none" strike="noStrike" dirty="0">
                          <a:solidFill>
                            <a:srgbClr val="000000"/>
                          </a:solidFill>
                          <a:effectLst/>
                          <a:latin typeface="Calibri" panose="020F0502020204030204" pitchFamily="34" charset="0"/>
                        </a:rPr>
                        <a:t>8</a:t>
                      </a: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it-IT" sz="1800" b="0" i="0" u="none" strike="noStrike" dirty="0">
                          <a:solidFill>
                            <a:srgbClr val="000000"/>
                          </a:solidFill>
                          <a:effectLst/>
                          <a:latin typeface="Calibri" panose="020F0502020204030204" pitchFamily="34" charset="0"/>
                        </a:rPr>
                        <a:t>56 GB</a:t>
                      </a: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it-IT" sz="1800" b="0" i="0" u="none" strike="noStrike" dirty="0">
                          <a:solidFill>
                            <a:srgbClr val="000000"/>
                          </a:solidFill>
                          <a:effectLst/>
                          <a:latin typeface="Calibri" panose="020F0502020204030204" pitchFamily="34" charset="0"/>
                        </a:rPr>
                        <a:t>605 GB</a:t>
                      </a: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it-IT" sz="1800" b="0" i="0" u="none" strike="noStrike" dirty="0" smtClean="0">
                          <a:solidFill>
                            <a:srgbClr val="000000"/>
                          </a:solidFill>
                          <a:effectLst/>
                          <a:latin typeface="Calibri" panose="020F0502020204030204" pitchFamily="34" charset="0"/>
                        </a:rPr>
                        <a:t>2000</a:t>
                      </a:r>
                      <a:endParaRPr lang="it-IT" sz="1800" b="0" i="0" u="none" strike="noStrike" dirty="0">
                        <a:solidFill>
                          <a:srgbClr val="000000"/>
                        </a:solidFill>
                        <a:effectLst/>
                        <a:latin typeface="Calibri" panose="020F0502020204030204" pitchFamily="34" charset="0"/>
                      </a:endParaRP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US" sz="1800" b="0" i="0" u="none" strike="noStrike" dirty="0" smtClean="0">
                          <a:solidFill>
                            <a:srgbClr val="000000"/>
                          </a:solidFill>
                          <a:effectLst/>
                          <a:latin typeface="Calibri" panose="020F0502020204030204" pitchFamily="34" charset="0"/>
                        </a:rPr>
                        <a:t>127 GB</a:t>
                      </a:r>
                      <a:endParaRPr lang="it-IT" sz="1800" b="0" i="0" u="none" strike="noStrike" dirty="0">
                        <a:solidFill>
                          <a:srgbClr val="000000"/>
                        </a:solidFill>
                        <a:effectLst/>
                        <a:latin typeface="Calibri" panose="020F0502020204030204" pitchFamily="34" charset="0"/>
                      </a:endParaRP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it-IT" sz="1800" b="0" i="0" u="none" strike="noStrike" dirty="0">
                          <a:solidFill>
                            <a:srgbClr val="000000"/>
                          </a:solidFill>
                          <a:effectLst/>
                          <a:latin typeface="Calibri" panose="020F0502020204030204" pitchFamily="34" charset="0"/>
                        </a:rPr>
                        <a:t>16</a:t>
                      </a:r>
                    </a:p>
                  </a:txBody>
                  <a:tcPr marL="9522" marR="9522" marT="9522"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3" name="Rectangle 2"/>
          <p:cNvSpPr/>
          <p:nvPr/>
        </p:nvSpPr>
        <p:spPr bwMode="auto">
          <a:xfrm>
            <a:off x="10423083" y="3509387"/>
            <a:ext cx="1685365" cy="423445"/>
          </a:xfrm>
          <a:prstGeom prst="rect">
            <a:avLst/>
          </a:prstGeom>
          <a:solidFill>
            <a:schemeClr val="tx1">
              <a:lumMod val="25000"/>
              <a:lumOff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r>
              <a:rPr lang="it-IT" sz="1800" b="1" dirty="0" err="1" smtClean="0">
                <a:solidFill>
                  <a:schemeClr val="tx1"/>
                </a:solidFill>
              </a:rPr>
              <a:t>Recommended</a:t>
            </a:r>
            <a:r>
              <a:rPr lang="it-IT" sz="1800" b="1" dirty="0" smtClean="0">
                <a:solidFill>
                  <a:schemeClr val="tx1"/>
                </a:solidFill>
              </a:rPr>
              <a:t> for </a:t>
            </a:r>
            <a:r>
              <a:rPr lang="it-IT" sz="1800" b="1" dirty="0" err="1">
                <a:solidFill>
                  <a:schemeClr val="tx1"/>
                </a:solidFill>
              </a:rPr>
              <a:t>dev</a:t>
            </a:r>
            <a:r>
              <a:rPr lang="it-IT" sz="1800" b="1" dirty="0">
                <a:solidFill>
                  <a:schemeClr val="tx1"/>
                </a:solidFill>
              </a:rPr>
              <a:t>/test</a:t>
            </a:r>
            <a:endParaRPr lang="it-IT" sz="1800" b="1" dirty="0">
              <a:solidFill>
                <a:schemeClr val="tx1"/>
              </a:solidFill>
            </a:endParaRPr>
          </a:p>
        </p:txBody>
      </p:sp>
      <p:sp>
        <p:nvSpPr>
          <p:cNvPr id="6" name="Rectangle 5"/>
          <p:cNvSpPr/>
          <p:nvPr/>
        </p:nvSpPr>
        <p:spPr bwMode="auto">
          <a:xfrm>
            <a:off x="10399431" y="4366091"/>
            <a:ext cx="1709017" cy="827262"/>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r>
              <a:rPr lang="it-IT" sz="1800" b="1" dirty="0" err="1" smtClean="0">
                <a:solidFill>
                  <a:schemeClr val="tx1"/>
                </a:solidFill>
              </a:rPr>
              <a:t>Recommended</a:t>
            </a:r>
            <a:r>
              <a:rPr lang="it-IT" sz="1800" b="1" dirty="0" smtClean="0">
                <a:solidFill>
                  <a:schemeClr val="tx1"/>
                </a:solidFill>
              </a:rPr>
              <a:t> </a:t>
            </a:r>
            <a:r>
              <a:rPr lang="it-IT" sz="1800" b="1" dirty="0">
                <a:solidFill>
                  <a:schemeClr val="tx1"/>
                </a:solidFill>
              </a:rPr>
              <a:t>for production</a:t>
            </a:r>
            <a:endParaRPr lang="it-IT" sz="1800" b="1" dirty="0">
              <a:solidFill>
                <a:schemeClr val="tx1"/>
              </a:solidFill>
            </a:endParaRPr>
          </a:p>
        </p:txBody>
      </p:sp>
    </p:spTree>
    <p:extLst>
      <p:ext uri="{BB962C8B-B14F-4D97-AF65-F5344CB8AC3E}">
        <p14:creationId xmlns:p14="http://schemas.microsoft.com/office/powerpoint/2010/main" val="15604101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iuQYS1Wdoki_L1RlnVbbMA"/>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4.xml.rels><?xml version="1.0" encoding="UTF-8" standalone="yes"?>
<Relationships xmlns="http://schemas.openxmlformats.org/package/2006/relationships"><Relationship Id="rId1" Type="http://schemas.openxmlformats.org/officeDocument/2006/relationships/image" Target="../media/image1.png"/></Relationships>
</file>

<file path=ppt/theme/_rels/theme5.xml.rels><?xml version="1.0" encoding="UTF-8" standalone="yes"?>
<Relationships xmlns="http://schemas.openxmlformats.org/package/2006/relationships"><Relationship Id="rId1" Type="http://schemas.openxmlformats.org/officeDocument/2006/relationships/image" Target="../media/image1.png"/></Relationships>
</file>

<file path=ppt/theme/_rels/theme6.xml.rels><?xml version="1.0" encoding="UTF-8" standalone="yes"?>
<Relationships xmlns="http://schemas.openxmlformats.org/package/2006/relationships"><Relationship Id="rId1" Type="http://schemas.openxmlformats.org/officeDocument/2006/relationships/image" Target="../media/image1.png"/></Relationships>
</file>

<file path=ppt/theme/_rels/theme7.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US_CIO_Enterprise_Summit_Template_16x9_Blue">
  <a:themeElements>
    <a:clrScheme name="US_CIO_Enterprise_Summit">
      <a:dk1>
        <a:srgbClr val="0071BD"/>
      </a:dk1>
      <a:lt1>
        <a:srgbClr val="FFFFFF"/>
      </a:lt1>
      <a:dk2>
        <a:srgbClr val="000000"/>
      </a:dk2>
      <a:lt2>
        <a:srgbClr val="BFE4FF"/>
      </a:lt2>
      <a:accent1>
        <a:srgbClr val="0100A6"/>
      </a:accent1>
      <a:accent2>
        <a:srgbClr val="00ADEF"/>
      </a:accent2>
      <a:accent3>
        <a:srgbClr val="0071BD"/>
      </a:accent3>
      <a:accent4>
        <a:srgbClr val="F7C903"/>
      </a:accent4>
      <a:accent5>
        <a:srgbClr val="8CC600"/>
      </a:accent5>
      <a:accent6>
        <a:srgbClr val="01A601"/>
      </a:accent6>
      <a:hlink>
        <a:srgbClr val="F0ED7B"/>
      </a:hlink>
      <a:folHlink>
        <a:srgbClr val="F3EB4F"/>
      </a:folHlink>
    </a:clrScheme>
    <a:fontScheme name="Custom 1">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4000" dirty="0" smtClean="0">
            <a:gradFill>
              <a:gsLst>
                <a:gs pos="0">
                  <a:schemeClr val="tx1"/>
                </a:gs>
                <a:gs pos="86000">
                  <a:schemeClr val="tx1"/>
                </a:gs>
              </a:gsLst>
              <a:lin ang="5400000" scaled="0"/>
            </a:gradFill>
            <a:latin typeface="+mj-lt"/>
          </a:defRPr>
        </a:defPPr>
      </a:lstStyle>
    </a:txDef>
  </a:objectDefaults>
  <a:extraClrSchemeLst/>
</a:theme>
</file>

<file path=ppt/theme/theme4.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5.xml><?xml version="1.0" encoding="utf-8"?>
<a:theme xmlns:a="http://schemas.openxmlformats.org/drawingml/2006/main" name="2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6.xml><?xml version="1.0" encoding="utf-8"?>
<a:theme xmlns:a="http://schemas.openxmlformats.org/drawingml/2006/main" name="3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7.xml><?xml version="1.0" encoding="utf-8"?>
<a:theme xmlns:a="http://schemas.openxmlformats.org/drawingml/2006/main" name="4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mpany Meeting 2011">
    <a:dk1>
      <a:srgbClr val="292929"/>
    </a:dk1>
    <a:lt1>
      <a:srgbClr val="FFFFFF"/>
    </a:lt1>
    <a:dk2>
      <a:srgbClr val="5F5F5F"/>
    </a:dk2>
    <a:lt2>
      <a:srgbClr val="DDDDDD"/>
    </a:lt2>
    <a:accent1>
      <a:srgbClr val="FFBE0E"/>
    </a:accent1>
    <a:accent2>
      <a:srgbClr val="000092"/>
    </a:accent2>
    <a:accent3>
      <a:srgbClr val="FF0097"/>
    </a:accent3>
    <a:accent4>
      <a:srgbClr val="8CC600"/>
    </a:accent4>
    <a:accent5>
      <a:srgbClr val="09AEEF"/>
    </a:accent5>
    <a:accent6>
      <a:srgbClr val="910091"/>
    </a:accent6>
    <a:hlink>
      <a:srgbClr val="3F3F9B"/>
    </a:hlink>
    <a:folHlink>
      <a:srgbClr val="3F3F9B"/>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 xsi:nil="true"/>
    <Scenario xmlns="f847e7ad-bfae-49c8-aedd-39ec05321f40" xsi:nil="true"/>
    <Document_x0020_Owner xmlns="f847e7ad-bfae-49c8-aedd-39ec05321f40">
      <UserInfo>
        <DisplayName>Kasper Wu (Advaiya, Inc)</DisplayName>
        <AccountId>207</AccountId>
        <AccountType/>
      </UserInfo>
    </Document_x0020_Owner>
    <Capability_x002f_Product xmlns="f847e7ad-bfae-49c8-aedd-39ec05321f40">20</Capability_x002f_Product>
    <Workstream xmlns="f847e7ad-bfae-49c8-aedd-39ec05321f40">12</Workstream>
    <Source xmlns="f847e7ad-bfae-49c8-aedd-39ec05321f40">5</Source>
    <Document_x0020_Status xmlns="f847e7ad-bfae-49c8-aedd-39ec05321f40">Draft</Document_x0020_Status>
    <Segment xmlns="f847e7ad-bfae-49c8-aedd-39ec05321f40">5</Segment>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06B869-0A3B-4A48-80EE-77CB3C7BFE0A}">
  <ds:schemaRefs>
    <ds:schemaRef ds:uri="http://schemas.microsoft.com/sharepoint/v3/contenttype/forms"/>
  </ds:schemaRefs>
</ds:datastoreItem>
</file>

<file path=customXml/itemProps2.xml><?xml version="1.0" encoding="utf-8"?>
<ds:datastoreItem xmlns:ds="http://schemas.openxmlformats.org/officeDocument/2006/customXml" ds:itemID="{608C7590-4838-4FDD-B304-651D11FD2E08}">
  <ds:schemaRefs>
    <ds:schemaRef ds:uri="http://schemas.microsoft.com/office/2006/metadata/properties"/>
    <ds:schemaRef ds:uri="http://schemas.microsoft.com/office/2006/documentManagement/types"/>
    <ds:schemaRef ds:uri="http://www.w3.org/XML/1998/namespace"/>
    <ds:schemaRef ds:uri="http://purl.org/dc/elements/1.1/"/>
    <ds:schemaRef ds:uri="f847e7ad-bfae-49c8-aedd-39ec05321f40"/>
    <ds:schemaRef ds:uri="http://schemas.openxmlformats.org/package/2006/metadata/core-properties"/>
    <ds:schemaRef ds:uri="http://schemas.microsoft.com/office/infopath/2007/PartnerControls"/>
    <ds:schemaRef ds:uri="http://purl.org/dc/dcmitype/"/>
    <ds:schemaRef ds:uri="http://purl.org/dc/terms/"/>
  </ds:schemaRefs>
</ds:datastoreItem>
</file>

<file path=customXml/itemProps3.xml><?xml version="1.0" encoding="utf-8"?>
<ds:datastoreItem xmlns:ds="http://schemas.openxmlformats.org/officeDocument/2006/customXml" ds:itemID="{2C1F3D78-41CD-4031-A456-FDE822775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12732</TotalTime>
  <Words>773</Words>
  <Application>Microsoft Office PowerPoint</Application>
  <PresentationFormat>Custom</PresentationFormat>
  <Paragraphs>170</Paragraphs>
  <Slides>16</Slides>
  <Notes>16</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16</vt:i4>
      </vt:variant>
    </vt:vector>
  </HeadingPairs>
  <TitlesOfParts>
    <vt:vector size="31" baseType="lpstr">
      <vt:lpstr>Arial</vt:lpstr>
      <vt:lpstr>Calibri</vt:lpstr>
      <vt:lpstr>Consolas</vt:lpstr>
      <vt:lpstr>Segoe</vt:lpstr>
      <vt:lpstr>Segoe Semibold</vt:lpstr>
      <vt:lpstr>Segoe UI</vt:lpstr>
      <vt:lpstr>Segoe UI Light</vt:lpstr>
      <vt:lpstr>Wingdings</vt:lpstr>
      <vt:lpstr>MS1444_Windows Azure Template 16x9_r08b</vt:lpstr>
      <vt:lpstr>White with Consolas font for code slides</vt:lpstr>
      <vt:lpstr>US_CIO_Enterprise_Summit_Template_16x9_Blue</vt:lpstr>
      <vt:lpstr>1_MS1444_Windows Azure Template 16x9_r08b</vt:lpstr>
      <vt:lpstr>2_MS1444_Windows Azure Template 16x9_r08b</vt:lpstr>
      <vt:lpstr>3_MS1444_Windows Azure Template 16x9_r08b</vt:lpstr>
      <vt:lpstr>4_MS1444_Windows Azure Template 16x9_r08b</vt:lpstr>
      <vt:lpstr>Windows Azure  Migrating SQL Server Workloads</vt:lpstr>
      <vt:lpstr>Agenda </vt:lpstr>
      <vt:lpstr>PowerPoint Presentation</vt:lpstr>
      <vt:lpstr>Check Out These Presentations First</vt:lpstr>
      <vt:lpstr>A Continuous Offering    From Private to     Public Cloud </vt:lpstr>
      <vt:lpstr>IaaS Workloads – all about the app</vt:lpstr>
      <vt:lpstr>PowerPoint Presentation</vt:lpstr>
      <vt:lpstr>SQL Server and Windows Azure VM</vt:lpstr>
      <vt:lpstr>Virtual Machine sizes and SQL Server</vt:lpstr>
      <vt:lpstr>Demo</vt:lpstr>
      <vt:lpstr>PowerPoint Presentation</vt:lpstr>
      <vt:lpstr>Running SQL Server in a Windows Azure VM</vt:lpstr>
      <vt:lpstr>Demo</vt:lpstr>
      <vt:lpstr>SQL Server or Windows Azure SQL Db?</vt:lpstr>
      <vt:lpstr>Summary</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roger.doherty@microsoft.com</dc:creator>
  <dc:description>Template: Greg Flowers, Artitudes Design
Formatting:
Event Date:
Event Location:
Audience Type:</dc:description>
  <cp:lastModifiedBy>Francesco Diaz</cp:lastModifiedBy>
  <cp:revision>482</cp:revision>
  <dcterms:created xsi:type="dcterms:W3CDTF">2012-02-06T18:28:07Z</dcterms:created>
  <dcterms:modified xsi:type="dcterms:W3CDTF">2013-08-06T15:53:16Z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