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72" d="100"/>
          <a:sy n="172" d="100"/>
        </p:scale>
        <p:origin x="-3364" y="-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984498" cy="3471206"/>
            <a:chOff x="1935723" y="1390818"/>
            <a:chExt cx="5984498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106176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74" r="-1724" b="-239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879483" y="1278021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pPr/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383390" y="1772007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19</cp:revision>
  <dcterms:created xsi:type="dcterms:W3CDTF">2019-01-10T00:55:14Z</dcterms:created>
  <dcterms:modified xsi:type="dcterms:W3CDTF">2019-02-11T20:43:42Z</dcterms:modified>
</cp:coreProperties>
</file>