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88" d="100"/>
          <a:sy n="188" d="100"/>
        </p:scale>
        <p:origin x="-6836" y="-2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11902-7AC6-40AD-AD39-AE2E9F06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544776-6B63-4888-8B54-614841D70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7F850-7166-469F-9DFB-35074F37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E62061-0CA1-45F2-B93C-654B7FCE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821C8C-FE10-47CA-8B48-AA07AD27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7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4904A-5463-4E99-AE8D-43D78EAD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3A42E6-F406-4547-B3FD-1F3E3071E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C1CF34-3863-4726-AFA1-264BBC5E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0F4132-706D-4891-9B51-175BB2B6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7C56B4-65ED-48BD-B470-10934ADD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5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3F749E-36BA-42A5-9AD6-8022ACD5E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78371E-49F1-4EBE-81AF-BD59AE07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35283-FCD5-4AB4-AFF0-A72574AA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54685B-27F8-4BCD-B52B-3663B11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CFA6DA-A392-4072-B492-B3CBBCC8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4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E11AD-88FA-4488-8F05-F35CE0A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DD924-38F6-4BC4-AD18-823FB2C8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9AEBF-D7AB-49AF-9644-D8D8D9C1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A1E053-5F41-40E7-A5AB-8AD3A6D5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BC40FC-DFD2-4E9A-AB27-E4F4881A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6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F74D1-C86C-403D-B121-5260B36C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CAE0E-E659-4120-A17A-E870C78B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294D55-4519-407F-B7FB-7FB05D18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07A6C-EA1D-4714-A65F-2AFE552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5A6EF-0896-41FD-915C-3CC77F90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6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D43DA-4EE0-4CF2-84E6-4675E73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9460B7-4C53-48FC-BD6F-530375476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716D34-F0A2-4DC1-9593-06D8E559B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887476-C394-42DF-9456-79723FC0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55B1D1-B85E-4EB5-8E7C-25267111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EDEBD1-8EDB-4FE7-AE15-5D284EA0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88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9BB54-159D-476D-A0F2-BE74805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FD23FA-47CD-4C6E-820E-B7317188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A219F6-E243-4242-ACAE-C5748E922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22F217F-45DF-4CEC-93DB-511E60047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8CB74-77A1-4695-B8D4-F30778F91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139488-41C6-466B-AB94-9FF453C7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558A5D4-7FA6-4538-87A8-327B84BE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E308CA-449E-4BAE-BAD7-9B01C59E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DF721-D2E2-409A-A78C-E4517462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F815D7-FB33-42C1-BD2B-0915343F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C05476-E123-475B-AD04-78D463C8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EF1F46-01BF-474D-990D-11EA9065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77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CB072B-B209-4C9F-A7F7-702B297B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02066C-ECFA-4F3A-9234-8F88B251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CC1940-2148-43FB-913A-85890D7A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70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0CCEE9-B9C4-4257-B7AC-9113E617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7E148-A351-4C22-9D65-AB380792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A77391-60FE-4EBF-B7D4-944B7492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336B5-5E5E-45C5-84DC-4DBEC9A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C010EA-ADFD-47E5-9AB7-A43B365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FFA42F-01EE-413C-B51F-17BD1BAA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72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F1A2-1BA5-4721-B43A-E1DF305D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5CF73E-3F2C-43A1-9FFD-AA8962365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CEC3CD-27A2-4B8D-B77E-4E434341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21A591-805D-422B-8C13-AD1051EC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B82591-0779-4856-9330-02D36439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192397-DBB8-4782-8D77-90F4C954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99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F59FA8-2481-42C7-9605-447782F1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E6DFAB-7C41-42B8-936F-ED092719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DBEBA7-BA04-4939-BFB6-AC44167F9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69EF-8925-47FB-9BAA-DDFE83E229BC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C7CBBD-2332-4A1D-8A6C-6A8FC9E08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CE8E3D-4656-426C-AAD3-2673AB4E8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36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9D553956-B19D-4EC4-BB46-E57C4BEADA29}"/>
              </a:ext>
            </a:extLst>
          </p:cNvPr>
          <p:cNvGrpSpPr/>
          <p:nvPr/>
        </p:nvGrpSpPr>
        <p:grpSpPr>
          <a:xfrm>
            <a:off x="3135740" y="1610082"/>
            <a:ext cx="5041913" cy="2561921"/>
            <a:chOff x="4643358" y="2704389"/>
            <a:chExt cx="5041913" cy="2561921"/>
          </a:xfrm>
        </p:grpSpPr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87433861-2122-4BEE-80A5-F700A2D7FDD6}"/>
                </a:ext>
              </a:extLst>
            </p:cNvPr>
            <p:cNvGrpSpPr/>
            <p:nvPr/>
          </p:nvGrpSpPr>
          <p:grpSpPr>
            <a:xfrm>
              <a:off x="4643358" y="2704389"/>
              <a:ext cx="5041913" cy="2561921"/>
              <a:chOff x="3925808" y="2043989"/>
              <a:chExt cx="5041913" cy="2561921"/>
            </a:xfrm>
          </p:grpSpPr>
          <p:grpSp>
            <p:nvGrpSpPr>
              <p:cNvPr id="128" name="Gruppo 127">
                <a:extLst>
                  <a:ext uri="{FF2B5EF4-FFF2-40B4-BE49-F238E27FC236}">
                    <a16:creationId xmlns:a16="http://schemas.microsoft.com/office/drawing/2014/main" id="{A7F53FBA-7D41-46C2-9DE1-BD70E5F53C5F}"/>
                  </a:ext>
                </a:extLst>
              </p:cNvPr>
              <p:cNvGrpSpPr/>
              <p:nvPr/>
            </p:nvGrpSpPr>
            <p:grpSpPr>
              <a:xfrm>
                <a:off x="3925808" y="2043989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127" name="Gruppo 126">
                  <a:extLst>
                    <a:ext uri="{FF2B5EF4-FFF2-40B4-BE49-F238E27FC236}">
                      <a16:creationId xmlns:a16="http://schemas.microsoft.com/office/drawing/2014/main" id="{CFA5A4DD-A2ED-42D7-8E49-AEC48E04A064}"/>
                    </a:ext>
                  </a:extLst>
                </p:cNvPr>
                <p:cNvGrpSpPr/>
                <p:nvPr/>
              </p:nvGrpSpPr>
              <p:grpSpPr>
                <a:xfrm>
                  <a:off x="4083037" y="1962428"/>
                  <a:ext cx="5041913" cy="2561921"/>
                  <a:chOff x="4083037" y="1962428"/>
                  <a:chExt cx="5041913" cy="2561921"/>
                </a:xfrm>
              </p:grpSpPr>
              <p:grpSp>
                <p:nvGrpSpPr>
                  <p:cNvPr id="4" name="Gruppo 3">
                    <a:extLst>
                      <a:ext uri="{FF2B5EF4-FFF2-40B4-BE49-F238E27FC236}">
                        <a16:creationId xmlns:a16="http://schemas.microsoft.com/office/drawing/2014/main" id="{4A1706F2-72BD-482D-84FC-1A2DA1699018}"/>
                      </a:ext>
                    </a:extLst>
                  </p:cNvPr>
                  <p:cNvGrpSpPr/>
                  <p:nvPr/>
                </p:nvGrpSpPr>
                <p:grpSpPr>
                  <a:xfrm rot="20407896">
                    <a:off x="5224853" y="1962428"/>
                    <a:ext cx="2341857" cy="1924260"/>
                    <a:chOff x="0" y="0"/>
                    <a:chExt cx="2011680" cy="1771623"/>
                  </a:xfrm>
                </p:grpSpPr>
                <p:grpSp>
                  <p:nvGrpSpPr>
                    <p:cNvPr id="5" name="Gruppo 4">
                      <a:extLst>
                        <a:ext uri="{FF2B5EF4-FFF2-40B4-BE49-F238E27FC236}">
                          <a16:creationId xmlns:a16="http://schemas.microsoft.com/office/drawing/2014/main" id="{F583AB10-7575-46C5-8C60-A598E8E82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011680" cy="1771623"/>
                      <a:chOff x="0" y="0"/>
                      <a:chExt cx="2011680" cy="1771623"/>
                    </a:xfrm>
                  </p:grpSpPr>
                  <p:sp>
                    <p:nvSpPr>
                      <p:cNvPr id="82" name="Rettangolo 81">
                        <a:extLst>
                          <a:ext uri="{FF2B5EF4-FFF2-40B4-BE49-F238E27FC236}">
                            <a16:creationId xmlns:a16="http://schemas.microsoft.com/office/drawing/2014/main" id="{2B0B0116-40E2-43CE-9F42-EC03637CA1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26004"/>
                        <a:ext cx="2011680" cy="112077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 dirty="0"/>
                      </a:p>
                    </p:txBody>
                  </p:sp>
                  <p:sp>
                    <p:nvSpPr>
                      <p:cNvPr id="83" name="Rettangolo 82">
                        <a:extLst>
                          <a:ext uri="{FF2B5EF4-FFF2-40B4-BE49-F238E27FC236}">
                            <a16:creationId xmlns:a16="http://schemas.microsoft.com/office/drawing/2014/main" id="{9F2785AE-5197-45CE-9F57-B6142251F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4" name="Rettangolo 83">
                        <a:extLst>
                          <a:ext uri="{FF2B5EF4-FFF2-40B4-BE49-F238E27FC236}">
                            <a16:creationId xmlns:a16="http://schemas.microsoft.com/office/drawing/2014/main" id="{3A76D12A-7470-4B07-B73D-270E3DD79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5" name="Rettangolo 84">
                        <a:extLst>
                          <a:ext uri="{FF2B5EF4-FFF2-40B4-BE49-F238E27FC236}">
                            <a16:creationId xmlns:a16="http://schemas.microsoft.com/office/drawing/2014/main" id="{1E714937-D7DC-4753-88DD-C39145BAB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6" name="Rettangolo 85">
                        <a:extLst>
                          <a:ext uri="{FF2B5EF4-FFF2-40B4-BE49-F238E27FC236}">
                            <a16:creationId xmlns:a16="http://schemas.microsoft.com/office/drawing/2014/main" id="{8E4B1DC6-B38B-4783-B59E-DAB384AD2D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</p:grpSp>
                <p:grpSp>
                  <p:nvGrpSpPr>
                    <p:cNvPr id="6" name="Gruppo 5">
                      <a:extLst>
                        <a:ext uri="{FF2B5EF4-FFF2-40B4-BE49-F238E27FC236}">
                          <a16:creationId xmlns:a16="http://schemas.microsoft.com/office/drawing/2014/main" id="{2EEB0761-68F5-4339-8DF8-C3F292EBC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0052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64" name="Gruppo 63">
                        <a:extLst>
                          <a:ext uri="{FF2B5EF4-FFF2-40B4-BE49-F238E27FC236}">
                            <a16:creationId xmlns:a16="http://schemas.microsoft.com/office/drawing/2014/main" id="{B80BEC98-1453-44DE-B953-BAA14B8887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80" name="Connettore diritto 79">
                          <a:extLst>
                            <a:ext uri="{FF2B5EF4-FFF2-40B4-BE49-F238E27FC236}">
                              <a16:creationId xmlns:a16="http://schemas.microsoft.com/office/drawing/2014/main" id="{4BC36584-D571-440D-93A1-E05265D84E5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Connettore diritto 80">
                          <a:extLst>
                            <a:ext uri="{FF2B5EF4-FFF2-40B4-BE49-F238E27FC236}">
                              <a16:creationId xmlns:a16="http://schemas.microsoft.com/office/drawing/2014/main" id="{14507E7B-7E1B-4CA5-BB78-6E6E674580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5" name="Gruppo 64">
                        <a:extLst>
                          <a:ext uri="{FF2B5EF4-FFF2-40B4-BE49-F238E27FC236}">
                            <a16:creationId xmlns:a16="http://schemas.microsoft.com/office/drawing/2014/main" id="{9EE6AC69-F6A7-415A-AAF0-78894B3B1A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8" name="Connettore diritto 77">
                          <a:extLst>
                            <a:ext uri="{FF2B5EF4-FFF2-40B4-BE49-F238E27FC236}">
                              <a16:creationId xmlns:a16="http://schemas.microsoft.com/office/drawing/2014/main" id="{F8DD9716-12BE-4CC8-B499-E068F2FCD9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Connettore diritto 78">
                          <a:extLst>
                            <a:ext uri="{FF2B5EF4-FFF2-40B4-BE49-F238E27FC236}">
                              <a16:creationId xmlns:a16="http://schemas.microsoft.com/office/drawing/2014/main" id="{17C8EEA8-1146-418F-AF69-0A8500FA1BE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6" name="Gruppo 65">
                        <a:extLst>
                          <a:ext uri="{FF2B5EF4-FFF2-40B4-BE49-F238E27FC236}">
                            <a16:creationId xmlns:a16="http://schemas.microsoft.com/office/drawing/2014/main" id="{8224D7CF-7A9D-4199-BAEC-8BD4EFDE9A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6" name="Connettore diritto 75">
                          <a:extLst>
                            <a:ext uri="{FF2B5EF4-FFF2-40B4-BE49-F238E27FC236}">
                              <a16:creationId xmlns:a16="http://schemas.microsoft.com/office/drawing/2014/main" id="{0139D0D8-6A99-4107-9F82-F432DCC65D0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Connettore diritto 76">
                          <a:extLst>
                            <a:ext uri="{FF2B5EF4-FFF2-40B4-BE49-F238E27FC236}">
                              <a16:creationId xmlns:a16="http://schemas.microsoft.com/office/drawing/2014/main" id="{C7274C6F-5245-4A98-9E5D-C3318E9B1E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7" name="Gruppo 66">
                        <a:extLst>
                          <a:ext uri="{FF2B5EF4-FFF2-40B4-BE49-F238E27FC236}">
                            <a16:creationId xmlns:a16="http://schemas.microsoft.com/office/drawing/2014/main" id="{34244FE6-73E7-440C-A954-9A505C88A7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4" name="Connettore diritto 73">
                          <a:extLst>
                            <a:ext uri="{FF2B5EF4-FFF2-40B4-BE49-F238E27FC236}">
                              <a16:creationId xmlns:a16="http://schemas.microsoft.com/office/drawing/2014/main" id="{6B623C59-532B-4083-87BE-360D851CAA6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Connettore diritto 74">
                          <a:extLst>
                            <a:ext uri="{FF2B5EF4-FFF2-40B4-BE49-F238E27FC236}">
                              <a16:creationId xmlns:a16="http://schemas.microsoft.com/office/drawing/2014/main" id="{DA516588-5FBE-461B-835B-0C59B2657B7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uppo 67">
                        <a:extLst>
                          <a:ext uri="{FF2B5EF4-FFF2-40B4-BE49-F238E27FC236}">
                            <a16:creationId xmlns:a16="http://schemas.microsoft.com/office/drawing/2014/main" id="{781D15B9-1689-4A77-92A0-D5B51432FB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2" name="Connettore diritto 71">
                          <a:extLst>
                            <a:ext uri="{FF2B5EF4-FFF2-40B4-BE49-F238E27FC236}">
                              <a16:creationId xmlns:a16="http://schemas.microsoft.com/office/drawing/2014/main" id="{67975B97-2F32-4E18-B950-75D8B0B7947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Connettore diritto 72">
                          <a:extLst>
                            <a:ext uri="{FF2B5EF4-FFF2-40B4-BE49-F238E27FC236}">
                              <a16:creationId xmlns:a16="http://schemas.microsoft.com/office/drawing/2014/main" id="{16803569-58EC-4653-ADE8-AA06F656295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9" name="Gruppo 68">
                        <a:extLst>
                          <a:ext uri="{FF2B5EF4-FFF2-40B4-BE49-F238E27FC236}">
                            <a16:creationId xmlns:a16="http://schemas.microsoft.com/office/drawing/2014/main" id="{E76E17E5-70E5-4DD5-8BAE-815987D12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0" name="Connettore diritto 69">
                          <a:extLst>
                            <a:ext uri="{FF2B5EF4-FFF2-40B4-BE49-F238E27FC236}">
                              <a16:creationId xmlns:a16="http://schemas.microsoft.com/office/drawing/2014/main" id="{AC270F48-53C1-4F8E-84EF-F638D2A5E0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Connettore diritto 70">
                          <a:extLst>
                            <a:ext uri="{FF2B5EF4-FFF2-40B4-BE49-F238E27FC236}">
                              <a16:creationId xmlns:a16="http://schemas.microsoft.com/office/drawing/2014/main" id="{ABE81630-E3F2-45B6-B99E-ED5C32C8E3E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" name="Gruppo 6">
                      <a:extLst>
                        <a:ext uri="{FF2B5EF4-FFF2-40B4-BE49-F238E27FC236}">
                          <a16:creationId xmlns:a16="http://schemas.microsoft.com/office/drawing/2014/main" id="{3A2CF363-3AAD-402B-8083-851FF9562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3304" y="1451113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46" name="Gruppo 45">
                        <a:extLst>
                          <a:ext uri="{FF2B5EF4-FFF2-40B4-BE49-F238E27FC236}">
                            <a16:creationId xmlns:a16="http://schemas.microsoft.com/office/drawing/2014/main" id="{1C370077-FDE3-41D1-8BA2-29D60EB13E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2" name="Connettore diritto 61">
                          <a:extLst>
                            <a:ext uri="{FF2B5EF4-FFF2-40B4-BE49-F238E27FC236}">
                              <a16:creationId xmlns:a16="http://schemas.microsoft.com/office/drawing/2014/main" id="{89CAAD10-2987-4391-836C-83F1EA2145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Connettore diritto 62">
                          <a:extLst>
                            <a:ext uri="{FF2B5EF4-FFF2-40B4-BE49-F238E27FC236}">
                              <a16:creationId xmlns:a16="http://schemas.microsoft.com/office/drawing/2014/main" id="{EF9222C5-B0B5-4F14-BC65-C0466A95DCC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7" name="Gruppo 46">
                        <a:extLst>
                          <a:ext uri="{FF2B5EF4-FFF2-40B4-BE49-F238E27FC236}">
                            <a16:creationId xmlns:a16="http://schemas.microsoft.com/office/drawing/2014/main" id="{207A0D1D-2125-4C00-8D77-5956D7813D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0" name="Connettore diritto 59">
                          <a:extLst>
                            <a:ext uri="{FF2B5EF4-FFF2-40B4-BE49-F238E27FC236}">
                              <a16:creationId xmlns:a16="http://schemas.microsoft.com/office/drawing/2014/main" id="{573EBF19-98B2-44D6-9F92-415C533EBED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Connettore diritto 60">
                          <a:extLst>
                            <a:ext uri="{FF2B5EF4-FFF2-40B4-BE49-F238E27FC236}">
                              <a16:creationId xmlns:a16="http://schemas.microsoft.com/office/drawing/2014/main" id="{1F7DCDCA-531C-4985-8A63-A235255E6F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8" name="Gruppo 47">
                        <a:extLst>
                          <a:ext uri="{FF2B5EF4-FFF2-40B4-BE49-F238E27FC236}">
                            <a16:creationId xmlns:a16="http://schemas.microsoft.com/office/drawing/2014/main" id="{FA527650-447A-4E9D-B20E-E2E6B4B08D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8" name="Connettore diritto 57">
                          <a:extLst>
                            <a:ext uri="{FF2B5EF4-FFF2-40B4-BE49-F238E27FC236}">
                              <a16:creationId xmlns:a16="http://schemas.microsoft.com/office/drawing/2014/main" id="{64F80036-D6E6-41F2-8B1D-11CF3AEF5F3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Connettore diritto 58">
                          <a:extLst>
                            <a:ext uri="{FF2B5EF4-FFF2-40B4-BE49-F238E27FC236}">
                              <a16:creationId xmlns:a16="http://schemas.microsoft.com/office/drawing/2014/main" id="{F482DF01-9114-4E32-9CD2-8B2EB16AB70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9" name="Gruppo 48">
                        <a:extLst>
                          <a:ext uri="{FF2B5EF4-FFF2-40B4-BE49-F238E27FC236}">
                            <a16:creationId xmlns:a16="http://schemas.microsoft.com/office/drawing/2014/main" id="{0E0DE82A-7B49-4DBA-BC48-DE2F90ABFF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6" name="Connettore diritto 55">
                          <a:extLst>
                            <a:ext uri="{FF2B5EF4-FFF2-40B4-BE49-F238E27FC236}">
                              <a16:creationId xmlns:a16="http://schemas.microsoft.com/office/drawing/2014/main" id="{5FC6F1A7-21A6-4098-9577-95B93B57819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Connettore diritto 56">
                          <a:extLst>
                            <a:ext uri="{FF2B5EF4-FFF2-40B4-BE49-F238E27FC236}">
                              <a16:creationId xmlns:a16="http://schemas.microsoft.com/office/drawing/2014/main" id="{1E2AF756-4A26-4641-95FB-DE85063B567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0" name="Gruppo 49">
                        <a:extLst>
                          <a:ext uri="{FF2B5EF4-FFF2-40B4-BE49-F238E27FC236}">
                            <a16:creationId xmlns:a16="http://schemas.microsoft.com/office/drawing/2014/main" id="{9FF6A8E7-841E-4A93-B7D3-EEC9BBAD09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4" name="Connettore diritto 53">
                          <a:extLst>
                            <a:ext uri="{FF2B5EF4-FFF2-40B4-BE49-F238E27FC236}">
                              <a16:creationId xmlns:a16="http://schemas.microsoft.com/office/drawing/2014/main" id="{B72B3C8A-4E7C-40C8-B3CF-5417C9495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Connettore diritto 54">
                          <a:extLst>
                            <a:ext uri="{FF2B5EF4-FFF2-40B4-BE49-F238E27FC236}">
                              <a16:creationId xmlns:a16="http://schemas.microsoft.com/office/drawing/2014/main" id="{88A75C13-6E4B-4DDE-8AA6-B838AF4466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uppo 50">
                        <a:extLst>
                          <a:ext uri="{FF2B5EF4-FFF2-40B4-BE49-F238E27FC236}">
                            <a16:creationId xmlns:a16="http://schemas.microsoft.com/office/drawing/2014/main" id="{4055AF5E-9A83-4683-B95A-476A82BD79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2" name="Connettore diritto 51">
                          <a:extLst>
                            <a:ext uri="{FF2B5EF4-FFF2-40B4-BE49-F238E27FC236}">
                              <a16:creationId xmlns:a16="http://schemas.microsoft.com/office/drawing/2014/main" id="{A45250FF-4578-4000-98E1-9AE5102953A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Connettore diritto 52">
                          <a:extLst>
                            <a:ext uri="{FF2B5EF4-FFF2-40B4-BE49-F238E27FC236}">
                              <a16:creationId xmlns:a16="http://schemas.microsoft.com/office/drawing/2014/main" id="{741490A5-8406-493A-BF79-5D14230AF1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" name="Gruppo 7">
                      <a:extLst>
                        <a:ext uri="{FF2B5EF4-FFF2-40B4-BE49-F238E27FC236}">
                          <a16:creationId xmlns:a16="http://schemas.microsoft.com/office/drawing/2014/main" id="{390E4203-3EBE-415C-B405-E6CF431424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409" y="1444487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28" name="Gruppo 27">
                        <a:extLst>
                          <a:ext uri="{FF2B5EF4-FFF2-40B4-BE49-F238E27FC236}">
                            <a16:creationId xmlns:a16="http://schemas.microsoft.com/office/drawing/2014/main" id="{CE4AA504-7E81-47E4-9732-DA83D213D2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4" name="Connettore diritto 43">
                          <a:extLst>
                            <a:ext uri="{FF2B5EF4-FFF2-40B4-BE49-F238E27FC236}">
                              <a16:creationId xmlns:a16="http://schemas.microsoft.com/office/drawing/2014/main" id="{6FF980D5-15A1-4FE7-9D8F-A9E84C08106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ttore diritto 44">
                          <a:extLst>
                            <a:ext uri="{FF2B5EF4-FFF2-40B4-BE49-F238E27FC236}">
                              <a16:creationId xmlns:a16="http://schemas.microsoft.com/office/drawing/2014/main" id="{853A3C8D-2005-4673-9F92-9F765E4FFF0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9" name="Gruppo 28">
                        <a:extLst>
                          <a:ext uri="{FF2B5EF4-FFF2-40B4-BE49-F238E27FC236}">
                            <a16:creationId xmlns:a16="http://schemas.microsoft.com/office/drawing/2014/main" id="{12FC1E64-7A56-4E59-A825-B4D679B741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2" name="Connettore diritto 41">
                          <a:extLst>
                            <a:ext uri="{FF2B5EF4-FFF2-40B4-BE49-F238E27FC236}">
                              <a16:creationId xmlns:a16="http://schemas.microsoft.com/office/drawing/2014/main" id="{41969B3C-FB8F-446F-89F0-AD327501AE2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ttore diritto 42">
                          <a:extLst>
                            <a:ext uri="{FF2B5EF4-FFF2-40B4-BE49-F238E27FC236}">
                              <a16:creationId xmlns:a16="http://schemas.microsoft.com/office/drawing/2014/main" id="{A27D7DFC-9283-4C1C-8459-2D7BC6341D6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uppo 29">
                        <a:extLst>
                          <a:ext uri="{FF2B5EF4-FFF2-40B4-BE49-F238E27FC236}">
                            <a16:creationId xmlns:a16="http://schemas.microsoft.com/office/drawing/2014/main" id="{3F3D30D2-A9F9-482C-A579-CE033CFFF9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0" name="Connettore diritto 39">
                          <a:extLst>
                            <a:ext uri="{FF2B5EF4-FFF2-40B4-BE49-F238E27FC236}">
                              <a16:creationId xmlns:a16="http://schemas.microsoft.com/office/drawing/2014/main" id="{07DF304C-570A-412A-BAC9-16C4C29E646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ttore diritto 40">
                          <a:extLst>
                            <a:ext uri="{FF2B5EF4-FFF2-40B4-BE49-F238E27FC236}">
                              <a16:creationId xmlns:a16="http://schemas.microsoft.com/office/drawing/2014/main" id="{5DF5FB40-BA3E-4377-A704-96ECFACDBF9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uppo 30">
                        <a:extLst>
                          <a:ext uri="{FF2B5EF4-FFF2-40B4-BE49-F238E27FC236}">
                            <a16:creationId xmlns:a16="http://schemas.microsoft.com/office/drawing/2014/main" id="{3ADD26DD-B3CB-45CD-ABC7-9D8E24A2D9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8" name="Connettore diritto 37">
                          <a:extLst>
                            <a:ext uri="{FF2B5EF4-FFF2-40B4-BE49-F238E27FC236}">
                              <a16:creationId xmlns:a16="http://schemas.microsoft.com/office/drawing/2014/main" id="{AF363903-8F63-445E-9789-4B6EFA98534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Connettore diritto 38">
                          <a:extLst>
                            <a:ext uri="{FF2B5EF4-FFF2-40B4-BE49-F238E27FC236}">
                              <a16:creationId xmlns:a16="http://schemas.microsoft.com/office/drawing/2014/main" id="{900087F8-4AB1-4192-93EC-D9D05C15A5A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uppo 31">
                        <a:extLst>
                          <a:ext uri="{FF2B5EF4-FFF2-40B4-BE49-F238E27FC236}">
                            <a16:creationId xmlns:a16="http://schemas.microsoft.com/office/drawing/2014/main" id="{90CFFFBA-024F-4C60-A215-A6048126EC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6" name="Connettore diritto 35">
                          <a:extLst>
                            <a:ext uri="{FF2B5EF4-FFF2-40B4-BE49-F238E27FC236}">
                              <a16:creationId xmlns:a16="http://schemas.microsoft.com/office/drawing/2014/main" id="{A770D274-D0AF-4933-9D7D-E4B34DD7E5D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Connettore diritto 36">
                          <a:extLst>
                            <a:ext uri="{FF2B5EF4-FFF2-40B4-BE49-F238E27FC236}">
                              <a16:creationId xmlns:a16="http://schemas.microsoft.com/office/drawing/2014/main" id="{EDF301E1-0D1D-4E3E-8C0E-2152C560E2F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uppo 32">
                        <a:extLst>
                          <a:ext uri="{FF2B5EF4-FFF2-40B4-BE49-F238E27FC236}">
                            <a16:creationId xmlns:a16="http://schemas.microsoft.com/office/drawing/2014/main" id="{74E848F5-ACFA-4910-A2E3-07FD95B769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4" name="Connettore diritto 33">
                          <a:extLst>
                            <a:ext uri="{FF2B5EF4-FFF2-40B4-BE49-F238E27FC236}">
                              <a16:creationId xmlns:a16="http://schemas.microsoft.com/office/drawing/2014/main" id="{89E3756D-D7B5-4F65-AB5A-ECB45C1494C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Connettore diritto 34">
                          <a:extLst>
                            <a:ext uri="{FF2B5EF4-FFF2-40B4-BE49-F238E27FC236}">
                              <a16:creationId xmlns:a16="http://schemas.microsoft.com/office/drawing/2014/main" id="{D6075217-E5C3-4517-A888-A3A1E697E8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9" name="Gruppo 8">
                      <a:extLst>
                        <a:ext uri="{FF2B5EF4-FFF2-40B4-BE49-F238E27FC236}">
                          <a16:creationId xmlns:a16="http://schemas.microsoft.com/office/drawing/2014/main" id="{87C8AB0D-4BA7-45A7-8A81-FDD1E91AC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783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10" name="Gruppo 9">
                        <a:extLst>
                          <a:ext uri="{FF2B5EF4-FFF2-40B4-BE49-F238E27FC236}">
                            <a16:creationId xmlns:a16="http://schemas.microsoft.com/office/drawing/2014/main" id="{B211BCBE-7E5F-43F1-9574-B49C9CE060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6" name="Connettore diritto 25">
                          <a:extLst>
                            <a:ext uri="{FF2B5EF4-FFF2-40B4-BE49-F238E27FC236}">
                              <a16:creationId xmlns:a16="http://schemas.microsoft.com/office/drawing/2014/main" id="{9B68FFB3-3BD1-4F4B-9303-3399DA5C38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Connettore diritto 26">
                          <a:extLst>
                            <a:ext uri="{FF2B5EF4-FFF2-40B4-BE49-F238E27FC236}">
                              <a16:creationId xmlns:a16="http://schemas.microsoft.com/office/drawing/2014/main" id="{2754314C-0527-468E-BD8E-6A56DFC4DD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" name="Gruppo 10">
                        <a:extLst>
                          <a:ext uri="{FF2B5EF4-FFF2-40B4-BE49-F238E27FC236}">
                            <a16:creationId xmlns:a16="http://schemas.microsoft.com/office/drawing/2014/main" id="{F7140C48-23AD-4C74-99B3-7A9BDA22B6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4" name="Connettore diritto 23">
                          <a:extLst>
                            <a:ext uri="{FF2B5EF4-FFF2-40B4-BE49-F238E27FC236}">
                              <a16:creationId xmlns:a16="http://schemas.microsoft.com/office/drawing/2014/main" id="{948F9286-3A8B-4596-9EE9-D34FB906557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Connettore diritto 24">
                          <a:extLst>
                            <a:ext uri="{FF2B5EF4-FFF2-40B4-BE49-F238E27FC236}">
                              <a16:creationId xmlns:a16="http://schemas.microsoft.com/office/drawing/2014/main" id="{3DD03FB1-A55C-4411-8619-7B9CDC869D5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" name="Gruppo 11">
                        <a:extLst>
                          <a:ext uri="{FF2B5EF4-FFF2-40B4-BE49-F238E27FC236}">
                            <a16:creationId xmlns:a16="http://schemas.microsoft.com/office/drawing/2014/main" id="{3BA440A6-AE8C-4CE8-9C1C-07D66E84E1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2" name="Connettore diritto 21">
                          <a:extLst>
                            <a:ext uri="{FF2B5EF4-FFF2-40B4-BE49-F238E27FC236}">
                              <a16:creationId xmlns:a16="http://schemas.microsoft.com/office/drawing/2014/main" id="{CB11A27A-DCA3-4E88-8373-8948D0D2F65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nettore diritto 22">
                          <a:extLst>
                            <a:ext uri="{FF2B5EF4-FFF2-40B4-BE49-F238E27FC236}">
                              <a16:creationId xmlns:a16="http://schemas.microsoft.com/office/drawing/2014/main" id="{6A799B35-D440-4ECE-AD96-D84FB7C578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" name="Gruppo 12">
                        <a:extLst>
                          <a:ext uri="{FF2B5EF4-FFF2-40B4-BE49-F238E27FC236}">
                            <a16:creationId xmlns:a16="http://schemas.microsoft.com/office/drawing/2014/main" id="{B90750EF-92EE-49A3-8BF6-149D6D422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0" name="Connettore diritto 19">
                          <a:extLst>
                            <a:ext uri="{FF2B5EF4-FFF2-40B4-BE49-F238E27FC236}">
                              <a16:creationId xmlns:a16="http://schemas.microsoft.com/office/drawing/2014/main" id="{7F9FC7E2-11B6-4067-857F-DA3E93AE8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Connettore diritto 20">
                          <a:extLst>
                            <a:ext uri="{FF2B5EF4-FFF2-40B4-BE49-F238E27FC236}">
                              <a16:creationId xmlns:a16="http://schemas.microsoft.com/office/drawing/2014/main" id="{40DEEC8D-3F67-498C-8784-612541E1C72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" name="Gruppo 13">
                        <a:extLst>
                          <a:ext uri="{FF2B5EF4-FFF2-40B4-BE49-F238E27FC236}">
                            <a16:creationId xmlns:a16="http://schemas.microsoft.com/office/drawing/2014/main" id="{9100CF4D-C56D-4F81-BF47-51CACD0255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8" name="Connettore diritto 17">
                          <a:extLst>
                            <a:ext uri="{FF2B5EF4-FFF2-40B4-BE49-F238E27FC236}">
                              <a16:creationId xmlns:a16="http://schemas.microsoft.com/office/drawing/2014/main" id="{156D1D98-03F9-4AC4-B68B-73C4057944D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Connettore diritto 18">
                          <a:extLst>
                            <a:ext uri="{FF2B5EF4-FFF2-40B4-BE49-F238E27FC236}">
                              <a16:creationId xmlns:a16="http://schemas.microsoft.com/office/drawing/2014/main" id="{FD0DCCAE-DA00-4AE3-AA1A-B28D7EE6D8E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5" name="Gruppo 14">
                        <a:extLst>
                          <a:ext uri="{FF2B5EF4-FFF2-40B4-BE49-F238E27FC236}">
                            <a16:creationId xmlns:a16="http://schemas.microsoft.com/office/drawing/2014/main" id="{0B43F657-5496-4552-8D14-ABFBE63532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6" name="Connettore diritto 15">
                          <a:extLst>
                            <a:ext uri="{FF2B5EF4-FFF2-40B4-BE49-F238E27FC236}">
                              <a16:creationId xmlns:a16="http://schemas.microsoft.com/office/drawing/2014/main" id="{BF2626B5-652B-44F6-9E38-73E97410FAE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Connettore diritto 16">
                          <a:extLst>
                            <a:ext uri="{FF2B5EF4-FFF2-40B4-BE49-F238E27FC236}">
                              <a16:creationId xmlns:a16="http://schemas.microsoft.com/office/drawing/2014/main" id="{5DA79DBF-47B6-4A7A-8904-85888A159D5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88" name="Connettore 2 87">
                    <a:extLst>
                      <a:ext uri="{FF2B5EF4-FFF2-40B4-BE49-F238E27FC236}">
                        <a16:creationId xmlns:a16="http://schemas.microsoft.com/office/drawing/2014/main" id="{DB5F83ED-CA36-48B0-8482-355F765BAD8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70859" y="3263616"/>
                    <a:ext cx="0" cy="93344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nettore 2 88">
                    <a:extLst>
                      <a:ext uri="{FF2B5EF4-FFF2-40B4-BE49-F238E27FC236}">
                        <a16:creationId xmlns:a16="http://schemas.microsoft.com/office/drawing/2014/main" id="{A0A5CAC8-C587-4413-A405-FF21CC337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67707" y="4200338"/>
                    <a:ext cx="824416" cy="6243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4" name="Connettore diritto 93">
                    <a:extLst>
                      <a:ext uri="{FF2B5EF4-FFF2-40B4-BE49-F238E27FC236}">
                        <a16:creationId xmlns:a16="http://schemas.microsoft.com/office/drawing/2014/main" id="{A9D177A6-E08E-4EBE-A8E9-B19AE2EDDEAA}"/>
                      </a:ext>
                    </a:extLst>
                  </p:cNvPr>
                  <p:cNvCxnSpPr>
                    <a:cxnSpLocks/>
                    <a:stCxn id="82" idx="1"/>
                  </p:cNvCxnSpPr>
                  <p:nvPr/>
                </p:nvCxnSpPr>
                <p:spPr>
                  <a:xfrm flipV="1">
                    <a:off x="5294766" y="2021115"/>
                    <a:ext cx="3706359" cy="1301989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O 96">
                    <a:extLst>
                      <a:ext uri="{FF2B5EF4-FFF2-40B4-BE49-F238E27FC236}">
                        <a16:creationId xmlns:a16="http://schemas.microsoft.com/office/drawing/2014/main" id="{10D467C8-2E9C-41EF-9CF3-762540B80929}"/>
                      </a:ext>
                    </a:extLst>
                  </p:cNvPr>
                  <p:cNvSpPr/>
                  <p:nvPr/>
                </p:nvSpPr>
                <p:spPr>
                  <a:xfrm>
                    <a:off x="6680062" y="2449887"/>
                    <a:ext cx="151107" cy="151107"/>
                  </a:xfrm>
                  <a:prstGeom prst="flowChartOr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99" name="Connettore diritto 98">
                    <a:extLst>
                      <a:ext uri="{FF2B5EF4-FFF2-40B4-BE49-F238E27FC236}">
                        <a16:creationId xmlns:a16="http://schemas.microsoft.com/office/drawing/2014/main" id="{8E111C31-A4BC-4494-B6EE-BC31C3DC7B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90865" y="2849467"/>
                    <a:ext cx="2734085" cy="84234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2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ttore 2 107">
                    <a:extLst>
                      <a:ext uri="{FF2B5EF4-FFF2-40B4-BE49-F238E27FC236}">
                        <a16:creationId xmlns:a16="http://schemas.microsoft.com/office/drawing/2014/main" id="{2132C6C3-2AAD-4C9D-9099-583D4ED15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87400" y="2778535"/>
                    <a:ext cx="481076" cy="16033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Connettore diritto 119">
                    <a:extLst>
                      <a:ext uri="{FF2B5EF4-FFF2-40B4-BE49-F238E27FC236}">
                        <a16:creationId xmlns:a16="http://schemas.microsoft.com/office/drawing/2014/main" id="{937F09F2-EDDC-4C98-877C-F81AC15B1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94093" y="2556704"/>
                    <a:ext cx="362663" cy="117171"/>
                  </a:xfrm>
                  <a:prstGeom prst="line">
                    <a:avLst/>
                  </a:prstGeom>
                  <a:ln w="9525" cap="flat" cmpd="sng" algn="ctr">
                    <a:solidFill>
                      <a:srgbClr val="FF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stCxn id="82" idx="0"/>
                  <a:endCxn id="82" idx="2"/>
                </p:cNvCxnSpPr>
                <p:nvPr/>
              </p:nvCxnSpPr>
              <p:spPr>
                <a:xfrm>
                  <a:off x="6189133" y="2352712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ttore 2 106">
                  <a:extLst>
                    <a:ext uri="{FF2B5EF4-FFF2-40B4-BE49-F238E27FC236}">
                      <a16:creationId xmlns:a16="http://schemas.microsoft.com/office/drawing/2014/main" id="{5CB2ABBC-19DD-45F0-8BE8-E307AA575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99569" y="2671136"/>
                  <a:ext cx="104673" cy="2699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diritto 113">
                  <a:extLst>
                    <a:ext uri="{FF2B5EF4-FFF2-40B4-BE49-F238E27FC236}">
                      <a16:creationId xmlns:a16="http://schemas.microsoft.com/office/drawing/2014/main" id="{96895B23-C504-4EAD-A88C-D9FFF446C0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128" y="2541342"/>
                  <a:ext cx="85188" cy="242669"/>
                </a:xfrm>
                <a:prstGeom prst="line">
                  <a:avLst/>
                </a:prstGeom>
                <a:ln w="9525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1745483">
                <a:off x="7874853" y="2150096"/>
                <a:ext cx="1019381" cy="1038181"/>
              </a:xfrm>
              <a:prstGeom prst="arc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/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𝐶𝑂𝐺</m:t>
                        </m:r>
                      </m:oMath>
                    </m:oMathPara>
                  </a14:m>
                  <a:endParaRPr lang="it-IT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127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uppo 218">
            <a:extLst>
              <a:ext uri="{FF2B5EF4-FFF2-40B4-BE49-F238E27FC236}">
                <a16:creationId xmlns:a16="http://schemas.microsoft.com/office/drawing/2014/main" id="{8B39962B-8372-4A68-BC7E-FD99C880EBCE}"/>
              </a:ext>
            </a:extLst>
          </p:cNvPr>
          <p:cNvGrpSpPr/>
          <p:nvPr/>
        </p:nvGrpSpPr>
        <p:grpSpPr>
          <a:xfrm>
            <a:off x="1935723" y="1390818"/>
            <a:ext cx="5984498" cy="3471206"/>
            <a:chOff x="1935723" y="1390818"/>
            <a:chExt cx="5984498" cy="3471206"/>
          </a:xfrm>
        </p:grpSpPr>
        <p:grpSp>
          <p:nvGrpSpPr>
            <p:cNvPr id="113" name="Gruppo 112">
              <a:extLst>
                <a:ext uri="{FF2B5EF4-FFF2-40B4-BE49-F238E27FC236}">
                  <a16:creationId xmlns:a16="http://schemas.microsoft.com/office/drawing/2014/main" id="{D8EFA7C6-D1A5-4B95-B672-D4799413BFE2}"/>
                </a:ext>
              </a:extLst>
            </p:cNvPr>
            <p:cNvGrpSpPr/>
            <p:nvPr/>
          </p:nvGrpSpPr>
          <p:grpSpPr>
            <a:xfrm>
              <a:off x="1935723" y="1390818"/>
              <a:ext cx="5536714" cy="3471206"/>
              <a:chOff x="1443945" y="1283242"/>
              <a:chExt cx="5536714" cy="3471206"/>
            </a:xfrm>
          </p:grpSpPr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443945" y="3403679"/>
                <a:ext cx="1156251" cy="1350769"/>
                <a:chOff x="2079835" y="4358661"/>
                <a:chExt cx="1099704" cy="1284710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358661"/>
                  <a:ext cx="0" cy="93344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824416" cy="6243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19745783">
                <a:off x="2628692" y="1283242"/>
                <a:ext cx="2704085" cy="2521422"/>
                <a:chOff x="6086098" y="1972880"/>
                <a:chExt cx="4214744" cy="393003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rot="1854217" flipV="1">
                  <a:off x="6925652" y="1972880"/>
                  <a:ext cx="3375190" cy="393003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uppo 97">
                <a:extLst>
                  <a:ext uri="{FF2B5EF4-FFF2-40B4-BE49-F238E27FC236}">
                    <a16:creationId xmlns:a16="http://schemas.microsoft.com/office/drawing/2014/main" id="{12C5F87B-8E90-4B06-86B4-7B814FEF64AA}"/>
                  </a:ext>
                </a:extLst>
              </p:cNvPr>
              <p:cNvGrpSpPr/>
              <p:nvPr/>
            </p:nvGrpSpPr>
            <p:grpSpPr>
              <a:xfrm>
                <a:off x="3635514" y="1581987"/>
                <a:ext cx="2580457" cy="1897481"/>
                <a:chOff x="5494562" y="1141292"/>
                <a:chExt cx="2734085" cy="2010445"/>
              </a:xfrm>
            </p:grpSpPr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94562" y="2673853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30" name="Arco 129">
                  <a:extLst>
                    <a:ext uri="{FF2B5EF4-FFF2-40B4-BE49-F238E27FC236}">
                      <a16:creationId xmlns:a16="http://schemas.microsoft.com/office/drawing/2014/main" id="{0C02F097-09E1-488D-BEC3-852A6AA40546}"/>
                    </a:ext>
                  </a:extLst>
                </p:cNvPr>
                <p:cNvSpPr/>
                <p:nvPr/>
              </p:nvSpPr>
              <p:spPr>
                <a:xfrm rot="368399">
                  <a:off x="5836104" y="1141292"/>
                  <a:ext cx="1889541" cy="2010445"/>
                </a:xfrm>
                <a:prstGeom prst="arc">
                  <a:avLst>
                    <a:gd name="adj1" fmla="val 16200000"/>
                    <a:gd name="adj2" fmla="val 1568234"/>
                  </a:avLst>
                </a:prstGeom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l-GR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3" name="Ovale 102">
                <a:extLst>
                  <a:ext uri="{FF2B5EF4-FFF2-40B4-BE49-F238E27FC236}">
                    <a16:creationId xmlns:a16="http://schemas.microsoft.com/office/drawing/2014/main" id="{97F004B9-728B-40D0-8D4D-7FF8451849FA}"/>
                  </a:ext>
                </a:extLst>
              </p:cNvPr>
              <p:cNvSpPr/>
              <p:nvPr/>
            </p:nvSpPr>
            <p:spPr>
              <a:xfrm flipV="1">
                <a:off x="6765414" y="2098483"/>
                <a:ext cx="215245" cy="21524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12" name="Connettore diritto 211">
                <a:extLst>
                  <a:ext uri="{FF2B5EF4-FFF2-40B4-BE49-F238E27FC236}">
                    <a16:creationId xmlns:a16="http://schemas.microsoft.com/office/drawing/2014/main" id="{87E05D93-B015-4B8D-BC04-DBD515AD533A}"/>
                  </a:ext>
                </a:extLst>
              </p:cNvPr>
              <p:cNvCxnSpPr>
                <a:cxnSpLocks/>
                <a:endCxn id="103" idx="6"/>
              </p:cNvCxnSpPr>
              <p:nvPr/>
            </p:nvCxnSpPr>
            <p:spPr>
              <a:xfrm flipV="1">
                <a:off x="3608426" y="2206105"/>
                <a:ext cx="3372233" cy="879546"/>
              </a:xfrm>
              <a:prstGeom prst="line">
                <a:avLst/>
              </a:prstGeom>
              <a:ln w="9525" cap="flat" cmpd="sng" algn="ctr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3" name="Arco 212">
                <a:extLst>
                  <a:ext uri="{FF2B5EF4-FFF2-40B4-BE49-F238E27FC236}">
                    <a16:creationId xmlns:a16="http://schemas.microsoft.com/office/drawing/2014/main" id="{0B7C7A47-1456-42F4-9486-D539464E806E}"/>
                  </a:ext>
                </a:extLst>
              </p:cNvPr>
              <p:cNvSpPr/>
              <p:nvPr/>
            </p:nvSpPr>
            <p:spPr>
              <a:xfrm rot="1551194">
                <a:off x="5509906" y="2468589"/>
                <a:ext cx="589241" cy="626945"/>
              </a:xfrm>
              <a:prstGeom prst="arc">
                <a:avLst>
                  <a:gd name="adj1" fmla="val 16200000"/>
                  <a:gd name="adj2" fmla="val 1568234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2245" b="-65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/>
                <p:nvPr/>
              </p:nvSpPr>
              <p:spPr>
                <a:xfrm>
                  <a:off x="6858455" y="1897304"/>
                  <a:ext cx="1061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455" y="1897304"/>
                  <a:ext cx="106176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74" r="-1724" b="-2391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41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po 94">
            <a:extLst>
              <a:ext uri="{FF2B5EF4-FFF2-40B4-BE49-F238E27FC236}">
                <a16:creationId xmlns:a16="http://schemas.microsoft.com/office/drawing/2014/main" id="{E571111F-DA6B-4C14-9C8E-47B8E1FCF7E5}"/>
              </a:ext>
            </a:extLst>
          </p:cNvPr>
          <p:cNvGrpSpPr/>
          <p:nvPr/>
        </p:nvGrpSpPr>
        <p:grpSpPr>
          <a:xfrm>
            <a:off x="1529775" y="1637776"/>
            <a:ext cx="4191003" cy="3558089"/>
            <a:chOff x="1862295" y="1303935"/>
            <a:chExt cx="4191003" cy="3558089"/>
          </a:xfrm>
        </p:grpSpPr>
        <p:grpSp>
          <p:nvGrpSpPr>
            <p:cNvPr id="223" name="Gruppo 222">
              <a:extLst>
                <a:ext uri="{FF2B5EF4-FFF2-40B4-BE49-F238E27FC236}">
                  <a16:creationId xmlns:a16="http://schemas.microsoft.com/office/drawing/2014/main" id="{222ABDC5-47CD-4080-8FC6-03E8B0AA7376}"/>
                </a:ext>
              </a:extLst>
            </p:cNvPr>
            <p:cNvGrpSpPr/>
            <p:nvPr/>
          </p:nvGrpSpPr>
          <p:grpSpPr>
            <a:xfrm>
              <a:off x="1862295" y="1303935"/>
              <a:ext cx="4191003" cy="3558089"/>
              <a:chOff x="1862295" y="1303935"/>
              <a:chExt cx="4191003" cy="3558089"/>
            </a:xfrm>
          </p:grpSpPr>
          <p:cxnSp>
            <p:nvCxnSpPr>
              <p:cNvPr id="199" name="Connettore diritto 198">
                <a:extLst>
                  <a:ext uri="{FF2B5EF4-FFF2-40B4-BE49-F238E27FC236}">
                    <a16:creationId xmlns:a16="http://schemas.microsoft.com/office/drawing/2014/main" id="{6F6B988F-059F-4FC3-BEE9-32F2B6762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414" y="1764688"/>
                <a:ext cx="271559" cy="588813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7" name="Connettore diritto 106">
                <a:extLst>
                  <a:ext uri="{FF2B5EF4-FFF2-40B4-BE49-F238E27FC236}">
                    <a16:creationId xmlns:a16="http://schemas.microsoft.com/office/drawing/2014/main" id="{FD2D715D-D7AE-43A9-A9C7-9188693002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5167" y="4467294"/>
                <a:ext cx="2336643" cy="2261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935724" y="3711584"/>
                <a:ext cx="1010678" cy="1150440"/>
                <a:chOff x="2079835" y="4549193"/>
                <a:chExt cx="961250" cy="1094178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549193"/>
                  <a:ext cx="0" cy="74290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68596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20839521">
                <a:off x="2735391" y="2338735"/>
                <a:ext cx="3317907" cy="2117247"/>
                <a:chOff x="4365735" y="2819715"/>
                <a:chExt cx="5171483" cy="330006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60479" flipV="1">
                  <a:off x="4365735" y="2819715"/>
                  <a:ext cx="5171483" cy="330006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982481">
                <a:off x="3106462" y="4143479"/>
                <a:ext cx="392072" cy="413536"/>
              </a:xfrm>
              <a:prstGeom prst="arc">
                <a:avLst>
                  <a:gd name="adj1" fmla="val 15362779"/>
                  <a:gd name="adj2" fmla="val 1112190"/>
                </a:avLst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419717" y="3980915"/>
                    <a:ext cx="174097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  <a:ea typeface="Cambria Math" panose="02040503050406030204" pitchFamily="18" charset="0"/>
                    </a:endParaRPr>
                  </a:p>
                  <a:p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19717" y="3980915"/>
                    <a:ext cx="174097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17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CasellaDiTesto 216">
                    <a:extLst>
                      <a:ext uri="{FF2B5EF4-FFF2-40B4-BE49-F238E27FC236}">
                        <a16:creationId xmlns:a16="http://schemas.microsoft.com/office/drawing/2014/main" id="{0C51935F-6B91-476A-9DF3-3CC739CCD041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461" y="1303935"/>
                    <a:ext cx="8452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7" name="CasellaDiTesto 216">
                    <a:extLst>
                      <a:ext uri="{FF2B5EF4-FFF2-40B4-BE49-F238E27FC236}">
                        <a16:creationId xmlns:a16="http://schemas.microsoft.com/office/drawing/2014/main" id="{0C51935F-6B91-476A-9DF3-3CC739CCD0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461" y="1303935"/>
                    <a:ext cx="84529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23" r="-217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Connettore diritto 113">
                <a:extLst>
                  <a:ext uri="{FF2B5EF4-FFF2-40B4-BE49-F238E27FC236}">
                    <a16:creationId xmlns:a16="http://schemas.microsoft.com/office/drawing/2014/main" id="{8B547A95-FB8C-4FED-B852-1DC2F54CE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7603" y="3284051"/>
                <a:ext cx="0" cy="1182859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>
                <a:extLst>
                  <a:ext uri="{FF2B5EF4-FFF2-40B4-BE49-F238E27FC236}">
                    <a16:creationId xmlns:a16="http://schemas.microsoft.com/office/drawing/2014/main" id="{2F454817-842D-44B6-BC8C-ABCE60C90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5167" y="3293664"/>
                <a:ext cx="2336645" cy="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22E22F1B-A29B-41D8-8747-267CA442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9249" y="3293664"/>
                <a:ext cx="0" cy="119624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66A16BEF-803B-49D7-BCC8-6EBC5E28BC4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0022" y="4400014"/>
                    <a:ext cx="317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66A16BEF-803B-49D7-BCC8-6EBC5E28BC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0022" y="4400014"/>
                    <a:ext cx="31705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923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CasellaDiTesto 132">
                    <a:extLst>
                      <a:ext uri="{FF2B5EF4-FFF2-40B4-BE49-F238E27FC236}">
                        <a16:creationId xmlns:a16="http://schemas.microsoft.com/office/drawing/2014/main" id="{08AA9919-C4D8-4C11-A1CD-1C746AA7A409}"/>
                      </a:ext>
                    </a:extLst>
                  </p:cNvPr>
                  <p:cNvSpPr txBox="1"/>
                  <p:nvPr/>
                </p:nvSpPr>
                <p:spPr>
                  <a:xfrm>
                    <a:off x="1862295" y="3244334"/>
                    <a:ext cx="317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CasellaDiTesto 132">
                    <a:extLst>
                      <a:ext uri="{FF2B5EF4-FFF2-40B4-BE49-F238E27FC236}">
                        <a16:creationId xmlns:a16="http://schemas.microsoft.com/office/drawing/2014/main" id="{08AA9919-C4D8-4C11-A1CD-1C746AA7A4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2295" y="3244334"/>
                    <a:ext cx="3170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6981" b="-65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CFBF2411-B6D1-40EA-B5C1-EE18948D4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4091" y="2317567"/>
                <a:ext cx="444252" cy="875153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67A0B6D6-661E-4782-80EF-018F30FEC2CC}"/>
                  </a:ext>
                </a:extLst>
              </p:cNvPr>
              <p:cNvCxnSpPr>
                <a:cxnSpLocks/>
              </p:cNvCxnSpPr>
              <p:nvPr/>
            </p:nvCxnSpPr>
            <p:spPr>
              <a:xfrm rot="747361" flipH="1" flipV="1">
                <a:off x="5224123" y="1750346"/>
                <a:ext cx="333835" cy="529787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3" name="Gruppo 152">
                <a:extLst>
                  <a:ext uri="{FF2B5EF4-FFF2-40B4-BE49-F238E27FC236}">
                    <a16:creationId xmlns:a16="http://schemas.microsoft.com/office/drawing/2014/main" id="{50331FAC-7D0D-4A4B-9123-9AEFAEA9797A}"/>
                  </a:ext>
                </a:extLst>
              </p:cNvPr>
              <p:cNvGrpSpPr/>
              <p:nvPr/>
            </p:nvGrpSpPr>
            <p:grpSpPr>
              <a:xfrm rot="20397090">
                <a:off x="5142402" y="1576177"/>
                <a:ext cx="213743" cy="130928"/>
                <a:chOff x="2971366" y="1447768"/>
                <a:chExt cx="459496" cy="243809"/>
              </a:xfrm>
            </p:grpSpPr>
            <p:cxnSp>
              <p:nvCxnSpPr>
                <p:cNvPr id="148" name="Connettore diritto 147">
                  <a:extLst>
                    <a:ext uri="{FF2B5EF4-FFF2-40B4-BE49-F238E27FC236}">
                      <a16:creationId xmlns:a16="http://schemas.microsoft.com/office/drawing/2014/main" id="{B31069FA-14F3-4567-A058-7047917323E4}"/>
                    </a:ext>
                  </a:extLst>
                </p:cNvPr>
                <p:cNvCxnSpPr/>
                <p:nvPr/>
              </p:nvCxnSpPr>
              <p:spPr>
                <a:xfrm>
                  <a:off x="2971366" y="1690672"/>
                  <a:ext cx="445115" cy="0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ttore diritto 149">
                  <a:extLst>
                    <a:ext uri="{FF2B5EF4-FFF2-40B4-BE49-F238E27FC236}">
                      <a16:creationId xmlns:a16="http://schemas.microsoft.com/office/drawing/2014/main" id="{740C8DA5-8535-4278-B6B2-AD3A220DA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30862" y="1447768"/>
                  <a:ext cx="0" cy="242486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Connettore diritto 157">
                  <a:extLst>
                    <a:ext uri="{FF2B5EF4-FFF2-40B4-BE49-F238E27FC236}">
                      <a16:creationId xmlns:a16="http://schemas.microsoft.com/office/drawing/2014/main" id="{803BB2A6-78D1-4E2D-8A17-1CB43ECFED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72434" y="1449091"/>
                  <a:ext cx="0" cy="242486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Arco 168">
                <a:extLst>
                  <a:ext uri="{FF2B5EF4-FFF2-40B4-BE49-F238E27FC236}">
                    <a16:creationId xmlns:a16="http://schemas.microsoft.com/office/drawing/2014/main" id="{EF6EF247-582E-42C0-A008-B2944E35A83E}"/>
                  </a:ext>
                </a:extLst>
              </p:cNvPr>
              <p:cNvSpPr/>
              <p:nvPr/>
            </p:nvSpPr>
            <p:spPr>
              <a:xfrm rot="382644">
                <a:off x="5392201" y="2113982"/>
                <a:ext cx="470180" cy="442884"/>
              </a:xfrm>
              <a:prstGeom prst="arc">
                <a:avLst>
                  <a:gd name="adj1" fmla="val 16032139"/>
                  <a:gd name="adj2" fmla="val 1112190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CasellaDiTesto 169">
                    <a:extLst>
                      <a:ext uri="{FF2B5EF4-FFF2-40B4-BE49-F238E27FC236}">
                        <a16:creationId xmlns:a16="http://schemas.microsoft.com/office/drawing/2014/main" id="{110B0FEC-B8C0-4B8B-9372-8C7AA0082DD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697050" y="1903830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CasellaDiTesto 169">
                    <a:extLst>
                      <a:ext uri="{FF2B5EF4-FFF2-40B4-BE49-F238E27FC236}">
                        <a16:creationId xmlns:a16="http://schemas.microsoft.com/office/drawing/2014/main" id="{110B0FEC-B8C0-4B8B-9372-8C7AA0082D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97050" y="1903830"/>
                    <a:ext cx="17409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071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o 175">
                <a:extLst>
                  <a:ext uri="{FF2B5EF4-FFF2-40B4-BE49-F238E27FC236}">
                    <a16:creationId xmlns:a16="http://schemas.microsoft.com/office/drawing/2014/main" id="{4E35629D-8BB0-49B0-A2F1-EE341FF56161}"/>
                  </a:ext>
                </a:extLst>
              </p:cNvPr>
              <p:cNvSpPr/>
              <p:nvPr/>
            </p:nvSpPr>
            <p:spPr>
              <a:xfrm rot="19637472">
                <a:off x="5316319" y="1838156"/>
                <a:ext cx="399155" cy="380618"/>
              </a:xfrm>
              <a:prstGeom prst="arc">
                <a:avLst>
                  <a:gd name="adj1" fmla="val 15362779"/>
                  <a:gd name="adj2" fmla="val 21582009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0FAFB961-B6F8-4CA2-88C8-26381B30366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352486" y="1510718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0FAFB961-B6F8-4CA2-88C8-26381B303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486" y="1510718"/>
                    <a:ext cx="1740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0689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88FC0039-F981-4614-9909-99BFB510DEE7}"/>
                </a:ext>
              </a:extLst>
            </p:cNvPr>
            <p:cNvCxnSpPr/>
            <p:nvPr/>
          </p:nvCxnSpPr>
          <p:spPr>
            <a:xfrm flipH="1" flipV="1">
              <a:off x="4956537" y="3042394"/>
              <a:ext cx="97554" cy="150326"/>
            </a:xfrm>
            <a:prstGeom prst="line">
              <a:avLst/>
            </a:prstGeom>
            <a:ln>
              <a:solidFill>
                <a:srgbClr val="CC0066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Connettore diritto 116">
              <a:extLst>
                <a:ext uri="{FF2B5EF4-FFF2-40B4-BE49-F238E27FC236}">
                  <a16:creationId xmlns:a16="http://schemas.microsoft.com/office/drawing/2014/main" id="{14807362-2792-44F0-8C9C-8892768AE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4017" y="3185233"/>
              <a:ext cx="383159" cy="246339"/>
            </a:xfrm>
            <a:prstGeom prst="line">
              <a:avLst/>
            </a:prstGeom>
            <a:ln>
              <a:solidFill>
                <a:srgbClr val="CC0066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5A5C4E25-44DC-48DC-B3B6-C2F03BD1C793}"/>
                    </a:ext>
                  </a:extLst>
                </p:cNvPr>
                <p:cNvSpPr txBox="1"/>
                <p:nvPr/>
              </p:nvSpPr>
              <p:spPr>
                <a:xfrm flipH="1">
                  <a:off x="4758989" y="3212659"/>
                  <a:ext cx="1740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it-IT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5A5C4E25-44DC-48DC-B3B6-C2F03BD1C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58989" y="3212659"/>
                  <a:ext cx="174097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2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id="{86E76DE7-4FA8-4458-81DE-C90F42DC553B}"/>
                    </a:ext>
                  </a:extLst>
                </p:cNvPr>
                <p:cNvSpPr txBox="1"/>
                <p:nvPr/>
              </p:nvSpPr>
              <p:spPr>
                <a:xfrm flipH="1">
                  <a:off x="4799613" y="2996536"/>
                  <a:ext cx="1740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t-IT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id="{86E76DE7-4FA8-4458-81DE-C90F42DC5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99613" y="2996536"/>
                  <a:ext cx="174097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275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uppo 122">
            <a:extLst>
              <a:ext uri="{FF2B5EF4-FFF2-40B4-BE49-F238E27FC236}">
                <a16:creationId xmlns:a16="http://schemas.microsoft.com/office/drawing/2014/main" id="{50A37DB7-10EF-4F34-9E5D-7154B2B29194}"/>
              </a:ext>
            </a:extLst>
          </p:cNvPr>
          <p:cNvGrpSpPr/>
          <p:nvPr/>
        </p:nvGrpSpPr>
        <p:grpSpPr>
          <a:xfrm>
            <a:off x="6683384" y="2121645"/>
            <a:ext cx="3518243" cy="2073043"/>
            <a:chOff x="1862295" y="2788981"/>
            <a:chExt cx="3518243" cy="2073043"/>
          </a:xfrm>
        </p:grpSpPr>
        <p:cxnSp>
          <p:nvCxnSpPr>
            <p:cNvPr id="143" name="Connettore diritto 142">
              <a:extLst>
                <a:ext uri="{FF2B5EF4-FFF2-40B4-BE49-F238E27FC236}">
                  <a16:creationId xmlns:a16="http://schemas.microsoft.com/office/drawing/2014/main" id="{5AB613AD-9741-45C5-9CDF-74EFBFC0B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9249" y="3293664"/>
              <a:ext cx="0" cy="119624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4C1EE123-3603-49C1-B1FC-2CD18B6CC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5167" y="4467294"/>
              <a:ext cx="2336643" cy="2261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36" name="Gruppo 135">
              <a:extLst>
                <a:ext uri="{FF2B5EF4-FFF2-40B4-BE49-F238E27FC236}">
                  <a16:creationId xmlns:a16="http://schemas.microsoft.com/office/drawing/2014/main" id="{C0DFAA5D-6CEA-45DF-A754-2EDB760056F6}"/>
                </a:ext>
              </a:extLst>
            </p:cNvPr>
            <p:cNvGrpSpPr/>
            <p:nvPr/>
          </p:nvGrpSpPr>
          <p:grpSpPr>
            <a:xfrm>
              <a:off x="1935724" y="3711584"/>
              <a:ext cx="1010678" cy="1150440"/>
              <a:chOff x="2079835" y="4549193"/>
              <a:chExt cx="961250" cy="1094178"/>
            </a:xfrm>
          </p:grpSpPr>
          <p:cxnSp>
            <p:nvCxnSpPr>
              <p:cNvPr id="252" name="Connettore 2 251">
                <a:extLst>
                  <a:ext uri="{FF2B5EF4-FFF2-40B4-BE49-F238E27FC236}">
                    <a16:creationId xmlns:a16="http://schemas.microsoft.com/office/drawing/2014/main" id="{F4E26D68-9328-4A5F-BDF5-5E65CE99D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8275" y="4549193"/>
                <a:ext cx="0" cy="74290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3" name="Connettore 2 252">
                <a:extLst>
                  <a:ext uri="{FF2B5EF4-FFF2-40B4-BE49-F238E27FC236}">
                    <a16:creationId xmlns:a16="http://schemas.microsoft.com/office/drawing/2014/main" id="{8E639FBA-E3D9-4AE5-A1C5-E948619EF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123" y="5292162"/>
                <a:ext cx="685962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CasellaDiTesto 253">
                    <a:extLst>
                      <a:ext uri="{FF2B5EF4-FFF2-40B4-BE49-F238E27FC236}">
                        <a16:creationId xmlns:a16="http://schemas.microsoft.com/office/drawing/2014/main" id="{BE1D6CA4-84D3-453E-8F4D-4A4512AA1070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717" y="5292101"/>
                    <a:ext cx="301544" cy="351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it-IT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CasellaDiTesto 90">
                    <a:extLst>
                      <a:ext uri="{FF2B5EF4-FFF2-40B4-BE49-F238E27FC236}">
                        <a16:creationId xmlns:a16="http://schemas.microsoft.com/office/drawing/2014/main" id="{56892706-5CDC-4E1E-99FC-5FBE6456A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717" y="5292101"/>
                    <a:ext cx="301544" cy="35127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CasellaDiTesto 254">
                    <a:extLst>
                      <a:ext uri="{FF2B5EF4-FFF2-40B4-BE49-F238E27FC236}">
                        <a16:creationId xmlns:a16="http://schemas.microsoft.com/office/drawing/2014/main" id="{78849591-31D2-41E6-8B25-6DF342E0DA01}"/>
                      </a:ext>
                    </a:extLst>
                  </p:cNvPr>
                  <p:cNvSpPr txBox="1"/>
                  <p:nvPr/>
                </p:nvSpPr>
                <p:spPr>
                  <a:xfrm>
                    <a:off x="2079835" y="4739744"/>
                    <a:ext cx="301544" cy="351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CasellaDiTesto 91">
                    <a:extLst>
                      <a:ext uri="{FF2B5EF4-FFF2-40B4-BE49-F238E27FC236}">
                        <a16:creationId xmlns:a16="http://schemas.microsoft.com/office/drawing/2014/main" id="{3E18A23B-1409-493C-BC3F-3BCF8413E3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9835" y="4739744"/>
                    <a:ext cx="301544" cy="3512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Gruppo 136">
              <a:extLst>
                <a:ext uri="{FF2B5EF4-FFF2-40B4-BE49-F238E27FC236}">
                  <a16:creationId xmlns:a16="http://schemas.microsoft.com/office/drawing/2014/main" id="{B5B8269D-B10D-498F-8C28-EFC77A742883}"/>
                </a:ext>
              </a:extLst>
            </p:cNvPr>
            <p:cNvGrpSpPr/>
            <p:nvPr/>
          </p:nvGrpSpPr>
          <p:grpSpPr>
            <a:xfrm rot="20839521">
              <a:off x="2725168" y="2788981"/>
              <a:ext cx="2655370" cy="1647337"/>
              <a:chOff x="4289142" y="3396531"/>
              <a:chExt cx="4138813" cy="2567638"/>
            </a:xfrm>
          </p:grpSpPr>
          <p:grpSp>
            <p:nvGrpSpPr>
              <p:cNvPr id="160" name="Gruppo 159">
                <a:extLst>
                  <a:ext uri="{FF2B5EF4-FFF2-40B4-BE49-F238E27FC236}">
                    <a16:creationId xmlns:a16="http://schemas.microsoft.com/office/drawing/2014/main" id="{9DAB33B0-23C2-4F16-ADC1-3208D14B5FAD}"/>
                  </a:ext>
                </a:extLst>
              </p:cNvPr>
              <p:cNvGrpSpPr/>
              <p:nvPr/>
            </p:nvGrpSpPr>
            <p:grpSpPr>
              <a:xfrm rot="20407896">
                <a:off x="6086098" y="3396531"/>
                <a:ext cx="2341857" cy="1924260"/>
                <a:chOff x="0" y="0"/>
                <a:chExt cx="2011680" cy="1771623"/>
              </a:xfrm>
            </p:grpSpPr>
            <p:grpSp>
              <p:nvGrpSpPr>
                <p:cNvPr id="163" name="Gruppo 162">
                  <a:extLst>
                    <a:ext uri="{FF2B5EF4-FFF2-40B4-BE49-F238E27FC236}">
                      <a16:creationId xmlns:a16="http://schemas.microsoft.com/office/drawing/2014/main" id="{631FA15A-FD51-4217-AA95-5C365080248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2011680" cy="1771623"/>
                  <a:chOff x="0" y="0"/>
                  <a:chExt cx="2011680" cy="1771623"/>
                </a:xfrm>
              </p:grpSpPr>
              <p:sp>
                <p:nvSpPr>
                  <p:cNvPr id="247" name="Rettangolo 246">
                    <a:extLst>
                      <a:ext uri="{FF2B5EF4-FFF2-40B4-BE49-F238E27FC236}">
                        <a16:creationId xmlns:a16="http://schemas.microsoft.com/office/drawing/2014/main" id="{0245B1F7-8839-44CE-8259-A33D080ED354}"/>
                      </a:ext>
                    </a:extLst>
                  </p:cNvPr>
                  <p:cNvSpPr/>
                  <p:nvPr/>
                </p:nvSpPr>
                <p:spPr>
                  <a:xfrm>
                    <a:off x="0" y="326004"/>
                    <a:ext cx="2011680" cy="112077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48" name="Rettangolo 247">
                    <a:extLst>
                      <a:ext uri="{FF2B5EF4-FFF2-40B4-BE49-F238E27FC236}">
                        <a16:creationId xmlns:a16="http://schemas.microsoft.com/office/drawing/2014/main" id="{170B5A5C-44F8-427E-A073-92C7FBFC6DF6}"/>
                      </a:ext>
                    </a:extLst>
                  </p:cNvPr>
                  <p:cNvSpPr/>
                  <p:nvPr/>
                </p:nvSpPr>
                <p:spPr>
                  <a:xfrm>
                    <a:off x="182880" y="0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49" name="Rettangolo 248">
                    <a:extLst>
                      <a:ext uri="{FF2B5EF4-FFF2-40B4-BE49-F238E27FC236}">
                        <a16:creationId xmlns:a16="http://schemas.microsoft.com/office/drawing/2014/main" id="{45FF4AAB-E203-434F-9903-4D2E93898EA2}"/>
                      </a:ext>
                    </a:extLst>
                  </p:cNvPr>
                  <p:cNvSpPr/>
                  <p:nvPr/>
                </p:nvSpPr>
                <p:spPr>
                  <a:xfrm>
                    <a:off x="182880" y="1447138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50" name="Rettangolo 249">
                    <a:extLst>
                      <a:ext uri="{FF2B5EF4-FFF2-40B4-BE49-F238E27FC236}">
                        <a16:creationId xmlns:a16="http://schemas.microsoft.com/office/drawing/2014/main" id="{4FD5CBFB-E07F-4BE6-8279-A740198378E5}"/>
                      </a:ext>
                    </a:extLst>
                  </p:cNvPr>
                  <p:cNvSpPr/>
                  <p:nvPr/>
                </p:nvSpPr>
                <p:spPr>
                  <a:xfrm>
                    <a:off x="1073426" y="0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51" name="Rettangolo 250">
                    <a:extLst>
                      <a:ext uri="{FF2B5EF4-FFF2-40B4-BE49-F238E27FC236}">
                        <a16:creationId xmlns:a16="http://schemas.microsoft.com/office/drawing/2014/main" id="{A8D5092D-CD66-4C49-A5FB-562AD642CD2D}"/>
                      </a:ext>
                    </a:extLst>
                  </p:cNvPr>
                  <p:cNvSpPr/>
                  <p:nvPr/>
                </p:nvSpPr>
                <p:spPr>
                  <a:xfrm>
                    <a:off x="1073426" y="1447138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164" name="Gruppo 163">
                  <a:extLst>
                    <a:ext uri="{FF2B5EF4-FFF2-40B4-BE49-F238E27FC236}">
                      <a16:creationId xmlns:a16="http://schemas.microsoft.com/office/drawing/2014/main" id="{537689FF-214E-487C-900C-E3567C417F5C}"/>
                    </a:ext>
                  </a:extLst>
                </p:cNvPr>
                <p:cNvGrpSpPr/>
                <p:nvPr/>
              </p:nvGrpSpPr>
              <p:grpSpPr>
                <a:xfrm>
                  <a:off x="1080052" y="0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229" name="Gruppo 228">
                    <a:extLst>
                      <a:ext uri="{FF2B5EF4-FFF2-40B4-BE49-F238E27FC236}">
                        <a16:creationId xmlns:a16="http://schemas.microsoft.com/office/drawing/2014/main" id="{17264430-4A65-4E46-A6CE-080D3FFF60A5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5" name="Connettore diritto 244">
                      <a:extLst>
                        <a:ext uri="{FF2B5EF4-FFF2-40B4-BE49-F238E27FC236}">
                          <a16:creationId xmlns:a16="http://schemas.microsoft.com/office/drawing/2014/main" id="{1D6686D4-C480-4FD8-AF8D-8364E8F9077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Connettore diritto 245">
                      <a:extLst>
                        <a:ext uri="{FF2B5EF4-FFF2-40B4-BE49-F238E27FC236}">
                          <a16:creationId xmlns:a16="http://schemas.microsoft.com/office/drawing/2014/main" id="{DB2C99A2-D27C-4E2F-8C84-A45D4985645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0" name="Gruppo 229">
                    <a:extLst>
                      <a:ext uri="{FF2B5EF4-FFF2-40B4-BE49-F238E27FC236}">
                        <a16:creationId xmlns:a16="http://schemas.microsoft.com/office/drawing/2014/main" id="{867ECD80-61CA-43A5-9963-A68159F65CF6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3" name="Connettore diritto 242">
                      <a:extLst>
                        <a:ext uri="{FF2B5EF4-FFF2-40B4-BE49-F238E27FC236}">
                          <a16:creationId xmlns:a16="http://schemas.microsoft.com/office/drawing/2014/main" id="{50C03867-896E-4D08-9B48-D173A8C637D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" name="Connettore diritto 243">
                      <a:extLst>
                        <a:ext uri="{FF2B5EF4-FFF2-40B4-BE49-F238E27FC236}">
                          <a16:creationId xmlns:a16="http://schemas.microsoft.com/office/drawing/2014/main" id="{FDA5931A-0996-408C-8A5F-8CE8F4774E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1" name="Gruppo 230">
                    <a:extLst>
                      <a:ext uri="{FF2B5EF4-FFF2-40B4-BE49-F238E27FC236}">
                        <a16:creationId xmlns:a16="http://schemas.microsoft.com/office/drawing/2014/main" id="{0DAC0152-3FAE-4ABC-9C23-9AA20F369C36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1" name="Connettore diritto 240">
                      <a:extLst>
                        <a:ext uri="{FF2B5EF4-FFF2-40B4-BE49-F238E27FC236}">
                          <a16:creationId xmlns:a16="http://schemas.microsoft.com/office/drawing/2014/main" id="{29B88B01-9398-4901-8709-C249C326A2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2" name="Connettore diritto 241">
                      <a:extLst>
                        <a:ext uri="{FF2B5EF4-FFF2-40B4-BE49-F238E27FC236}">
                          <a16:creationId xmlns:a16="http://schemas.microsoft.com/office/drawing/2014/main" id="{3476233D-E9EB-416E-A1E0-B38C966239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2" name="Gruppo 231">
                    <a:extLst>
                      <a:ext uri="{FF2B5EF4-FFF2-40B4-BE49-F238E27FC236}">
                        <a16:creationId xmlns:a16="http://schemas.microsoft.com/office/drawing/2014/main" id="{D8032EC4-8F5B-4416-91F7-2D88298BBBEA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9" name="Connettore diritto 238">
                      <a:extLst>
                        <a:ext uri="{FF2B5EF4-FFF2-40B4-BE49-F238E27FC236}">
                          <a16:creationId xmlns:a16="http://schemas.microsoft.com/office/drawing/2014/main" id="{521BC501-9FA2-4450-9422-CC2FA4B3B48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0" name="Connettore diritto 239">
                      <a:extLst>
                        <a:ext uri="{FF2B5EF4-FFF2-40B4-BE49-F238E27FC236}">
                          <a16:creationId xmlns:a16="http://schemas.microsoft.com/office/drawing/2014/main" id="{664B9986-E9D5-4E62-AA64-42EBD80C4F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3" name="Gruppo 232">
                    <a:extLst>
                      <a:ext uri="{FF2B5EF4-FFF2-40B4-BE49-F238E27FC236}">
                        <a16:creationId xmlns:a16="http://schemas.microsoft.com/office/drawing/2014/main" id="{86E93FAC-865D-4F9D-8BC9-36B92FBF1A0C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7" name="Connettore diritto 236">
                      <a:extLst>
                        <a:ext uri="{FF2B5EF4-FFF2-40B4-BE49-F238E27FC236}">
                          <a16:creationId xmlns:a16="http://schemas.microsoft.com/office/drawing/2014/main" id="{101D8971-9C04-4140-838E-5992E94E19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Connettore diritto 237">
                      <a:extLst>
                        <a:ext uri="{FF2B5EF4-FFF2-40B4-BE49-F238E27FC236}">
                          <a16:creationId xmlns:a16="http://schemas.microsoft.com/office/drawing/2014/main" id="{2EE9CB4B-E5EF-46C7-8347-188E4E7AF15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4" name="Gruppo 233">
                    <a:extLst>
                      <a:ext uri="{FF2B5EF4-FFF2-40B4-BE49-F238E27FC236}">
                        <a16:creationId xmlns:a16="http://schemas.microsoft.com/office/drawing/2014/main" id="{69803AFC-1BE1-4548-B3A4-3D39973F17BC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5" name="Connettore diritto 234">
                      <a:extLst>
                        <a:ext uri="{FF2B5EF4-FFF2-40B4-BE49-F238E27FC236}">
                          <a16:creationId xmlns:a16="http://schemas.microsoft.com/office/drawing/2014/main" id="{0D8719B6-43E0-4546-8CB1-679F1E555F9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Connettore diritto 235">
                      <a:extLst>
                        <a:ext uri="{FF2B5EF4-FFF2-40B4-BE49-F238E27FC236}">
                          <a16:creationId xmlns:a16="http://schemas.microsoft.com/office/drawing/2014/main" id="{0FA3B7A6-229E-40D7-9692-6AF101749FD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5" name="Gruppo 164">
                  <a:extLst>
                    <a:ext uri="{FF2B5EF4-FFF2-40B4-BE49-F238E27FC236}">
                      <a16:creationId xmlns:a16="http://schemas.microsoft.com/office/drawing/2014/main" id="{455980A4-C40E-42CB-B032-AE2AF005022C}"/>
                    </a:ext>
                  </a:extLst>
                </p:cNvPr>
                <p:cNvGrpSpPr/>
                <p:nvPr/>
              </p:nvGrpSpPr>
              <p:grpSpPr>
                <a:xfrm>
                  <a:off x="1093304" y="1451113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209" name="Gruppo 208">
                    <a:extLst>
                      <a:ext uri="{FF2B5EF4-FFF2-40B4-BE49-F238E27FC236}">
                        <a16:creationId xmlns:a16="http://schemas.microsoft.com/office/drawing/2014/main" id="{A4D36FC8-5416-4F7F-A05F-BEE270CE15B2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7" name="Connettore diritto 226">
                      <a:extLst>
                        <a:ext uri="{FF2B5EF4-FFF2-40B4-BE49-F238E27FC236}">
                          <a16:creationId xmlns:a16="http://schemas.microsoft.com/office/drawing/2014/main" id="{83B5381A-9A5E-4973-A524-3F242B0469D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Connettore diritto 227">
                      <a:extLst>
                        <a:ext uri="{FF2B5EF4-FFF2-40B4-BE49-F238E27FC236}">
                          <a16:creationId xmlns:a16="http://schemas.microsoft.com/office/drawing/2014/main" id="{B516224A-2792-4DDB-AD55-8BF8867F060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0" name="Gruppo 209">
                    <a:extLst>
                      <a:ext uri="{FF2B5EF4-FFF2-40B4-BE49-F238E27FC236}">
                        <a16:creationId xmlns:a16="http://schemas.microsoft.com/office/drawing/2014/main" id="{5A990C28-639A-4556-9B9B-E8EB051FCF29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5" name="Connettore diritto 224">
                      <a:extLst>
                        <a:ext uri="{FF2B5EF4-FFF2-40B4-BE49-F238E27FC236}">
                          <a16:creationId xmlns:a16="http://schemas.microsoft.com/office/drawing/2014/main" id="{6171FA7A-E3B2-41D0-B799-3945F5CFABB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Connettore diritto 225">
                      <a:extLst>
                        <a:ext uri="{FF2B5EF4-FFF2-40B4-BE49-F238E27FC236}">
                          <a16:creationId xmlns:a16="http://schemas.microsoft.com/office/drawing/2014/main" id="{FB72A539-C6BA-4DCE-A992-F335D96AA0C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1" name="Gruppo 210">
                    <a:extLst>
                      <a:ext uri="{FF2B5EF4-FFF2-40B4-BE49-F238E27FC236}">
                        <a16:creationId xmlns:a16="http://schemas.microsoft.com/office/drawing/2014/main" id="{E11AB533-3312-4A62-9B1B-2F27200205E5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2" name="Connettore diritto 221">
                      <a:extLst>
                        <a:ext uri="{FF2B5EF4-FFF2-40B4-BE49-F238E27FC236}">
                          <a16:creationId xmlns:a16="http://schemas.microsoft.com/office/drawing/2014/main" id="{BBBD9594-A7B3-4FF9-BF58-AB770266F4B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Connettore diritto 223">
                      <a:extLst>
                        <a:ext uri="{FF2B5EF4-FFF2-40B4-BE49-F238E27FC236}">
                          <a16:creationId xmlns:a16="http://schemas.microsoft.com/office/drawing/2014/main" id="{D474DCD1-75A1-4853-8909-D6DA7B3618B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2" name="Gruppo 211">
                    <a:extLst>
                      <a:ext uri="{FF2B5EF4-FFF2-40B4-BE49-F238E27FC236}">
                        <a16:creationId xmlns:a16="http://schemas.microsoft.com/office/drawing/2014/main" id="{3E9E31F2-9C96-43B2-9518-C1A165687FA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0" name="Connettore diritto 219">
                      <a:extLst>
                        <a:ext uri="{FF2B5EF4-FFF2-40B4-BE49-F238E27FC236}">
                          <a16:creationId xmlns:a16="http://schemas.microsoft.com/office/drawing/2014/main" id="{BE0ACB95-C5CA-4236-A416-81739A4C7F5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Connettore diritto 220">
                      <a:extLst>
                        <a:ext uri="{FF2B5EF4-FFF2-40B4-BE49-F238E27FC236}">
                          <a16:creationId xmlns:a16="http://schemas.microsoft.com/office/drawing/2014/main" id="{DC74AF05-C067-4961-BA0A-5D8C45C6D4A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3" name="Gruppo 212">
                    <a:extLst>
                      <a:ext uri="{FF2B5EF4-FFF2-40B4-BE49-F238E27FC236}">
                        <a16:creationId xmlns:a16="http://schemas.microsoft.com/office/drawing/2014/main" id="{92C1C462-506B-406B-B71A-DC8901EB838B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18" name="Connettore diritto 217">
                      <a:extLst>
                        <a:ext uri="{FF2B5EF4-FFF2-40B4-BE49-F238E27FC236}">
                          <a16:creationId xmlns:a16="http://schemas.microsoft.com/office/drawing/2014/main" id="{6928C2C1-17D0-4467-9668-515C7CEE3C3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Connettore diritto 218">
                      <a:extLst>
                        <a:ext uri="{FF2B5EF4-FFF2-40B4-BE49-F238E27FC236}">
                          <a16:creationId xmlns:a16="http://schemas.microsoft.com/office/drawing/2014/main" id="{29617F95-9508-4D4C-9960-91B51639695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4" name="Gruppo 213">
                    <a:extLst>
                      <a:ext uri="{FF2B5EF4-FFF2-40B4-BE49-F238E27FC236}">
                        <a16:creationId xmlns:a16="http://schemas.microsoft.com/office/drawing/2014/main" id="{1A0B5D8B-6B1D-4DE9-8CF1-4BA59F58E476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15" name="Connettore diritto 214">
                      <a:extLst>
                        <a:ext uri="{FF2B5EF4-FFF2-40B4-BE49-F238E27FC236}">
                          <a16:creationId xmlns:a16="http://schemas.microsoft.com/office/drawing/2014/main" id="{3C9F7A33-6A0A-405C-B715-FF3A22731E0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Connettore diritto 215">
                      <a:extLst>
                        <a:ext uri="{FF2B5EF4-FFF2-40B4-BE49-F238E27FC236}">
                          <a16:creationId xmlns:a16="http://schemas.microsoft.com/office/drawing/2014/main" id="{850E0DC7-88A9-4A4F-A31D-7520C168744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E2D9FE55-5AC9-4F40-8C95-6D00DC244C1E}"/>
                    </a:ext>
                  </a:extLst>
                </p:cNvPr>
                <p:cNvGrpSpPr/>
                <p:nvPr/>
              </p:nvGrpSpPr>
              <p:grpSpPr>
                <a:xfrm>
                  <a:off x="205409" y="1444487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190" name="Gruppo 189">
                    <a:extLst>
                      <a:ext uri="{FF2B5EF4-FFF2-40B4-BE49-F238E27FC236}">
                        <a16:creationId xmlns:a16="http://schemas.microsoft.com/office/drawing/2014/main" id="{8D85E40B-0A66-493D-B570-75CC53E7DD79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7" name="Connettore diritto 206">
                      <a:extLst>
                        <a:ext uri="{FF2B5EF4-FFF2-40B4-BE49-F238E27FC236}">
                          <a16:creationId xmlns:a16="http://schemas.microsoft.com/office/drawing/2014/main" id="{319D73B9-B23D-4167-A989-C0A471DF64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Connettore diritto 207">
                      <a:extLst>
                        <a:ext uri="{FF2B5EF4-FFF2-40B4-BE49-F238E27FC236}">
                          <a16:creationId xmlns:a16="http://schemas.microsoft.com/office/drawing/2014/main" id="{1FF521A5-BED2-482B-BBE6-A37E60E836C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1" name="Gruppo 190">
                    <a:extLst>
                      <a:ext uri="{FF2B5EF4-FFF2-40B4-BE49-F238E27FC236}">
                        <a16:creationId xmlns:a16="http://schemas.microsoft.com/office/drawing/2014/main" id="{044B5DCA-C889-4248-8FA4-0567B18C31A2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5" name="Connettore diritto 204">
                      <a:extLst>
                        <a:ext uri="{FF2B5EF4-FFF2-40B4-BE49-F238E27FC236}">
                          <a16:creationId xmlns:a16="http://schemas.microsoft.com/office/drawing/2014/main" id="{201449A9-17D7-4799-869A-A48C2AD027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Connettore diritto 205">
                      <a:extLst>
                        <a:ext uri="{FF2B5EF4-FFF2-40B4-BE49-F238E27FC236}">
                          <a16:creationId xmlns:a16="http://schemas.microsoft.com/office/drawing/2014/main" id="{93A13F7C-745E-4AC0-A642-95553F1392F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2" name="Gruppo 191">
                    <a:extLst>
                      <a:ext uri="{FF2B5EF4-FFF2-40B4-BE49-F238E27FC236}">
                        <a16:creationId xmlns:a16="http://schemas.microsoft.com/office/drawing/2014/main" id="{FB9F4E98-067A-4E8C-A9F3-615B77700B03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3" name="Connettore diritto 202">
                      <a:extLst>
                        <a:ext uri="{FF2B5EF4-FFF2-40B4-BE49-F238E27FC236}">
                          <a16:creationId xmlns:a16="http://schemas.microsoft.com/office/drawing/2014/main" id="{9778CDA3-B3B2-426C-BA75-990A4D1D2B3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Connettore diritto 203">
                      <a:extLst>
                        <a:ext uri="{FF2B5EF4-FFF2-40B4-BE49-F238E27FC236}">
                          <a16:creationId xmlns:a16="http://schemas.microsoft.com/office/drawing/2014/main" id="{D71AA374-0803-4F03-9520-A03355E19E2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3" name="Gruppo 192">
                    <a:extLst>
                      <a:ext uri="{FF2B5EF4-FFF2-40B4-BE49-F238E27FC236}">
                        <a16:creationId xmlns:a16="http://schemas.microsoft.com/office/drawing/2014/main" id="{9B44F0FE-FF98-48E5-9E81-6FD292FC4C7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1" name="Connettore diritto 200">
                      <a:extLst>
                        <a:ext uri="{FF2B5EF4-FFF2-40B4-BE49-F238E27FC236}">
                          <a16:creationId xmlns:a16="http://schemas.microsoft.com/office/drawing/2014/main" id="{A25E2E5F-B72F-4EC3-8C4F-06FE2869F2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Connettore diritto 201">
                      <a:extLst>
                        <a:ext uri="{FF2B5EF4-FFF2-40B4-BE49-F238E27FC236}">
                          <a16:creationId xmlns:a16="http://schemas.microsoft.com/office/drawing/2014/main" id="{1BCB1E44-5DC7-49B2-A7D6-6367741658D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4" name="Gruppo 193">
                    <a:extLst>
                      <a:ext uri="{FF2B5EF4-FFF2-40B4-BE49-F238E27FC236}">
                        <a16:creationId xmlns:a16="http://schemas.microsoft.com/office/drawing/2014/main" id="{DB95027D-69D7-4254-B608-C484C0BCECC1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98" name="Connettore diritto 197">
                      <a:extLst>
                        <a:ext uri="{FF2B5EF4-FFF2-40B4-BE49-F238E27FC236}">
                          <a16:creationId xmlns:a16="http://schemas.microsoft.com/office/drawing/2014/main" id="{FEE36B9B-5967-4887-BBAE-D24A27AEC7C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Connettore diritto 199">
                      <a:extLst>
                        <a:ext uri="{FF2B5EF4-FFF2-40B4-BE49-F238E27FC236}">
                          <a16:creationId xmlns:a16="http://schemas.microsoft.com/office/drawing/2014/main" id="{53585896-5E5C-4F03-8450-52F46CBD4C7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5" name="Gruppo 194">
                    <a:extLst>
                      <a:ext uri="{FF2B5EF4-FFF2-40B4-BE49-F238E27FC236}">
                        <a16:creationId xmlns:a16="http://schemas.microsoft.com/office/drawing/2014/main" id="{90B1B7A8-11E7-477B-9CE4-5373189BAF27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96" name="Connettore diritto 195">
                      <a:extLst>
                        <a:ext uri="{FF2B5EF4-FFF2-40B4-BE49-F238E27FC236}">
                          <a16:creationId xmlns:a16="http://schemas.microsoft.com/office/drawing/2014/main" id="{3DB6955C-0891-4703-BCD4-F7D4032B9E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Connettore diritto 196">
                      <a:extLst>
                        <a:ext uri="{FF2B5EF4-FFF2-40B4-BE49-F238E27FC236}">
                          <a16:creationId xmlns:a16="http://schemas.microsoft.com/office/drawing/2014/main" id="{E30F6426-D0AF-43AA-B577-C56DEE60E07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68D9995B-47AF-4D99-9ABA-1DFF17CE4780}"/>
                    </a:ext>
                  </a:extLst>
                </p:cNvPr>
                <p:cNvGrpSpPr/>
                <p:nvPr/>
              </p:nvGrpSpPr>
              <p:grpSpPr>
                <a:xfrm>
                  <a:off x="198783" y="0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168" name="Gruppo 167">
                    <a:extLst>
                      <a:ext uri="{FF2B5EF4-FFF2-40B4-BE49-F238E27FC236}">
                        <a16:creationId xmlns:a16="http://schemas.microsoft.com/office/drawing/2014/main" id="{E14AD341-932C-456F-A595-EAFA545DB268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8" name="Connettore diritto 187">
                      <a:extLst>
                        <a:ext uri="{FF2B5EF4-FFF2-40B4-BE49-F238E27FC236}">
                          <a16:creationId xmlns:a16="http://schemas.microsoft.com/office/drawing/2014/main" id="{8931776F-9B2A-4D55-A467-432276B4126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Connettore diritto 188">
                      <a:extLst>
                        <a:ext uri="{FF2B5EF4-FFF2-40B4-BE49-F238E27FC236}">
                          <a16:creationId xmlns:a16="http://schemas.microsoft.com/office/drawing/2014/main" id="{CF6200CF-449B-4F22-AD54-4829E419385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1" name="Gruppo 170">
                    <a:extLst>
                      <a:ext uri="{FF2B5EF4-FFF2-40B4-BE49-F238E27FC236}">
                        <a16:creationId xmlns:a16="http://schemas.microsoft.com/office/drawing/2014/main" id="{BAA39E53-05B1-40BA-B790-1E5E1E422E5F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6" name="Connettore diritto 185">
                      <a:extLst>
                        <a:ext uri="{FF2B5EF4-FFF2-40B4-BE49-F238E27FC236}">
                          <a16:creationId xmlns:a16="http://schemas.microsoft.com/office/drawing/2014/main" id="{A0F5D43D-6B3C-4857-B4F2-6F0ADB8C08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Connettore diritto 186">
                      <a:extLst>
                        <a:ext uri="{FF2B5EF4-FFF2-40B4-BE49-F238E27FC236}">
                          <a16:creationId xmlns:a16="http://schemas.microsoft.com/office/drawing/2014/main" id="{12EEC4DC-1BEB-478A-A598-6AA58826DD9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2" name="Gruppo 171">
                    <a:extLst>
                      <a:ext uri="{FF2B5EF4-FFF2-40B4-BE49-F238E27FC236}">
                        <a16:creationId xmlns:a16="http://schemas.microsoft.com/office/drawing/2014/main" id="{BAA98261-1C7E-402D-8292-6E700E21E096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4" name="Connettore diritto 183">
                      <a:extLst>
                        <a:ext uri="{FF2B5EF4-FFF2-40B4-BE49-F238E27FC236}">
                          <a16:creationId xmlns:a16="http://schemas.microsoft.com/office/drawing/2014/main" id="{542F0787-63FA-406F-B812-E0AD10D98C4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Connettore diritto 184">
                      <a:extLst>
                        <a:ext uri="{FF2B5EF4-FFF2-40B4-BE49-F238E27FC236}">
                          <a16:creationId xmlns:a16="http://schemas.microsoft.com/office/drawing/2014/main" id="{467C4C59-25E6-46B4-94B8-8B459C68BAD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3" name="Gruppo 172">
                    <a:extLst>
                      <a:ext uri="{FF2B5EF4-FFF2-40B4-BE49-F238E27FC236}">
                        <a16:creationId xmlns:a16="http://schemas.microsoft.com/office/drawing/2014/main" id="{2629D92E-8870-4779-84B3-26FEAAD3BE4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2" name="Connettore diritto 181">
                      <a:extLst>
                        <a:ext uri="{FF2B5EF4-FFF2-40B4-BE49-F238E27FC236}">
                          <a16:creationId xmlns:a16="http://schemas.microsoft.com/office/drawing/2014/main" id="{38ACDA75-7C95-41C8-9426-D13ECDDAC5A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Connettore diritto 182">
                      <a:extLst>
                        <a:ext uri="{FF2B5EF4-FFF2-40B4-BE49-F238E27FC236}">
                          <a16:creationId xmlns:a16="http://schemas.microsoft.com/office/drawing/2014/main" id="{462606AE-F097-4ACC-9FCA-31A9B492F33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4" name="Gruppo 173">
                    <a:extLst>
                      <a:ext uri="{FF2B5EF4-FFF2-40B4-BE49-F238E27FC236}">
                        <a16:creationId xmlns:a16="http://schemas.microsoft.com/office/drawing/2014/main" id="{67837C6F-1602-4EDE-A379-490E25253623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0" name="Connettore diritto 179">
                      <a:extLst>
                        <a:ext uri="{FF2B5EF4-FFF2-40B4-BE49-F238E27FC236}">
                          <a16:creationId xmlns:a16="http://schemas.microsoft.com/office/drawing/2014/main" id="{90055B4E-DACC-4C93-876F-1079802BD7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Connettore diritto 180">
                      <a:extLst>
                        <a:ext uri="{FF2B5EF4-FFF2-40B4-BE49-F238E27FC236}">
                          <a16:creationId xmlns:a16="http://schemas.microsoft.com/office/drawing/2014/main" id="{422BD6C3-97E8-420C-8B70-22649BB428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5" name="Gruppo 174">
                    <a:extLst>
                      <a:ext uri="{FF2B5EF4-FFF2-40B4-BE49-F238E27FC236}">
                        <a16:creationId xmlns:a16="http://schemas.microsoft.com/office/drawing/2014/main" id="{87712527-BBCC-402D-8792-A31431EEEEB4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78" name="Connettore diritto 177">
                      <a:extLst>
                        <a:ext uri="{FF2B5EF4-FFF2-40B4-BE49-F238E27FC236}">
                          <a16:creationId xmlns:a16="http://schemas.microsoft.com/office/drawing/2014/main" id="{8980E58E-0361-486B-9781-5C0883315E1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Connettore diritto 178">
                      <a:extLst>
                        <a:ext uri="{FF2B5EF4-FFF2-40B4-BE49-F238E27FC236}">
                          <a16:creationId xmlns:a16="http://schemas.microsoft.com/office/drawing/2014/main" id="{15D08F5D-6CB1-4B5D-B8C7-967EF28E83C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4D00A4CE-7B76-41DF-BA93-0B6D0E5CE4CB}"/>
                  </a:ext>
                </a:extLst>
              </p:cNvPr>
              <p:cNvCxnSpPr>
                <a:cxnSpLocks/>
                <a:endCxn id="247" idx="3"/>
              </p:cNvCxnSpPr>
              <p:nvPr/>
            </p:nvCxnSpPr>
            <p:spPr>
              <a:xfrm rot="760479" flipV="1">
                <a:off x="4289142" y="3509357"/>
                <a:ext cx="3846889" cy="2454812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0AFDFFC2-5416-4FF5-81FD-1C78819124E3}"/>
                  </a:ext>
                </a:extLst>
              </p:cNvPr>
              <p:cNvCxnSpPr>
                <a:cxnSpLocks/>
                <a:stCxn id="247" idx="0"/>
                <a:endCxn id="247" idx="2"/>
              </p:cNvCxnSpPr>
              <p:nvPr/>
            </p:nvCxnSpPr>
            <p:spPr>
              <a:xfrm>
                <a:off x="7050378" y="3786815"/>
                <a:ext cx="413726" cy="114487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8" name="Arco 137">
              <a:extLst>
                <a:ext uri="{FF2B5EF4-FFF2-40B4-BE49-F238E27FC236}">
                  <a16:creationId xmlns:a16="http://schemas.microsoft.com/office/drawing/2014/main" id="{38DE40F3-5D84-4930-9EDB-C410C0AF4A4F}"/>
                </a:ext>
              </a:extLst>
            </p:cNvPr>
            <p:cNvSpPr/>
            <p:nvPr/>
          </p:nvSpPr>
          <p:spPr>
            <a:xfrm rot="982481">
              <a:off x="3106462" y="4143479"/>
              <a:ext cx="392072" cy="413536"/>
            </a:xfrm>
            <a:prstGeom prst="arc">
              <a:avLst>
                <a:gd name="adj1" fmla="val 15362779"/>
                <a:gd name="adj2" fmla="val 1112190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sellaDiTesto 138">
                  <a:extLst>
                    <a:ext uri="{FF2B5EF4-FFF2-40B4-BE49-F238E27FC236}">
                      <a16:creationId xmlns:a16="http://schemas.microsoft.com/office/drawing/2014/main" id="{E83B41BA-44F1-4BC8-A266-A9F2C9232E9E}"/>
                    </a:ext>
                  </a:extLst>
                </p:cNvPr>
                <p:cNvSpPr txBox="1"/>
                <p:nvPr/>
              </p:nvSpPr>
              <p:spPr>
                <a:xfrm flipH="1">
                  <a:off x="3419717" y="3980915"/>
                  <a:ext cx="174097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  <a:ea typeface="Cambria Math" panose="02040503050406030204" pitchFamily="18" charset="0"/>
                  </a:endParaRPr>
                </a:p>
                <a:p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9717" y="3980915"/>
                  <a:ext cx="174097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117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nettore diritto 140">
              <a:extLst>
                <a:ext uri="{FF2B5EF4-FFF2-40B4-BE49-F238E27FC236}">
                  <a16:creationId xmlns:a16="http://schemas.microsoft.com/office/drawing/2014/main" id="{EAC82460-57A3-483A-86CF-0B3684A32DB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603" y="3284051"/>
              <a:ext cx="0" cy="11828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2" name="Connettore diritto 141">
              <a:extLst>
                <a:ext uri="{FF2B5EF4-FFF2-40B4-BE49-F238E27FC236}">
                  <a16:creationId xmlns:a16="http://schemas.microsoft.com/office/drawing/2014/main" id="{9F07F4FC-3615-428D-8901-00C6AE02C6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167" y="3293664"/>
              <a:ext cx="2336645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sellaDiTesto 143">
                  <a:extLst>
                    <a:ext uri="{FF2B5EF4-FFF2-40B4-BE49-F238E27FC236}">
                      <a16:creationId xmlns:a16="http://schemas.microsoft.com/office/drawing/2014/main" id="{6041BB2F-CE13-4995-9A2D-6690DC2A776D}"/>
                    </a:ext>
                  </a:extLst>
                </p:cNvPr>
                <p:cNvSpPr txBox="1"/>
                <p:nvPr/>
              </p:nvSpPr>
              <p:spPr>
                <a:xfrm>
                  <a:off x="3730022" y="4400014"/>
                  <a:ext cx="317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sellaDiTesto 131">
                  <a:extLst>
                    <a:ext uri="{FF2B5EF4-FFF2-40B4-BE49-F238E27FC236}">
                      <a16:creationId xmlns:a16="http://schemas.microsoft.com/office/drawing/2014/main" id="{66A16BEF-803B-49D7-BCC8-6EBC5E28B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022" y="4400014"/>
                  <a:ext cx="31705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923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asellaDiTesto 144">
                  <a:extLst>
                    <a:ext uri="{FF2B5EF4-FFF2-40B4-BE49-F238E27FC236}">
                      <a16:creationId xmlns:a16="http://schemas.microsoft.com/office/drawing/2014/main" id="{1BB489F9-E7AB-4693-9D69-D23EA5D3095A}"/>
                    </a:ext>
                  </a:extLst>
                </p:cNvPr>
                <p:cNvSpPr txBox="1"/>
                <p:nvPr/>
              </p:nvSpPr>
              <p:spPr>
                <a:xfrm>
                  <a:off x="1862295" y="3244334"/>
                  <a:ext cx="317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sellaDiTesto 132">
                  <a:extLst>
                    <a:ext uri="{FF2B5EF4-FFF2-40B4-BE49-F238E27FC236}">
                      <a16:creationId xmlns:a16="http://schemas.microsoft.com/office/drawing/2014/main" id="{08AA9919-C4D8-4C11-A1CD-1C746AA7A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295" y="3244334"/>
                  <a:ext cx="31705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981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551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87433861-2122-4BEE-80A5-F700A2D7FDD6}"/>
              </a:ext>
            </a:extLst>
          </p:cNvPr>
          <p:cNvGrpSpPr/>
          <p:nvPr/>
        </p:nvGrpSpPr>
        <p:grpSpPr>
          <a:xfrm>
            <a:off x="3440540" y="1743432"/>
            <a:ext cx="5041913" cy="2561921"/>
            <a:chOff x="3925808" y="2043989"/>
            <a:chExt cx="5041913" cy="2561921"/>
          </a:xfrm>
        </p:grpSpPr>
        <p:grpSp>
          <p:nvGrpSpPr>
            <p:cNvPr id="128" name="Gruppo 127">
              <a:extLst>
                <a:ext uri="{FF2B5EF4-FFF2-40B4-BE49-F238E27FC236}">
                  <a16:creationId xmlns:a16="http://schemas.microsoft.com/office/drawing/2014/main" id="{A7F53FBA-7D41-46C2-9DE1-BD70E5F53C5F}"/>
                </a:ext>
              </a:extLst>
            </p:cNvPr>
            <p:cNvGrpSpPr/>
            <p:nvPr/>
          </p:nvGrpSpPr>
          <p:grpSpPr>
            <a:xfrm>
              <a:off x="3925808" y="2043989"/>
              <a:ext cx="5041913" cy="2561921"/>
              <a:chOff x="4083037" y="1962428"/>
              <a:chExt cx="5041913" cy="2561921"/>
            </a:xfrm>
          </p:grpSpPr>
          <p:grpSp>
            <p:nvGrpSpPr>
              <p:cNvPr id="127" name="Gruppo 126">
                <a:extLst>
                  <a:ext uri="{FF2B5EF4-FFF2-40B4-BE49-F238E27FC236}">
                    <a16:creationId xmlns:a16="http://schemas.microsoft.com/office/drawing/2014/main" id="{CFA5A4DD-A2ED-42D7-8E49-AEC48E04A064}"/>
                  </a:ext>
                </a:extLst>
              </p:cNvPr>
              <p:cNvGrpSpPr/>
              <p:nvPr/>
            </p:nvGrpSpPr>
            <p:grpSpPr>
              <a:xfrm>
                <a:off x="4083037" y="1962428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5224853" y="1962428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 dirty="0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70859" y="3263616"/>
                  <a:ext cx="0" cy="93344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7707" y="4200338"/>
                  <a:ext cx="824416" cy="62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2041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flipV="1">
                  <a:off x="5294766" y="2021115"/>
                  <a:ext cx="3706359" cy="1301989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90865" y="2849467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B85357CC-4C48-4D6C-9FAF-7384FF1A0E99}"/>
                  </a:ext>
                </a:extLst>
              </p:cNvPr>
              <p:cNvCxnSpPr>
                <a:stCxn id="82" idx="0"/>
                <a:endCxn id="82" idx="2"/>
              </p:cNvCxnSpPr>
              <p:nvPr/>
            </p:nvCxnSpPr>
            <p:spPr>
              <a:xfrm>
                <a:off x="6189133" y="2352712"/>
                <a:ext cx="413726" cy="114487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0" name="Arco 129">
              <a:extLst>
                <a:ext uri="{FF2B5EF4-FFF2-40B4-BE49-F238E27FC236}">
                  <a16:creationId xmlns:a16="http://schemas.microsoft.com/office/drawing/2014/main" id="{0C02F097-09E1-488D-BEC3-852A6AA40546}"/>
                </a:ext>
              </a:extLst>
            </p:cNvPr>
            <p:cNvSpPr/>
            <p:nvPr/>
          </p:nvSpPr>
          <p:spPr>
            <a:xfrm rot="1745483">
              <a:off x="7874853" y="2150096"/>
              <a:ext cx="1019381" cy="1038181"/>
            </a:xfrm>
            <a:prstGeom prst="arc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/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979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Raffaele Colombo</dc:creator>
  <cp:lastModifiedBy>Raffaele Colombo</cp:lastModifiedBy>
  <cp:revision>22</cp:revision>
  <dcterms:created xsi:type="dcterms:W3CDTF">2019-01-10T00:55:14Z</dcterms:created>
  <dcterms:modified xsi:type="dcterms:W3CDTF">2019-02-13T01:43:11Z</dcterms:modified>
</cp:coreProperties>
</file>