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984498" cy="3471206"/>
            <a:chOff x="1935723" y="1390818"/>
            <a:chExt cx="5984498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74" r="-1724" b="-239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862295" y="1303935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896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59550" y="2151427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0168" y="1863550"/>
                <a:ext cx="419258" cy="373518"/>
              </a:xfrm>
              <a:prstGeom prst="arc">
                <a:avLst>
                  <a:gd name="adj1" fmla="val 15362779"/>
                  <a:gd name="adj2" fmla="val 21196257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383390" y="1772007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18</cp:revision>
  <dcterms:created xsi:type="dcterms:W3CDTF">2019-01-10T00:55:14Z</dcterms:created>
  <dcterms:modified xsi:type="dcterms:W3CDTF">2019-02-04T02:26:25Z</dcterms:modified>
</cp:coreProperties>
</file>