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5697826D-5675-4F74-868E-7012C62235ED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529775" y="1637776"/>
            <a:chExt cx="4191003" cy="3558089"/>
          </a:xfrm>
        </p:grpSpPr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E571111F-DA6B-4C14-9C8E-47B8E1FCF7E5}"/>
                </a:ext>
              </a:extLst>
            </p:cNvPr>
            <p:cNvGrpSpPr/>
            <p:nvPr/>
          </p:nvGrpSpPr>
          <p:grpSpPr>
            <a:xfrm>
              <a:off x="1529775" y="1637776"/>
              <a:ext cx="4191003" cy="3558089"/>
              <a:chOff x="1862295" y="1303935"/>
              <a:chExt cx="4191003" cy="3558089"/>
            </a:xfrm>
          </p:grpSpPr>
          <p:grpSp>
            <p:nvGrpSpPr>
              <p:cNvPr id="223" name="Gruppo 222">
                <a:extLst>
                  <a:ext uri="{FF2B5EF4-FFF2-40B4-BE49-F238E27FC236}">
                    <a16:creationId xmlns:a16="http://schemas.microsoft.com/office/drawing/2014/main" id="{222ABDC5-47CD-4080-8FC6-03E8B0AA7376}"/>
                  </a:ext>
                </a:extLst>
              </p:cNvPr>
              <p:cNvGrpSpPr/>
              <p:nvPr/>
            </p:nvGrpSpPr>
            <p:grpSpPr>
              <a:xfrm>
                <a:off x="1862295" y="1303935"/>
                <a:ext cx="4191003" cy="3558089"/>
                <a:chOff x="1862295" y="1303935"/>
                <a:chExt cx="4191003" cy="3558089"/>
              </a:xfrm>
            </p:grpSpPr>
            <p:cxnSp>
              <p:nvCxnSpPr>
                <p:cNvPr id="199" name="Connettore diritto 198">
                  <a:extLst>
                    <a:ext uri="{FF2B5EF4-FFF2-40B4-BE49-F238E27FC236}">
                      <a16:creationId xmlns:a16="http://schemas.microsoft.com/office/drawing/2014/main" id="{6F6B988F-059F-4FC3-BEE9-32F2B6762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414" y="1764688"/>
                  <a:ext cx="271559" cy="588813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diritto 106">
                  <a:extLst>
                    <a:ext uri="{FF2B5EF4-FFF2-40B4-BE49-F238E27FC236}">
                      <a16:creationId xmlns:a16="http://schemas.microsoft.com/office/drawing/2014/main" id="{FD2D715D-D7AE-43A9-A9C7-918869300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5167" y="4467294"/>
                  <a:ext cx="2336643" cy="22610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uppo 99">
                  <a:extLst>
                    <a:ext uri="{FF2B5EF4-FFF2-40B4-BE49-F238E27FC236}">
                      <a16:creationId xmlns:a16="http://schemas.microsoft.com/office/drawing/2014/main" id="{613325CF-F642-4700-BE38-6A6757853969}"/>
                    </a:ext>
                  </a:extLst>
                </p:cNvPr>
                <p:cNvGrpSpPr/>
                <p:nvPr/>
              </p:nvGrpSpPr>
              <p:grpSpPr>
                <a:xfrm>
                  <a:off x="1935724" y="3711584"/>
                  <a:ext cx="1010678" cy="1150440"/>
                  <a:chOff x="2079835" y="4549193"/>
                  <a:chExt cx="961250" cy="1094178"/>
                </a:xfrm>
              </p:grpSpPr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275" y="4549193"/>
                    <a:ext cx="0" cy="742909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5123" y="5295383"/>
                    <a:ext cx="685962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36717" y="5292101"/>
                        <a:ext cx="301544" cy="351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6717" y="5292101"/>
                        <a:ext cx="301544" cy="35127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835" y="4739744"/>
                        <a:ext cx="301544" cy="351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9835" y="4739744"/>
                        <a:ext cx="301544" cy="3512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1" name="Gruppo 100">
                  <a:extLst>
                    <a:ext uri="{FF2B5EF4-FFF2-40B4-BE49-F238E27FC236}">
                      <a16:creationId xmlns:a16="http://schemas.microsoft.com/office/drawing/2014/main" id="{437F4B4E-17AA-487A-90C7-8A5DFA5D9A62}"/>
                    </a:ext>
                  </a:extLst>
                </p:cNvPr>
                <p:cNvGrpSpPr/>
                <p:nvPr/>
              </p:nvGrpSpPr>
              <p:grpSpPr>
                <a:xfrm rot="20839521">
                  <a:off x="2735391" y="2338735"/>
                  <a:ext cx="3317907" cy="2117247"/>
                  <a:chOff x="4365735" y="2819715"/>
                  <a:chExt cx="5171483" cy="3300067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6086098" y="3396531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60479" flipV="1">
                    <a:off x="4365735" y="2819715"/>
                    <a:ext cx="5171483" cy="3300067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>
                    <a:extLst>
                      <a:ext uri="{FF2B5EF4-FFF2-40B4-BE49-F238E27FC236}">
                        <a16:creationId xmlns:a16="http://schemas.microsoft.com/office/drawing/2014/main" id="{B85357CC-4C48-4D6C-9FAF-7384FF1A0E99}"/>
                      </a:ext>
                    </a:extLst>
                  </p:cNvPr>
                  <p:cNvCxnSpPr>
                    <a:cxnSpLocks/>
                    <a:stCxn id="82" idx="0"/>
                    <a:endCxn id="82" idx="2"/>
                  </p:cNvCxnSpPr>
                  <p:nvPr/>
                </p:nvCxnSpPr>
                <p:spPr>
                  <a:xfrm>
                    <a:off x="7050378" y="3786815"/>
                    <a:ext cx="413726" cy="1144876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982481">
                  <a:off x="3106462" y="4143479"/>
                  <a:ext cx="392072" cy="413536"/>
                </a:xfrm>
                <a:prstGeom prst="arc">
                  <a:avLst>
                    <a:gd name="adj1" fmla="val 15362779"/>
                    <a:gd name="adj2" fmla="val 1112190"/>
                  </a:avLst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3419717" y="3980915"/>
                      <a:ext cx="174097" cy="6463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  <a:ea typeface="Cambria Math" panose="02040503050406030204" pitchFamily="18" charset="0"/>
                      </a:endParaRPr>
                    </a:p>
                    <a:p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419717" y="3980915"/>
                      <a:ext cx="174097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1785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CasellaDiTesto 216">
                      <a:extLst>
                        <a:ext uri="{FF2B5EF4-FFF2-40B4-BE49-F238E27FC236}">
                          <a16:creationId xmlns:a16="http://schemas.microsoft.com/office/drawing/2014/main" id="{0C51935F-6B91-476A-9DF3-3CC739CCD0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1461" y="1303935"/>
                      <a:ext cx="8452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𝐸𝐸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𝐸𝐸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7" name="CasellaDiTesto 216">
                      <a:extLst>
                        <a:ext uri="{FF2B5EF4-FFF2-40B4-BE49-F238E27FC236}">
                          <a16:creationId xmlns:a16="http://schemas.microsoft.com/office/drawing/2014/main" id="{0C51935F-6B91-476A-9DF3-3CC739CCD0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1461" y="1303935"/>
                      <a:ext cx="845296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623" r="-217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8B547A95-FB8C-4FED-B852-1DC2F54CE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603" y="3284051"/>
                  <a:ext cx="0" cy="1182859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ttore diritto 115">
                  <a:extLst>
                    <a:ext uri="{FF2B5EF4-FFF2-40B4-BE49-F238E27FC236}">
                      <a16:creationId xmlns:a16="http://schemas.microsoft.com/office/drawing/2014/main" id="{2F454817-842D-44B6-BC8C-ABCE60C90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25167" y="3293664"/>
                  <a:ext cx="2336645" cy="0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ttore diritto 121">
                  <a:extLst>
                    <a:ext uri="{FF2B5EF4-FFF2-40B4-BE49-F238E27FC236}">
                      <a16:creationId xmlns:a16="http://schemas.microsoft.com/office/drawing/2014/main" id="{22E22F1B-A29B-41D8-8747-267CA442A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9249" y="3293664"/>
                  <a:ext cx="0" cy="1196240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CasellaDiTesto 131">
                      <a:extLst>
                        <a:ext uri="{FF2B5EF4-FFF2-40B4-BE49-F238E27FC236}">
                          <a16:creationId xmlns:a16="http://schemas.microsoft.com/office/drawing/2014/main" id="{66A16BEF-803B-49D7-BCC8-6EBC5E28BC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30022" y="4400014"/>
                      <a:ext cx="3170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CasellaDiTesto 131">
                      <a:extLst>
                        <a:ext uri="{FF2B5EF4-FFF2-40B4-BE49-F238E27FC236}">
                          <a16:creationId xmlns:a16="http://schemas.microsoft.com/office/drawing/2014/main" id="{66A16BEF-803B-49D7-BCC8-6EBC5E28BC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0022" y="4400014"/>
                      <a:ext cx="31705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132">
                      <a:extLst>
                        <a:ext uri="{FF2B5EF4-FFF2-40B4-BE49-F238E27FC236}">
                          <a16:creationId xmlns:a16="http://schemas.microsoft.com/office/drawing/2014/main" id="{08AA9919-C4D8-4C11-A1CD-1C746AA7A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2295" y="3244334"/>
                      <a:ext cx="3170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CasellaDiTesto 132">
                      <a:extLst>
                        <a:ext uri="{FF2B5EF4-FFF2-40B4-BE49-F238E27FC236}">
                          <a16:creationId xmlns:a16="http://schemas.microsoft.com/office/drawing/2014/main" id="{08AA9919-C4D8-4C11-A1CD-1C746AA7A4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2295" y="3244334"/>
                      <a:ext cx="31705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98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Connettore diritto 124">
                  <a:extLst>
                    <a:ext uri="{FF2B5EF4-FFF2-40B4-BE49-F238E27FC236}">
                      <a16:creationId xmlns:a16="http://schemas.microsoft.com/office/drawing/2014/main" id="{CFBF2411-B6D1-40EA-B5C1-EE18948D4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4091" y="2317567"/>
                  <a:ext cx="444252" cy="875153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>
                  <a:extLst>
                    <a:ext uri="{FF2B5EF4-FFF2-40B4-BE49-F238E27FC236}">
                      <a16:creationId xmlns:a16="http://schemas.microsoft.com/office/drawing/2014/main" id="{67A0B6D6-661E-4782-80EF-018F30FEC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47361" flipH="1" flipV="1">
                  <a:off x="5224123" y="1750346"/>
                  <a:ext cx="333835" cy="529787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50331FAC-7D0D-4A4B-9123-9AEFAEA9797A}"/>
                    </a:ext>
                  </a:extLst>
                </p:cNvPr>
                <p:cNvGrpSpPr/>
                <p:nvPr/>
              </p:nvGrpSpPr>
              <p:grpSpPr>
                <a:xfrm rot="20397090">
                  <a:off x="5142402" y="1576177"/>
                  <a:ext cx="213743" cy="130928"/>
                  <a:chOff x="2971366" y="1447768"/>
                  <a:chExt cx="459496" cy="243809"/>
                </a:xfrm>
              </p:grpSpPr>
              <p:cxnSp>
                <p:nvCxnSpPr>
                  <p:cNvPr id="148" name="Connettore diritto 147">
                    <a:extLst>
                      <a:ext uri="{FF2B5EF4-FFF2-40B4-BE49-F238E27FC236}">
                        <a16:creationId xmlns:a16="http://schemas.microsoft.com/office/drawing/2014/main" id="{B31069FA-14F3-4567-A058-7047917323E4}"/>
                      </a:ext>
                    </a:extLst>
                  </p:cNvPr>
                  <p:cNvCxnSpPr/>
                  <p:nvPr/>
                </p:nvCxnSpPr>
                <p:spPr>
                  <a:xfrm>
                    <a:off x="2971366" y="1690672"/>
                    <a:ext cx="445115" cy="0"/>
                  </a:xfrm>
                  <a:prstGeom prst="line">
                    <a:avLst/>
                  </a:prstGeom>
                  <a:ln w="57150" cap="rnd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ttore diritto 149">
                    <a:extLst>
                      <a:ext uri="{FF2B5EF4-FFF2-40B4-BE49-F238E27FC236}">
                        <a16:creationId xmlns:a16="http://schemas.microsoft.com/office/drawing/2014/main" id="{740C8DA5-8535-4278-B6B2-AD3A220DA3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30862" y="1447768"/>
                    <a:ext cx="0" cy="242486"/>
                  </a:xfrm>
                  <a:prstGeom prst="line">
                    <a:avLst/>
                  </a:prstGeom>
                  <a:ln w="57150" cap="rnd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ttore diritto 157">
                    <a:extLst>
                      <a:ext uri="{FF2B5EF4-FFF2-40B4-BE49-F238E27FC236}">
                        <a16:creationId xmlns:a16="http://schemas.microsoft.com/office/drawing/2014/main" id="{803BB2A6-78D1-4E2D-8A17-1CB43ECFE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72434" y="1449091"/>
                    <a:ext cx="0" cy="242486"/>
                  </a:xfrm>
                  <a:prstGeom prst="line">
                    <a:avLst/>
                  </a:prstGeom>
                  <a:ln w="57150" cap="rnd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Arco 168">
                  <a:extLst>
                    <a:ext uri="{FF2B5EF4-FFF2-40B4-BE49-F238E27FC236}">
                      <a16:creationId xmlns:a16="http://schemas.microsoft.com/office/drawing/2014/main" id="{EF6EF247-582E-42C0-A008-B2944E35A83E}"/>
                    </a:ext>
                  </a:extLst>
                </p:cNvPr>
                <p:cNvSpPr/>
                <p:nvPr/>
              </p:nvSpPr>
              <p:spPr>
                <a:xfrm rot="382644">
                  <a:off x="5392201" y="2113982"/>
                  <a:ext cx="470180" cy="442884"/>
                </a:xfrm>
                <a:prstGeom prst="arc">
                  <a:avLst>
                    <a:gd name="adj1" fmla="val 16032139"/>
                    <a:gd name="adj2" fmla="val 1112190"/>
                  </a:avLst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CasellaDiTesto 169">
                      <a:extLst>
                        <a:ext uri="{FF2B5EF4-FFF2-40B4-BE49-F238E27FC236}">
                          <a16:creationId xmlns:a16="http://schemas.microsoft.com/office/drawing/2014/main" id="{110B0FEC-B8C0-4B8B-9372-8C7AA0082DD2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697050" y="1903830"/>
                      <a:ext cx="17409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CasellaDiTesto 169">
                      <a:extLst>
                        <a:ext uri="{FF2B5EF4-FFF2-40B4-BE49-F238E27FC236}">
                          <a16:creationId xmlns:a16="http://schemas.microsoft.com/office/drawing/2014/main" id="{110B0FEC-B8C0-4B8B-9372-8C7AA0082D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697050" y="1903830"/>
                      <a:ext cx="17409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07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6" name="Arco 175">
                  <a:extLst>
                    <a:ext uri="{FF2B5EF4-FFF2-40B4-BE49-F238E27FC236}">
                      <a16:creationId xmlns:a16="http://schemas.microsoft.com/office/drawing/2014/main" id="{4E35629D-8BB0-49B0-A2F1-EE341FF56161}"/>
                    </a:ext>
                  </a:extLst>
                </p:cNvPr>
                <p:cNvSpPr/>
                <p:nvPr/>
              </p:nvSpPr>
              <p:spPr>
                <a:xfrm rot="19637472">
                  <a:off x="5316319" y="1838156"/>
                  <a:ext cx="399155" cy="380618"/>
                </a:xfrm>
                <a:prstGeom prst="arc">
                  <a:avLst>
                    <a:gd name="adj1" fmla="val 15362779"/>
                    <a:gd name="adj2" fmla="val 21582009"/>
                  </a:avLst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CasellaDiTesto 176">
                      <a:extLst>
                        <a:ext uri="{FF2B5EF4-FFF2-40B4-BE49-F238E27FC236}">
                          <a16:creationId xmlns:a16="http://schemas.microsoft.com/office/drawing/2014/main" id="{0FAFB961-B6F8-4CA2-88C8-26381B30366F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352486" y="1510718"/>
                      <a:ext cx="17409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CasellaDiTesto 176">
                      <a:extLst>
                        <a:ext uri="{FF2B5EF4-FFF2-40B4-BE49-F238E27FC236}">
                          <a16:creationId xmlns:a16="http://schemas.microsoft.com/office/drawing/2014/main" id="{0FAFB961-B6F8-4CA2-88C8-26381B3036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352486" y="1510718"/>
                      <a:ext cx="17409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0689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88FC0039-F981-4614-9909-99BFB510DEE7}"/>
                  </a:ext>
                </a:extLst>
              </p:cNvPr>
              <p:cNvCxnSpPr/>
              <p:nvPr/>
            </p:nvCxnSpPr>
            <p:spPr>
              <a:xfrm flipH="1" flipV="1">
                <a:off x="4956537" y="3042394"/>
                <a:ext cx="97554" cy="150326"/>
              </a:xfrm>
              <a:prstGeom prst="line">
                <a:avLst/>
              </a:prstGeom>
              <a:ln>
                <a:solidFill>
                  <a:srgbClr val="CC0066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>
                <a:extLst>
                  <a:ext uri="{FF2B5EF4-FFF2-40B4-BE49-F238E27FC236}">
                    <a16:creationId xmlns:a16="http://schemas.microsoft.com/office/drawing/2014/main" id="{14807362-2792-44F0-8C9C-8892768AE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4017" y="3185233"/>
                <a:ext cx="383159" cy="246339"/>
              </a:xfrm>
              <a:prstGeom prst="line">
                <a:avLst/>
              </a:prstGeom>
              <a:ln>
                <a:solidFill>
                  <a:srgbClr val="CC0066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CasellaDiTesto 119">
                    <a:extLst>
                      <a:ext uri="{FF2B5EF4-FFF2-40B4-BE49-F238E27FC236}">
                        <a16:creationId xmlns:a16="http://schemas.microsoft.com/office/drawing/2014/main" id="{5A5C4E25-44DC-48DC-B3B6-C2F03BD1C79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758989" y="3212659"/>
                    <a:ext cx="174097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i="1" dirty="0" smtClean="0">
                              <a:solidFill>
                                <a:srgbClr val="CC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it-IT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CasellaDiTesto 119">
                    <a:extLst>
                      <a:ext uri="{FF2B5EF4-FFF2-40B4-BE49-F238E27FC236}">
                        <a16:creationId xmlns:a16="http://schemas.microsoft.com/office/drawing/2014/main" id="{5A5C4E25-44DC-48DC-B3B6-C2F03BD1C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58989" y="3212659"/>
                    <a:ext cx="17409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CasellaDiTesto 120">
                    <a:extLst>
                      <a:ext uri="{FF2B5EF4-FFF2-40B4-BE49-F238E27FC236}">
                        <a16:creationId xmlns:a16="http://schemas.microsoft.com/office/drawing/2014/main" id="{86E76DE7-4FA8-4458-81DE-C90F42DC553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799613" y="2996536"/>
                    <a:ext cx="174097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b="0" i="1" dirty="0" smtClean="0">
                              <a:solidFill>
                                <a:srgbClr val="CC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it-IT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CasellaDiTesto 120">
                    <a:extLst>
                      <a:ext uri="{FF2B5EF4-FFF2-40B4-BE49-F238E27FC236}">
                        <a16:creationId xmlns:a16="http://schemas.microsoft.com/office/drawing/2014/main" id="{86E76DE7-4FA8-4458-81DE-C90F42DC55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99613" y="2996536"/>
                    <a:ext cx="17409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75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CasellaDiTesto 255">
                  <a:extLst>
                    <a:ext uri="{FF2B5EF4-FFF2-40B4-BE49-F238E27FC236}">
                      <a16:creationId xmlns:a16="http://schemas.microsoft.com/office/drawing/2014/main" id="{4A44FB94-94F2-448F-902B-9865E1B52417}"/>
                    </a:ext>
                  </a:extLst>
                </p:cNvPr>
                <p:cNvSpPr txBox="1"/>
                <p:nvPr/>
              </p:nvSpPr>
              <p:spPr>
                <a:xfrm flipH="1">
                  <a:off x="4949696" y="2904250"/>
                  <a:ext cx="17409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CasellaDiTesto 255">
                  <a:extLst>
                    <a:ext uri="{FF2B5EF4-FFF2-40B4-BE49-F238E27FC236}">
                      <a16:creationId xmlns:a16="http://schemas.microsoft.com/office/drawing/2014/main" id="{4A44FB94-94F2-448F-902B-9865E1B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9696" y="2904250"/>
                  <a:ext cx="174097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5517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CasellaDiTesto 256">
                  <a:extLst>
                    <a:ext uri="{FF2B5EF4-FFF2-40B4-BE49-F238E27FC236}">
                      <a16:creationId xmlns:a16="http://schemas.microsoft.com/office/drawing/2014/main" id="{B0B8AB07-3259-4FF7-AB6A-0DB2E9A9B476}"/>
                    </a:ext>
                  </a:extLst>
                </p:cNvPr>
                <p:cNvSpPr txBox="1"/>
                <p:nvPr/>
              </p:nvSpPr>
              <p:spPr>
                <a:xfrm flipH="1">
                  <a:off x="4813503" y="2255277"/>
                  <a:ext cx="17409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CasellaDiTesto 256">
                  <a:extLst>
                    <a:ext uri="{FF2B5EF4-FFF2-40B4-BE49-F238E27FC236}">
                      <a16:creationId xmlns:a16="http://schemas.microsoft.com/office/drawing/2014/main" id="{B0B8AB07-3259-4FF7-AB6A-0DB2E9A9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13503" y="2255277"/>
                  <a:ext cx="174097" cy="338554"/>
                </a:xfrm>
                <a:prstGeom prst="rect">
                  <a:avLst/>
                </a:prstGeom>
                <a:blipFill>
                  <a:blip r:embed="rId13"/>
                  <a:stretch>
                    <a:fillRect r="-6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89C8FD-F815-40B0-9340-C60CCED5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2192" b="299"/>
          <a:stretch/>
        </p:blipFill>
        <p:spPr>
          <a:xfrm flipH="1">
            <a:off x="1911985" y="1533525"/>
            <a:ext cx="3322319" cy="34788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69D160-B5B5-42AC-9A39-0CED8D9B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735" r="15140" b="4548"/>
          <a:stretch/>
        </p:blipFill>
        <p:spPr>
          <a:xfrm>
            <a:off x="5506085" y="1533525"/>
            <a:ext cx="3650904" cy="3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224DFF9F-302D-482B-AD85-DFD4FCFB0859}"/>
              </a:ext>
            </a:extLst>
          </p:cNvPr>
          <p:cNvGrpSpPr/>
          <p:nvPr/>
        </p:nvGrpSpPr>
        <p:grpSpPr>
          <a:xfrm>
            <a:off x="262937" y="1885489"/>
            <a:ext cx="8972547" cy="2143126"/>
            <a:chOff x="1069182" y="2357437"/>
            <a:chExt cx="8972547" cy="2143126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B639B80-6523-4B8A-A1AD-B2BDE033E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9" t="38949" r="52046" b="19089"/>
            <a:stretch/>
          </p:blipFill>
          <p:spPr>
            <a:xfrm>
              <a:off x="1069182" y="2357437"/>
              <a:ext cx="2243137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EEEE8F6-7681-4A9E-8D88-916BF2FE9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7" t="37691" r="52047" b="20348"/>
            <a:stretch/>
          </p:blipFill>
          <p:spPr>
            <a:xfrm>
              <a:off x="3312320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B512081-4906-4661-B3B6-77BCAD8C6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7" t="38391" r="51848" b="19647"/>
            <a:stretch/>
          </p:blipFill>
          <p:spPr>
            <a:xfrm>
              <a:off x="5555456" y="2357437"/>
              <a:ext cx="2243137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98E1338A-0FEB-495E-99C3-EEEFDBB6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5" t="39929" r="52399" b="18109"/>
            <a:stretch/>
          </p:blipFill>
          <p:spPr>
            <a:xfrm>
              <a:off x="7798593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380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8C4827D2-A910-448E-8D3F-657193C2E1A1}"/>
              </a:ext>
            </a:extLst>
          </p:cNvPr>
          <p:cNvGrpSpPr/>
          <p:nvPr/>
        </p:nvGrpSpPr>
        <p:grpSpPr>
          <a:xfrm>
            <a:off x="-6" y="2236218"/>
            <a:ext cx="14944725" cy="2924175"/>
            <a:chOff x="-6" y="2236218"/>
            <a:chExt cx="14944725" cy="292417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B1BC1CC7-9C2F-4389-B5BC-F90A95F7F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" y="2236218"/>
              <a:ext cx="14944725" cy="2924175"/>
            </a:xfrm>
            <a:prstGeom prst="rect">
              <a:avLst/>
            </a:prstGeom>
          </p:spPr>
        </p:pic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60095E7-6D3D-4102-A619-713BAC6F3E98}"/>
                </a:ext>
              </a:extLst>
            </p:cNvPr>
            <p:cNvSpPr/>
            <p:nvPr/>
          </p:nvSpPr>
          <p:spPr>
            <a:xfrm>
              <a:off x="4744720" y="3830320"/>
              <a:ext cx="280416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09CA064-EA44-48C1-8696-9C7B3B2665C4}"/>
                </a:ext>
              </a:extLst>
            </p:cNvPr>
            <p:cNvSpPr txBox="1"/>
            <p:nvPr/>
          </p:nvSpPr>
          <p:spPr>
            <a:xfrm>
              <a:off x="5485130" y="3779520"/>
              <a:ext cx="12217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it-IT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DC026FB7-1B8D-4D18-9692-A8F2A97516D3}"/>
                </a:ext>
              </a:extLst>
            </p:cNvPr>
            <p:cNvSpPr/>
            <p:nvPr/>
          </p:nvSpPr>
          <p:spPr>
            <a:xfrm>
              <a:off x="9926320" y="3952240"/>
              <a:ext cx="660400" cy="3890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668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8B38606-D87B-461D-B4F4-27AB66DA57BC}"/>
              </a:ext>
            </a:extLst>
          </p:cNvPr>
          <p:cNvGrpSpPr/>
          <p:nvPr/>
        </p:nvGrpSpPr>
        <p:grpSpPr>
          <a:xfrm>
            <a:off x="1828800" y="1259841"/>
            <a:ext cx="8636000" cy="4561840"/>
            <a:chOff x="1828800" y="1259841"/>
            <a:chExt cx="8636000" cy="456184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0F8C756-36B7-4565-BDCC-750C91140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8" t="18278" r="3476" b="15009"/>
            <a:stretch/>
          </p:blipFill>
          <p:spPr>
            <a:xfrm>
              <a:off x="1828800" y="1259841"/>
              <a:ext cx="8636000" cy="4561840"/>
            </a:xfrm>
            <a:prstGeom prst="rect">
              <a:avLst/>
            </a:prstGeom>
          </p:spPr>
        </p:pic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9BB3FFE9-CBF5-4D97-A922-6D51F1139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3120" y="3561082"/>
              <a:ext cx="426720" cy="289558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680C888-3E64-4DEB-9189-78020CEE9D8B}"/>
                </a:ext>
              </a:extLst>
            </p:cNvPr>
            <p:cNvSpPr txBox="1"/>
            <p:nvPr/>
          </p:nvSpPr>
          <p:spPr>
            <a:xfrm>
              <a:off x="8138160" y="382016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PICKING UP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55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EEFA1637-2C05-4310-BD48-7653A93EBD12}"/>
              </a:ext>
            </a:extLst>
          </p:cNvPr>
          <p:cNvGrpSpPr/>
          <p:nvPr/>
        </p:nvGrpSpPr>
        <p:grpSpPr>
          <a:xfrm>
            <a:off x="326874" y="-416560"/>
            <a:ext cx="11538251" cy="6858000"/>
            <a:chOff x="326874" y="-162560"/>
            <a:chExt cx="11538251" cy="685800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90FAB71-DCE5-4067-BC58-63CEE05DB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74" y="-162560"/>
              <a:ext cx="11538251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AC4BB6FD-2258-49DF-87D2-BD4367E459E9}"/>
                    </a:ext>
                  </a:extLst>
                </p:cNvPr>
                <p:cNvSpPr txBox="1"/>
                <p:nvPr/>
              </p:nvSpPr>
              <p:spPr>
                <a:xfrm>
                  <a:off x="4072892" y="3865880"/>
                  <a:ext cx="518158" cy="3942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|0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AC4BB6FD-2258-49DF-87D2-BD4367E45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892" y="3865880"/>
                  <a:ext cx="518158" cy="394210"/>
                </a:xfrm>
                <a:prstGeom prst="rect">
                  <a:avLst/>
                </a:prstGeom>
                <a:blipFill>
                  <a:blip r:embed="rId3"/>
                  <a:stretch>
                    <a:fillRect r="-2353" b="-93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611D135-1FFF-4A07-B33B-8508533D4A0F}"/>
                    </a:ext>
                  </a:extLst>
                </p:cNvPr>
                <p:cNvSpPr txBox="1"/>
                <p:nvPr/>
              </p:nvSpPr>
              <p:spPr>
                <a:xfrm>
                  <a:off x="4177667" y="100455"/>
                  <a:ext cx="883920" cy="3942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|0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611D135-1FFF-4A07-B33B-8508533D4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667" y="100455"/>
                  <a:ext cx="883920" cy="394210"/>
                </a:xfrm>
                <a:prstGeom prst="rect">
                  <a:avLst/>
                </a:prstGeom>
                <a:blipFill>
                  <a:blip r:embed="rId4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80AD1395-19D7-48FA-80E3-B228D72684F9}"/>
                    </a:ext>
                  </a:extLst>
                </p:cNvPr>
                <p:cNvSpPr txBox="1"/>
                <p:nvPr/>
              </p:nvSpPr>
              <p:spPr>
                <a:xfrm>
                  <a:off x="6553200" y="704975"/>
                  <a:ext cx="1087757" cy="3942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80AD1395-19D7-48FA-80E3-B228D7268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704975"/>
                  <a:ext cx="1087757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C54E582-9C5C-4901-B6F4-6276641B96C4}"/>
                    </a:ext>
                  </a:extLst>
                </p:cNvPr>
                <p:cNvSpPr txBox="1"/>
                <p:nvPr/>
              </p:nvSpPr>
              <p:spPr>
                <a:xfrm>
                  <a:off x="6515100" y="1866515"/>
                  <a:ext cx="8839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C54E582-9C5C-4901-B6F4-6276641B9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00" y="1866515"/>
                  <a:ext cx="883920" cy="394210"/>
                </a:xfrm>
                <a:prstGeom prst="rect">
                  <a:avLst/>
                </a:prstGeom>
                <a:blipFill>
                  <a:blip r:embed="rId6"/>
                  <a:stretch>
                    <a:fillRect t="-4688" b="-1093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90C83203-620A-4458-8546-AAA4FF27BB26}"/>
                </a:ext>
              </a:extLst>
            </p:cNvPr>
            <p:cNvSpPr/>
            <p:nvPr/>
          </p:nvSpPr>
          <p:spPr>
            <a:xfrm>
              <a:off x="6096000" y="3209925"/>
              <a:ext cx="1087757" cy="394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927078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10</cp:revision>
  <dcterms:created xsi:type="dcterms:W3CDTF">2019-03-12T11:14:31Z</dcterms:created>
  <dcterms:modified xsi:type="dcterms:W3CDTF">2019-03-31T17:13:58Z</dcterms:modified>
</cp:coreProperties>
</file>