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898577" cy="3471206"/>
            <a:chOff x="1935723" y="1390818"/>
            <a:chExt cx="5898577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3125" r="-4375" b="-2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529775" y="1637776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  <a:ea typeface="Cambria Math" panose="02040503050406030204" pitchFamily="18" charset="0"/>
                    </a:endParaRPr>
                  </a:p>
                  <a:p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92201" y="2113982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6319" y="1838156"/>
                <a:ext cx="399155" cy="380618"/>
              </a:xfrm>
              <a:prstGeom prst="arc">
                <a:avLst>
                  <a:gd name="adj1" fmla="val 15362779"/>
                  <a:gd name="adj2" fmla="val 21582009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50A37DB7-10EF-4F34-9E5D-7154B2B29194}"/>
              </a:ext>
            </a:extLst>
          </p:cNvPr>
          <p:cNvGrpSpPr/>
          <p:nvPr/>
        </p:nvGrpSpPr>
        <p:grpSpPr>
          <a:xfrm>
            <a:off x="6683384" y="2121645"/>
            <a:ext cx="3518243" cy="2073043"/>
            <a:chOff x="1862295" y="2788981"/>
            <a:chExt cx="3518243" cy="2073043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5AB613AD-9741-45C5-9CDF-74EFBFC0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49" y="3293664"/>
              <a:ext cx="0" cy="119624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4C1EE123-3603-49C1-B1FC-2CD18B6C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167" y="4467294"/>
              <a:ext cx="2336643" cy="2261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6" name="Gruppo 135">
              <a:extLst>
                <a:ext uri="{FF2B5EF4-FFF2-40B4-BE49-F238E27FC236}">
                  <a16:creationId xmlns:a16="http://schemas.microsoft.com/office/drawing/2014/main" id="{C0DFAA5D-6CEA-45DF-A754-2EDB760056F6}"/>
                </a:ext>
              </a:extLst>
            </p:cNvPr>
            <p:cNvGrpSpPr/>
            <p:nvPr/>
          </p:nvGrpSpPr>
          <p:grpSpPr>
            <a:xfrm>
              <a:off x="1935724" y="3711584"/>
              <a:ext cx="1010678" cy="1150440"/>
              <a:chOff x="2079835" y="4549193"/>
              <a:chExt cx="961250" cy="1094178"/>
            </a:xfrm>
          </p:grpSpPr>
          <p:cxnSp>
            <p:nvCxnSpPr>
              <p:cNvPr id="252" name="Connettore 2 251">
                <a:extLst>
                  <a:ext uri="{FF2B5EF4-FFF2-40B4-BE49-F238E27FC236}">
                    <a16:creationId xmlns:a16="http://schemas.microsoft.com/office/drawing/2014/main" id="{F4E26D68-9328-4A5F-BDF5-5E65CE99D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8275" y="4549193"/>
                <a:ext cx="0" cy="742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Connettore 2 252">
                <a:extLst>
                  <a:ext uri="{FF2B5EF4-FFF2-40B4-BE49-F238E27FC236}">
                    <a16:creationId xmlns:a16="http://schemas.microsoft.com/office/drawing/2014/main" id="{8E639FBA-E3D9-4AE5-A1C5-E948619E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123" y="5292162"/>
                <a:ext cx="68596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sellaDiTesto 253">
                    <a:extLst>
                      <a:ext uri="{FF2B5EF4-FFF2-40B4-BE49-F238E27FC236}">
                        <a16:creationId xmlns:a16="http://schemas.microsoft.com/office/drawing/2014/main" id="{BE1D6CA4-84D3-453E-8F4D-4A4512AA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56892706-5CDC-4E1E-99FC-5FBE6456A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sellaDiTesto 254">
                    <a:extLst>
                      <a:ext uri="{FF2B5EF4-FFF2-40B4-BE49-F238E27FC236}">
                        <a16:creationId xmlns:a16="http://schemas.microsoft.com/office/drawing/2014/main" id="{78849591-31D2-41E6-8B25-6DF342E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sellaDiTesto 91">
                    <a:extLst>
                      <a:ext uri="{FF2B5EF4-FFF2-40B4-BE49-F238E27FC236}">
                        <a16:creationId xmlns:a16="http://schemas.microsoft.com/office/drawing/2014/main" id="{3E18A23B-1409-493C-BC3F-3BCF8413E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B5B8269D-B10D-498F-8C28-EFC77A742883}"/>
                </a:ext>
              </a:extLst>
            </p:cNvPr>
            <p:cNvGrpSpPr/>
            <p:nvPr/>
          </p:nvGrpSpPr>
          <p:grpSpPr>
            <a:xfrm rot="20839521">
              <a:off x="2725168" y="2788981"/>
              <a:ext cx="2655370" cy="1647337"/>
              <a:chOff x="4289142" y="3396531"/>
              <a:chExt cx="4138813" cy="2567638"/>
            </a:xfrm>
          </p:grpSpPr>
          <p:grpSp>
            <p:nvGrpSpPr>
              <p:cNvPr id="160" name="Gruppo 159">
                <a:extLst>
                  <a:ext uri="{FF2B5EF4-FFF2-40B4-BE49-F238E27FC236}">
                    <a16:creationId xmlns:a16="http://schemas.microsoft.com/office/drawing/2014/main" id="{9DAB33B0-23C2-4F16-ADC1-3208D14B5FAD}"/>
                  </a:ext>
                </a:extLst>
              </p:cNvPr>
              <p:cNvGrpSpPr/>
              <p:nvPr/>
            </p:nvGrpSpPr>
            <p:grpSpPr>
              <a:xfrm rot="20407896">
                <a:off x="6086098" y="3396531"/>
                <a:ext cx="2341857" cy="1924260"/>
                <a:chOff x="0" y="0"/>
                <a:chExt cx="2011680" cy="1771623"/>
              </a:xfrm>
            </p:grpSpPr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31FA15A-FD51-4217-AA95-5C36508024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11680" cy="1771623"/>
                  <a:chOff x="0" y="0"/>
                  <a:chExt cx="2011680" cy="1771623"/>
                </a:xfrm>
              </p:grpSpPr>
              <p:sp>
                <p:nvSpPr>
                  <p:cNvPr id="247" name="Rettangolo 246">
                    <a:extLst>
                      <a:ext uri="{FF2B5EF4-FFF2-40B4-BE49-F238E27FC236}">
                        <a16:creationId xmlns:a16="http://schemas.microsoft.com/office/drawing/2014/main" id="{0245B1F7-8839-44CE-8259-A33D080ED354}"/>
                      </a:ext>
                    </a:extLst>
                  </p:cNvPr>
                  <p:cNvSpPr/>
                  <p:nvPr/>
                </p:nvSpPr>
                <p:spPr>
                  <a:xfrm>
                    <a:off x="0" y="326004"/>
                    <a:ext cx="2011680" cy="112077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8" name="Rettangolo 247">
                    <a:extLst>
                      <a:ext uri="{FF2B5EF4-FFF2-40B4-BE49-F238E27FC236}">
                        <a16:creationId xmlns:a16="http://schemas.microsoft.com/office/drawing/2014/main" id="{170B5A5C-44F8-427E-A073-92C7FBFC6DF6}"/>
                      </a:ext>
                    </a:extLst>
                  </p:cNvPr>
                  <p:cNvSpPr/>
                  <p:nvPr/>
                </p:nvSpPr>
                <p:spPr>
                  <a:xfrm>
                    <a:off x="182880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9" name="Rettangolo 248">
                    <a:extLst>
                      <a:ext uri="{FF2B5EF4-FFF2-40B4-BE49-F238E27FC236}">
                        <a16:creationId xmlns:a16="http://schemas.microsoft.com/office/drawing/2014/main" id="{45FF4AAB-E203-434F-9903-4D2E93898EA2}"/>
                      </a:ext>
                    </a:extLst>
                  </p:cNvPr>
                  <p:cNvSpPr/>
                  <p:nvPr/>
                </p:nvSpPr>
                <p:spPr>
                  <a:xfrm>
                    <a:off x="182880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0" name="Rettangolo 249">
                    <a:extLst>
                      <a:ext uri="{FF2B5EF4-FFF2-40B4-BE49-F238E27FC236}">
                        <a16:creationId xmlns:a16="http://schemas.microsoft.com/office/drawing/2014/main" id="{4FD5CBFB-E07F-4BE6-8279-A740198378E5}"/>
                      </a:ext>
                    </a:extLst>
                  </p:cNvPr>
                  <p:cNvSpPr/>
                  <p:nvPr/>
                </p:nvSpPr>
                <p:spPr>
                  <a:xfrm>
                    <a:off x="1073426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1" name="Rettangolo 250">
                    <a:extLst>
                      <a:ext uri="{FF2B5EF4-FFF2-40B4-BE49-F238E27FC236}">
                        <a16:creationId xmlns:a16="http://schemas.microsoft.com/office/drawing/2014/main" id="{A8D5092D-CD66-4C49-A5FB-562AD642CD2D}"/>
                      </a:ext>
                    </a:extLst>
                  </p:cNvPr>
                  <p:cNvSpPr/>
                  <p:nvPr/>
                </p:nvSpPr>
                <p:spPr>
                  <a:xfrm>
                    <a:off x="1073426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537689FF-214E-487C-900C-E3567C417F5C}"/>
                    </a:ext>
                  </a:extLst>
                </p:cNvPr>
                <p:cNvGrpSpPr/>
                <p:nvPr/>
              </p:nvGrpSpPr>
              <p:grpSpPr>
                <a:xfrm>
                  <a:off x="1080052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29" name="Gruppo 228">
                    <a:extLst>
                      <a:ext uri="{FF2B5EF4-FFF2-40B4-BE49-F238E27FC236}">
                        <a16:creationId xmlns:a16="http://schemas.microsoft.com/office/drawing/2014/main" id="{17264430-4A65-4E46-A6CE-080D3FFF60A5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5" name="Connettore diritto 244">
                      <a:extLst>
                        <a:ext uri="{FF2B5EF4-FFF2-40B4-BE49-F238E27FC236}">
                          <a16:creationId xmlns:a16="http://schemas.microsoft.com/office/drawing/2014/main" id="{1D6686D4-C480-4FD8-AF8D-8364E8F907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Connettore diritto 245">
                      <a:extLst>
                        <a:ext uri="{FF2B5EF4-FFF2-40B4-BE49-F238E27FC236}">
                          <a16:creationId xmlns:a16="http://schemas.microsoft.com/office/drawing/2014/main" id="{DB2C99A2-D27C-4E2F-8C84-A45D498564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uppo 229">
                    <a:extLst>
                      <a:ext uri="{FF2B5EF4-FFF2-40B4-BE49-F238E27FC236}">
                        <a16:creationId xmlns:a16="http://schemas.microsoft.com/office/drawing/2014/main" id="{867ECD80-61CA-43A5-9963-A68159F65CF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3" name="Connettore diritto 242">
                      <a:extLst>
                        <a:ext uri="{FF2B5EF4-FFF2-40B4-BE49-F238E27FC236}">
                          <a16:creationId xmlns:a16="http://schemas.microsoft.com/office/drawing/2014/main" id="{50C03867-896E-4D08-9B48-D173A8C637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Connettore diritto 243">
                      <a:extLst>
                        <a:ext uri="{FF2B5EF4-FFF2-40B4-BE49-F238E27FC236}">
                          <a16:creationId xmlns:a16="http://schemas.microsoft.com/office/drawing/2014/main" id="{FDA5931A-0996-408C-8A5F-8CE8F4774E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DAC0152-3FAE-4ABC-9C23-9AA20F369C3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1" name="Connettore diritto 240">
                      <a:extLst>
                        <a:ext uri="{FF2B5EF4-FFF2-40B4-BE49-F238E27FC236}">
                          <a16:creationId xmlns:a16="http://schemas.microsoft.com/office/drawing/2014/main" id="{29B88B01-9398-4901-8709-C249C326A2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Connettore diritto 241">
                      <a:extLst>
                        <a:ext uri="{FF2B5EF4-FFF2-40B4-BE49-F238E27FC236}">
                          <a16:creationId xmlns:a16="http://schemas.microsoft.com/office/drawing/2014/main" id="{3476233D-E9EB-416E-A1E0-B38C966239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D8032EC4-8F5B-4416-91F7-2D88298BBBEA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9" name="Connettore diritto 238">
                      <a:extLst>
                        <a:ext uri="{FF2B5EF4-FFF2-40B4-BE49-F238E27FC236}">
                          <a16:creationId xmlns:a16="http://schemas.microsoft.com/office/drawing/2014/main" id="{521BC501-9FA2-4450-9422-CC2FA4B3B4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Connettore diritto 239">
                      <a:extLst>
                        <a:ext uri="{FF2B5EF4-FFF2-40B4-BE49-F238E27FC236}">
                          <a16:creationId xmlns:a16="http://schemas.microsoft.com/office/drawing/2014/main" id="{664B9986-E9D5-4E62-AA64-42EBD80C4F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86E93FAC-865D-4F9D-8BC9-36B92FBF1A0C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7" name="Connettore diritto 236">
                      <a:extLst>
                        <a:ext uri="{FF2B5EF4-FFF2-40B4-BE49-F238E27FC236}">
                          <a16:creationId xmlns:a16="http://schemas.microsoft.com/office/drawing/2014/main" id="{101D8971-9C04-4140-838E-5992E94E19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Connettore diritto 237">
                      <a:extLst>
                        <a:ext uri="{FF2B5EF4-FFF2-40B4-BE49-F238E27FC236}">
                          <a16:creationId xmlns:a16="http://schemas.microsoft.com/office/drawing/2014/main" id="{2EE9CB4B-E5EF-46C7-8347-188E4E7AF1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69803AFC-1BE1-4548-B3A4-3D39973F17B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5" name="Connettore diritto 234">
                      <a:extLst>
                        <a:ext uri="{FF2B5EF4-FFF2-40B4-BE49-F238E27FC236}">
                          <a16:creationId xmlns:a16="http://schemas.microsoft.com/office/drawing/2014/main" id="{0D8719B6-43E0-4546-8CB1-679F1E555F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ttore diritto 235">
                      <a:extLst>
                        <a:ext uri="{FF2B5EF4-FFF2-40B4-BE49-F238E27FC236}">
                          <a16:creationId xmlns:a16="http://schemas.microsoft.com/office/drawing/2014/main" id="{0FA3B7A6-229E-40D7-9692-6AF101749F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uppo 164">
                  <a:extLst>
                    <a:ext uri="{FF2B5EF4-FFF2-40B4-BE49-F238E27FC236}">
                      <a16:creationId xmlns:a16="http://schemas.microsoft.com/office/drawing/2014/main" id="{455980A4-C40E-42CB-B032-AE2AF005022C}"/>
                    </a:ext>
                  </a:extLst>
                </p:cNvPr>
                <p:cNvGrpSpPr/>
                <p:nvPr/>
              </p:nvGrpSpPr>
              <p:grpSpPr>
                <a:xfrm>
                  <a:off x="1093304" y="1451113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09" name="Gruppo 208">
                    <a:extLst>
                      <a:ext uri="{FF2B5EF4-FFF2-40B4-BE49-F238E27FC236}">
                        <a16:creationId xmlns:a16="http://schemas.microsoft.com/office/drawing/2014/main" id="{A4D36FC8-5416-4F7F-A05F-BEE270C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7" name="Connettore diritto 226">
                      <a:extLst>
                        <a:ext uri="{FF2B5EF4-FFF2-40B4-BE49-F238E27FC236}">
                          <a16:creationId xmlns:a16="http://schemas.microsoft.com/office/drawing/2014/main" id="{83B5381A-9A5E-4973-A524-3F242B0469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Connettore diritto 227">
                      <a:extLst>
                        <a:ext uri="{FF2B5EF4-FFF2-40B4-BE49-F238E27FC236}">
                          <a16:creationId xmlns:a16="http://schemas.microsoft.com/office/drawing/2014/main" id="{B516224A-2792-4DDB-AD55-8BF8867F06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0" name="Gruppo 209">
                    <a:extLst>
                      <a:ext uri="{FF2B5EF4-FFF2-40B4-BE49-F238E27FC236}">
                        <a16:creationId xmlns:a16="http://schemas.microsoft.com/office/drawing/2014/main" id="{5A990C28-639A-4556-9B9B-E8EB051FCF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5" name="Connettore diritto 224">
                      <a:extLst>
                        <a:ext uri="{FF2B5EF4-FFF2-40B4-BE49-F238E27FC236}">
                          <a16:creationId xmlns:a16="http://schemas.microsoft.com/office/drawing/2014/main" id="{6171FA7A-E3B2-41D0-B799-3945F5CFAB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ttore diritto 225">
                      <a:extLst>
                        <a:ext uri="{FF2B5EF4-FFF2-40B4-BE49-F238E27FC236}">
                          <a16:creationId xmlns:a16="http://schemas.microsoft.com/office/drawing/2014/main" id="{FB72A539-C6BA-4DCE-A992-F335D96AA0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Gruppo 210">
                    <a:extLst>
                      <a:ext uri="{FF2B5EF4-FFF2-40B4-BE49-F238E27FC236}">
                        <a16:creationId xmlns:a16="http://schemas.microsoft.com/office/drawing/2014/main" id="{E11AB533-3312-4A62-9B1B-2F27200205E5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2" name="Connettore diritto 221">
                      <a:extLst>
                        <a:ext uri="{FF2B5EF4-FFF2-40B4-BE49-F238E27FC236}">
                          <a16:creationId xmlns:a16="http://schemas.microsoft.com/office/drawing/2014/main" id="{BBBD9594-A7B3-4FF9-BF58-AB770266F4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Connettore diritto 223">
                      <a:extLst>
                        <a:ext uri="{FF2B5EF4-FFF2-40B4-BE49-F238E27FC236}">
                          <a16:creationId xmlns:a16="http://schemas.microsoft.com/office/drawing/2014/main" id="{D474DCD1-75A1-4853-8909-D6DA7B361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uppo 211">
                    <a:extLst>
                      <a:ext uri="{FF2B5EF4-FFF2-40B4-BE49-F238E27FC236}">
                        <a16:creationId xmlns:a16="http://schemas.microsoft.com/office/drawing/2014/main" id="{3E9E31F2-9C96-43B2-9518-C1A165687FA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0" name="Connettore diritto 219">
                      <a:extLst>
                        <a:ext uri="{FF2B5EF4-FFF2-40B4-BE49-F238E27FC236}">
                          <a16:creationId xmlns:a16="http://schemas.microsoft.com/office/drawing/2014/main" id="{BE0ACB95-C5CA-4236-A416-81739A4C7F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onnettore diritto 220">
                      <a:extLst>
                        <a:ext uri="{FF2B5EF4-FFF2-40B4-BE49-F238E27FC236}">
                          <a16:creationId xmlns:a16="http://schemas.microsoft.com/office/drawing/2014/main" id="{DC74AF05-C067-4961-BA0A-5D8C45C6D4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3" name="Gruppo 212">
                    <a:extLst>
                      <a:ext uri="{FF2B5EF4-FFF2-40B4-BE49-F238E27FC236}">
                        <a16:creationId xmlns:a16="http://schemas.microsoft.com/office/drawing/2014/main" id="{92C1C462-506B-406B-B71A-DC8901EB838B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8" name="Connettore diritto 217">
                      <a:extLst>
                        <a:ext uri="{FF2B5EF4-FFF2-40B4-BE49-F238E27FC236}">
                          <a16:creationId xmlns:a16="http://schemas.microsoft.com/office/drawing/2014/main" id="{6928C2C1-17D0-4467-9668-515C7CEE3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onnettore diritto 218">
                      <a:extLst>
                        <a:ext uri="{FF2B5EF4-FFF2-40B4-BE49-F238E27FC236}">
                          <a16:creationId xmlns:a16="http://schemas.microsoft.com/office/drawing/2014/main" id="{29617F95-9508-4D4C-9960-91B516396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Gruppo 213">
                    <a:extLst>
                      <a:ext uri="{FF2B5EF4-FFF2-40B4-BE49-F238E27FC236}">
                        <a16:creationId xmlns:a16="http://schemas.microsoft.com/office/drawing/2014/main" id="{1A0B5D8B-6B1D-4DE9-8CF1-4BA59F58E47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5" name="Connettore diritto 214">
                      <a:extLst>
                        <a:ext uri="{FF2B5EF4-FFF2-40B4-BE49-F238E27FC236}">
                          <a16:creationId xmlns:a16="http://schemas.microsoft.com/office/drawing/2014/main" id="{3C9F7A33-6A0A-405C-B715-FF3A22731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Connettore diritto 215">
                      <a:extLst>
                        <a:ext uri="{FF2B5EF4-FFF2-40B4-BE49-F238E27FC236}">
                          <a16:creationId xmlns:a16="http://schemas.microsoft.com/office/drawing/2014/main" id="{850E0DC7-88A9-4A4F-A31D-7520C16874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E2D9FE55-5AC9-4F40-8C95-6D00DC244C1E}"/>
                    </a:ext>
                  </a:extLst>
                </p:cNvPr>
                <p:cNvGrpSpPr/>
                <p:nvPr/>
              </p:nvGrpSpPr>
              <p:grpSpPr>
                <a:xfrm>
                  <a:off x="205409" y="1444487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8D85E40B-0A66-493D-B570-75CC53E7DD7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7" name="Connettore diritto 206">
                      <a:extLst>
                        <a:ext uri="{FF2B5EF4-FFF2-40B4-BE49-F238E27FC236}">
                          <a16:creationId xmlns:a16="http://schemas.microsoft.com/office/drawing/2014/main" id="{319D73B9-B23D-4167-A989-C0A471DF64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ttore diritto 207">
                      <a:extLst>
                        <a:ext uri="{FF2B5EF4-FFF2-40B4-BE49-F238E27FC236}">
                          <a16:creationId xmlns:a16="http://schemas.microsoft.com/office/drawing/2014/main" id="{1FF521A5-BED2-482B-BBE6-A37E60E836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044B5DCA-C889-4248-8FA4-0567B18C31A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5" name="Connettore diritto 204">
                      <a:extLst>
                        <a:ext uri="{FF2B5EF4-FFF2-40B4-BE49-F238E27FC236}">
                          <a16:creationId xmlns:a16="http://schemas.microsoft.com/office/drawing/2014/main" id="{201449A9-17D7-4799-869A-A48C2AD02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Connettore diritto 205">
                      <a:extLst>
                        <a:ext uri="{FF2B5EF4-FFF2-40B4-BE49-F238E27FC236}">
                          <a16:creationId xmlns:a16="http://schemas.microsoft.com/office/drawing/2014/main" id="{93A13F7C-745E-4AC0-A642-95553F1392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FB9F4E98-067A-4E8C-A9F3-615B77700B03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3" name="Connettore diritto 202">
                      <a:extLst>
                        <a:ext uri="{FF2B5EF4-FFF2-40B4-BE49-F238E27FC236}">
                          <a16:creationId xmlns:a16="http://schemas.microsoft.com/office/drawing/2014/main" id="{9778CDA3-B3B2-426C-BA75-990A4D1D2B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nettore diritto 203">
                      <a:extLst>
                        <a:ext uri="{FF2B5EF4-FFF2-40B4-BE49-F238E27FC236}">
                          <a16:creationId xmlns:a16="http://schemas.microsoft.com/office/drawing/2014/main" id="{D71AA374-0803-4F03-9520-A03355E19E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9B44F0FE-FF98-48E5-9E81-6FD292FC4C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1" name="Connettore diritto 200">
                      <a:extLst>
                        <a:ext uri="{FF2B5EF4-FFF2-40B4-BE49-F238E27FC236}">
                          <a16:creationId xmlns:a16="http://schemas.microsoft.com/office/drawing/2014/main" id="{A25E2E5F-B72F-4EC3-8C4F-06FE2869F2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Connettore diritto 201">
                      <a:extLst>
                        <a:ext uri="{FF2B5EF4-FFF2-40B4-BE49-F238E27FC236}">
                          <a16:creationId xmlns:a16="http://schemas.microsoft.com/office/drawing/2014/main" id="{1BCB1E44-5DC7-49B2-A7D6-6367741658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DB95027D-69D7-4254-B608-C484C0BCE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8" name="Connettore diritto 197">
                      <a:extLst>
                        <a:ext uri="{FF2B5EF4-FFF2-40B4-BE49-F238E27FC236}">
                          <a16:creationId xmlns:a16="http://schemas.microsoft.com/office/drawing/2014/main" id="{FEE36B9B-5967-4887-BBAE-D24A27AEC7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onnettore diritto 199">
                      <a:extLst>
                        <a:ext uri="{FF2B5EF4-FFF2-40B4-BE49-F238E27FC236}">
                          <a16:creationId xmlns:a16="http://schemas.microsoft.com/office/drawing/2014/main" id="{53585896-5E5C-4F03-8450-52F46CBD4C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90B1B7A8-11E7-477B-9CE4-5373189BAF2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6" name="Connettore diritto 195">
                      <a:extLst>
                        <a:ext uri="{FF2B5EF4-FFF2-40B4-BE49-F238E27FC236}">
                          <a16:creationId xmlns:a16="http://schemas.microsoft.com/office/drawing/2014/main" id="{3DB6955C-0891-4703-BCD4-F7D4032B9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Connettore diritto 196">
                      <a:extLst>
                        <a:ext uri="{FF2B5EF4-FFF2-40B4-BE49-F238E27FC236}">
                          <a16:creationId xmlns:a16="http://schemas.microsoft.com/office/drawing/2014/main" id="{E30F6426-D0AF-43AA-B577-C56DEE60E0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8D9995B-47AF-4D99-9ABA-1DFF17CE4780}"/>
                    </a:ext>
                  </a:extLst>
                </p:cNvPr>
                <p:cNvGrpSpPr/>
                <p:nvPr/>
              </p:nvGrpSpPr>
              <p:grpSpPr>
                <a:xfrm>
                  <a:off x="198783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68" name="Gruppo 167">
                    <a:extLst>
                      <a:ext uri="{FF2B5EF4-FFF2-40B4-BE49-F238E27FC236}">
                        <a16:creationId xmlns:a16="http://schemas.microsoft.com/office/drawing/2014/main" id="{E14AD341-932C-456F-A595-EAFA545DB268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8" name="Connettore diritto 187">
                      <a:extLst>
                        <a:ext uri="{FF2B5EF4-FFF2-40B4-BE49-F238E27FC236}">
                          <a16:creationId xmlns:a16="http://schemas.microsoft.com/office/drawing/2014/main" id="{8931776F-9B2A-4D55-A467-432276B412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nettore diritto 188">
                      <a:extLst>
                        <a:ext uri="{FF2B5EF4-FFF2-40B4-BE49-F238E27FC236}">
                          <a16:creationId xmlns:a16="http://schemas.microsoft.com/office/drawing/2014/main" id="{CF6200CF-449B-4F22-AD54-4829E41938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Gruppo 170">
                    <a:extLst>
                      <a:ext uri="{FF2B5EF4-FFF2-40B4-BE49-F238E27FC236}">
                        <a16:creationId xmlns:a16="http://schemas.microsoft.com/office/drawing/2014/main" id="{BAA39E53-05B1-40BA-B790-1E5E1E422E5F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6" name="Connettore diritto 185">
                      <a:extLst>
                        <a:ext uri="{FF2B5EF4-FFF2-40B4-BE49-F238E27FC236}">
                          <a16:creationId xmlns:a16="http://schemas.microsoft.com/office/drawing/2014/main" id="{A0F5D43D-6B3C-4857-B4F2-6F0ADB8C0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nettore diritto 186">
                      <a:extLst>
                        <a:ext uri="{FF2B5EF4-FFF2-40B4-BE49-F238E27FC236}">
                          <a16:creationId xmlns:a16="http://schemas.microsoft.com/office/drawing/2014/main" id="{12EEC4DC-1BEB-478A-A598-6AA58826DD9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uppo 171">
                    <a:extLst>
                      <a:ext uri="{FF2B5EF4-FFF2-40B4-BE49-F238E27FC236}">
                        <a16:creationId xmlns:a16="http://schemas.microsoft.com/office/drawing/2014/main" id="{BAA98261-1C7E-402D-8292-6E700E21E09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4" name="Connettore diritto 183">
                      <a:extLst>
                        <a:ext uri="{FF2B5EF4-FFF2-40B4-BE49-F238E27FC236}">
                          <a16:creationId xmlns:a16="http://schemas.microsoft.com/office/drawing/2014/main" id="{542F0787-63FA-406F-B812-E0AD10D98C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ttore diritto 184">
                      <a:extLst>
                        <a:ext uri="{FF2B5EF4-FFF2-40B4-BE49-F238E27FC236}">
                          <a16:creationId xmlns:a16="http://schemas.microsoft.com/office/drawing/2014/main" id="{467C4C59-25E6-46B4-94B8-8B459C68BA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uppo 172">
                    <a:extLst>
                      <a:ext uri="{FF2B5EF4-FFF2-40B4-BE49-F238E27FC236}">
                        <a16:creationId xmlns:a16="http://schemas.microsoft.com/office/drawing/2014/main" id="{2629D92E-8870-4779-84B3-26FEAAD3BE4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2" name="Connettore diritto 181">
                      <a:extLst>
                        <a:ext uri="{FF2B5EF4-FFF2-40B4-BE49-F238E27FC236}">
                          <a16:creationId xmlns:a16="http://schemas.microsoft.com/office/drawing/2014/main" id="{38ACDA75-7C95-41C8-9426-D13ECDDAC5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Connettore diritto 182">
                      <a:extLst>
                        <a:ext uri="{FF2B5EF4-FFF2-40B4-BE49-F238E27FC236}">
                          <a16:creationId xmlns:a16="http://schemas.microsoft.com/office/drawing/2014/main" id="{462606AE-F097-4ACC-9FCA-31A9B492F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uppo 173">
                    <a:extLst>
                      <a:ext uri="{FF2B5EF4-FFF2-40B4-BE49-F238E27FC236}">
                        <a16:creationId xmlns:a16="http://schemas.microsoft.com/office/drawing/2014/main" id="{67837C6F-1602-4EDE-A379-490E25253623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0" name="Connettore diritto 179">
                      <a:extLst>
                        <a:ext uri="{FF2B5EF4-FFF2-40B4-BE49-F238E27FC236}">
                          <a16:creationId xmlns:a16="http://schemas.microsoft.com/office/drawing/2014/main" id="{90055B4E-DACC-4C93-876F-1079802BD7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Connettore diritto 180">
                      <a:extLst>
                        <a:ext uri="{FF2B5EF4-FFF2-40B4-BE49-F238E27FC236}">
                          <a16:creationId xmlns:a16="http://schemas.microsoft.com/office/drawing/2014/main" id="{422BD6C3-97E8-420C-8B70-22649BB428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" name="Gruppo 174">
                    <a:extLst>
                      <a:ext uri="{FF2B5EF4-FFF2-40B4-BE49-F238E27FC236}">
                        <a16:creationId xmlns:a16="http://schemas.microsoft.com/office/drawing/2014/main" id="{87712527-BBCC-402D-8792-A31431EEEEB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78" name="Connettore diritto 177">
                      <a:extLst>
                        <a:ext uri="{FF2B5EF4-FFF2-40B4-BE49-F238E27FC236}">
                          <a16:creationId xmlns:a16="http://schemas.microsoft.com/office/drawing/2014/main" id="{8980E58E-0361-486B-9781-5C0883315E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ttore diritto 178">
                      <a:extLst>
                        <a:ext uri="{FF2B5EF4-FFF2-40B4-BE49-F238E27FC236}">
                          <a16:creationId xmlns:a16="http://schemas.microsoft.com/office/drawing/2014/main" id="{15D08F5D-6CB1-4B5D-B8C7-967EF28E83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4D00A4CE-7B76-41DF-BA93-0B6D0E5CE4CB}"/>
                  </a:ext>
                </a:extLst>
              </p:cNvPr>
              <p:cNvCxnSpPr>
                <a:cxnSpLocks/>
                <a:endCxn id="247" idx="3"/>
              </p:cNvCxnSpPr>
              <p:nvPr/>
            </p:nvCxnSpPr>
            <p:spPr>
              <a:xfrm rot="760479" flipV="1">
                <a:off x="4289142" y="3509357"/>
                <a:ext cx="3846889" cy="245481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0AFDFFC2-5416-4FF5-81FD-1C78819124E3}"/>
                  </a:ext>
                </a:extLst>
              </p:cNvPr>
              <p:cNvCxnSpPr>
                <a:cxnSpLocks/>
                <a:stCxn id="247" idx="0"/>
                <a:endCxn id="247" idx="2"/>
              </p:cNvCxnSpPr>
              <p:nvPr/>
            </p:nvCxnSpPr>
            <p:spPr>
              <a:xfrm>
                <a:off x="7050378" y="3786815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8" name="Arco 137">
              <a:extLst>
                <a:ext uri="{FF2B5EF4-FFF2-40B4-BE49-F238E27FC236}">
                  <a16:creationId xmlns:a16="http://schemas.microsoft.com/office/drawing/2014/main" id="{38DE40F3-5D84-4930-9EDB-C410C0AF4A4F}"/>
                </a:ext>
              </a:extLst>
            </p:cNvPr>
            <p:cNvSpPr/>
            <p:nvPr/>
          </p:nvSpPr>
          <p:spPr>
            <a:xfrm rot="982481">
              <a:off x="3106462" y="4143479"/>
              <a:ext cx="392072" cy="413536"/>
            </a:xfrm>
            <a:prstGeom prst="arc">
              <a:avLst>
                <a:gd name="adj1" fmla="val 15362779"/>
                <a:gd name="adj2" fmla="val 111219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>
                  <a:extLst>
                    <a:ext uri="{FF2B5EF4-FFF2-40B4-BE49-F238E27FC236}">
                      <a16:creationId xmlns:a16="http://schemas.microsoft.com/office/drawing/2014/main" id="{E83B41BA-44F1-4BC8-A266-A9F2C9232E9E}"/>
                    </a:ext>
                  </a:extLst>
                </p:cNvPr>
                <p:cNvSpPr txBox="1"/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  <a:ea typeface="Cambria Math" panose="02040503050406030204" pitchFamily="18" charset="0"/>
                  </a:endParaRPr>
                </a:p>
                <a:p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1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C82460-57A3-483A-86CF-0B3684A32DB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03" y="3284051"/>
              <a:ext cx="0" cy="11828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9F07F4FC-3615-428D-8901-00C6AE02C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167" y="3293664"/>
              <a:ext cx="2336645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6041BB2F-CE13-4995-9A2D-6690DC2A776D}"/>
                    </a:ext>
                  </a:extLst>
                </p:cNvPr>
                <p:cNvSpPr txBox="1"/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66A16BEF-803B-49D7-BCC8-6EBC5E28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144">
                  <a:extLst>
                    <a:ext uri="{FF2B5EF4-FFF2-40B4-BE49-F238E27FC236}">
                      <a16:creationId xmlns:a16="http://schemas.microsoft.com/office/drawing/2014/main" id="{1BB489F9-E7AB-4693-9D69-D23EA5D3095A}"/>
                    </a:ext>
                  </a:extLst>
                </p:cNvPr>
                <p:cNvSpPr txBox="1"/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08AA9919-C4D8-4C11-A1CD-1C746AA7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440540" y="1743432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689C8FD-F815-40B0-9340-C60CCED5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2192" b="299"/>
          <a:stretch/>
        </p:blipFill>
        <p:spPr>
          <a:xfrm flipH="1">
            <a:off x="2092960" y="1243012"/>
            <a:ext cx="3322319" cy="34788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69D160-B5B5-42AC-9A39-0CED8D9B1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4735" r="15140" b="4548"/>
          <a:stretch/>
        </p:blipFill>
        <p:spPr>
          <a:xfrm>
            <a:off x="5648960" y="1243012"/>
            <a:ext cx="3650904" cy="34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224DFF9F-302D-482B-AD85-DFD4FCFB0859}"/>
              </a:ext>
            </a:extLst>
          </p:cNvPr>
          <p:cNvGrpSpPr/>
          <p:nvPr/>
        </p:nvGrpSpPr>
        <p:grpSpPr>
          <a:xfrm>
            <a:off x="262937" y="1885489"/>
            <a:ext cx="8972547" cy="2143126"/>
            <a:chOff x="1069182" y="2357437"/>
            <a:chExt cx="8972547" cy="2143126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B639B80-6523-4B8A-A1AD-B2BDE033E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9" t="38949" r="52046" b="19089"/>
            <a:stretch/>
          </p:blipFill>
          <p:spPr>
            <a:xfrm>
              <a:off x="1069182" y="2357437"/>
              <a:ext cx="2243137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3EEEE8F6-7681-4A9E-8D88-916BF2FE9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7" t="37691" r="52047" b="20348"/>
            <a:stretch/>
          </p:blipFill>
          <p:spPr>
            <a:xfrm>
              <a:off x="3312320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B512081-4906-4661-B3B6-77BCAD8C6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7" t="38391" r="51848" b="19647"/>
            <a:stretch/>
          </p:blipFill>
          <p:spPr>
            <a:xfrm>
              <a:off x="5555456" y="2357437"/>
              <a:ext cx="2243137" cy="2143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98E1338A-0FEB-495E-99C3-EEEFDBB65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5" t="39929" r="52399" b="18109"/>
            <a:stretch/>
          </p:blipFill>
          <p:spPr>
            <a:xfrm>
              <a:off x="7798593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380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8C4827D2-A910-448E-8D3F-657193C2E1A1}"/>
              </a:ext>
            </a:extLst>
          </p:cNvPr>
          <p:cNvGrpSpPr/>
          <p:nvPr/>
        </p:nvGrpSpPr>
        <p:grpSpPr>
          <a:xfrm>
            <a:off x="-6" y="2236218"/>
            <a:ext cx="14944725" cy="2924175"/>
            <a:chOff x="-6" y="2236218"/>
            <a:chExt cx="14944725" cy="2924175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B1BC1CC7-9C2F-4389-B5BC-F90A95F7F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" y="2236218"/>
              <a:ext cx="14944725" cy="2924175"/>
            </a:xfrm>
            <a:prstGeom prst="rect">
              <a:avLst/>
            </a:prstGeom>
          </p:spPr>
        </p:pic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60095E7-6D3D-4102-A619-713BAC6F3E98}"/>
                </a:ext>
              </a:extLst>
            </p:cNvPr>
            <p:cNvSpPr/>
            <p:nvPr/>
          </p:nvSpPr>
          <p:spPr>
            <a:xfrm>
              <a:off x="4744720" y="3830320"/>
              <a:ext cx="280416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09CA064-EA44-48C1-8696-9C7B3B2665C4}"/>
                </a:ext>
              </a:extLst>
            </p:cNvPr>
            <p:cNvSpPr txBox="1"/>
            <p:nvPr/>
          </p:nvSpPr>
          <p:spPr>
            <a:xfrm>
              <a:off x="5485130" y="3779520"/>
              <a:ext cx="12217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it-IT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DC026FB7-1B8D-4D18-9692-A8F2A97516D3}"/>
                </a:ext>
              </a:extLst>
            </p:cNvPr>
            <p:cNvSpPr/>
            <p:nvPr/>
          </p:nvSpPr>
          <p:spPr>
            <a:xfrm>
              <a:off x="9926320" y="3952240"/>
              <a:ext cx="660400" cy="3890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66881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5</cp:revision>
  <dcterms:created xsi:type="dcterms:W3CDTF">2019-03-12T11:14:31Z</dcterms:created>
  <dcterms:modified xsi:type="dcterms:W3CDTF">2019-03-13T01:37:26Z</dcterms:modified>
</cp:coreProperties>
</file>