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48" y="-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o 94">
            <a:extLst>
              <a:ext uri="{FF2B5EF4-FFF2-40B4-BE49-F238E27FC236}">
                <a16:creationId xmlns:a16="http://schemas.microsoft.com/office/drawing/2014/main" id="{E571111F-DA6B-4C14-9C8E-47B8E1FCF7E5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862295" y="1303935"/>
            <a:chExt cx="4191003" cy="3558089"/>
          </a:xfrm>
        </p:grpSpPr>
        <p:grpSp>
          <p:nvGrpSpPr>
            <p:cNvPr id="223" name="Gruppo 222">
              <a:extLst>
                <a:ext uri="{FF2B5EF4-FFF2-40B4-BE49-F238E27FC236}">
                  <a16:creationId xmlns:a16="http://schemas.microsoft.com/office/drawing/2014/main" id="{222ABDC5-47CD-4080-8FC6-03E8B0AA7376}"/>
                </a:ext>
              </a:extLst>
            </p:cNvPr>
            <p:cNvGrpSpPr/>
            <p:nvPr/>
          </p:nvGrpSpPr>
          <p:grpSpPr>
            <a:xfrm>
              <a:off x="1862295" y="1303935"/>
              <a:ext cx="4191003" cy="3558089"/>
              <a:chOff x="1862295" y="1303935"/>
              <a:chExt cx="4191003" cy="3558089"/>
            </a:xfrm>
          </p:grpSpPr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6F6B988F-059F-4FC3-BEE9-32F2B6762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414" y="1764688"/>
                <a:ext cx="271559" cy="58881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D2D715D-D7AE-43A9-A9C7-918869300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5167" y="4467294"/>
                <a:ext cx="2336643" cy="2261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935724" y="3711584"/>
                <a:ext cx="1010678" cy="1150440"/>
                <a:chOff x="2079835" y="4549193"/>
                <a:chExt cx="961250" cy="1094178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549193"/>
                  <a:ext cx="0" cy="74290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68596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20839521">
                <a:off x="2735391" y="2338735"/>
                <a:ext cx="3317907" cy="2117247"/>
                <a:chOff x="4365735" y="2819715"/>
                <a:chExt cx="5171483" cy="330006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60479" flipV="1">
                  <a:off x="4365735" y="2819715"/>
                  <a:ext cx="5171483" cy="330006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982481">
                <a:off x="3106462" y="4143479"/>
                <a:ext cx="392072" cy="413536"/>
              </a:xfrm>
              <a:prstGeom prst="arc">
                <a:avLst>
                  <a:gd name="adj1" fmla="val 15362779"/>
                  <a:gd name="adj2" fmla="val 1112190"/>
                </a:avLst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  <a:ea typeface="Cambria Math" panose="02040503050406030204" pitchFamily="18" charset="0"/>
                    </a:endParaRPr>
                  </a:p>
                  <a:p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19717" y="3980915"/>
                    <a:ext cx="17409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CasellaDiTesto 216">
                    <a:extLst>
                      <a:ext uri="{FF2B5EF4-FFF2-40B4-BE49-F238E27FC236}">
                        <a16:creationId xmlns:a16="http://schemas.microsoft.com/office/drawing/2014/main" id="{0C51935F-6B91-476A-9DF3-3CC739CCD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61" y="1303935"/>
                    <a:ext cx="8452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3" r="-217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Connettore diritto 113">
                <a:extLst>
                  <a:ext uri="{FF2B5EF4-FFF2-40B4-BE49-F238E27FC236}">
                    <a16:creationId xmlns:a16="http://schemas.microsoft.com/office/drawing/2014/main" id="{8B547A95-FB8C-4FED-B852-1DC2F54CE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603" y="3284051"/>
                <a:ext cx="0" cy="1182859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2F454817-842D-44B6-BC8C-ABCE60C90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167" y="3293664"/>
                <a:ext cx="23366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2E22F1B-A29B-41D8-8747-267CA442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9249" y="3293664"/>
                <a:ext cx="0" cy="119624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66A16BEF-803B-49D7-BCC8-6EBC5E28BC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022" y="4400014"/>
                    <a:ext cx="3170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CasellaDiTesto 132">
                    <a:extLst>
                      <a:ext uri="{FF2B5EF4-FFF2-40B4-BE49-F238E27FC236}">
                        <a16:creationId xmlns:a16="http://schemas.microsoft.com/office/drawing/2014/main" id="{08AA9919-C4D8-4C11-A1CD-1C746AA7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295" y="3244334"/>
                    <a:ext cx="3170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98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CFBF2411-B6D1-40EA-B5C1-EE18948D4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4091" y="2317567"/>
                <a:ext cx="444252" cy="875153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67A0B6D6-661E-4782-80EF-018F30FEC2CC}"/>
                  </a:ext>
                </a:extLst>
              </p:cNvPr>
              <p:cNvCxnSpPr>
                <a:cxnSpLocks/>
              </p:cNvCxnSpPr>
              <p:nvPr/>
            </p:nvCxnSpPr>
            <p:spPr>
              <a:xfrm rot="747361" flipH="1" flipV="1">
                <a:off x="5224123" y="1750346"/>
                <a:ext cx="333835" cy="529787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3" name="Gruppo 152">
                <a:extLst>
                  <a:ext uri="{FF2B5EF4-FFF2-40B4-BE49-F238E27FC236}">
                    <a16:creationId xmlns:a16="http://schemas.microsoft.com/office/drawing/2014/main" id="{50331FAC-7D0D-4A4B-9123-9AEFAEA9797A}"/>
                  </a:ext>
                </a:extLst>
              </p:cNvPr>
              <p:cNvGrpSpPr/>
              <p:nvPr/>
            </p:nvGrpSpPr>
            <p:grpSpPr>
              <a:xfrm rot="20397090">
                <a:off x="5142402" y="1576177"/>
                <a:ext cx="213743" cy="130928"/>
                <a:chOff x="2971366" y="1447768"/>
                <a:chExt cx="459496" cy="243809"/>
              </a:xfrm>
            </p:grpSpPr>
            <p:cxnSp>
              <p:nvCxnSpPr>
                <p:cNvPr id="148" name="Connettore diritto 147">
                  <a:extLst>
                    <a:ext uri="{FF2B5EF4-FFF2-40B4-BE49-F238E27FC236}">
                      <a16:creationId xmlns:a16="http://schemas.microsoft.com/office/drawing/2014/main" id="{B31069FA-14F3-4567-A058-7047917323E4}"/>
                    </a:ext>
                  </a:extLst>
                </p:cNvPr>
                <p:cNvCxnSpPr/>
                <p:nvPr/>
              </p:nvCxnSpPr>
              <p:spPr>
                <a:xfrm>
                  <a:off x="2971366" y="1690672"/>
                  <a:ext cx="445115" cy="0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diritto 149">
                  <a:extLst>
                    <a:ext uri="{FF2B5EF4-FFF2-40B4-BE49-F238E27FC236}">
                      <a16:creationId xmlns:a16="http://schemas.microsoft.com/office/drawing/2014/main" id="{740C8DA5-8535-4278-B6B2-AD3A220D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0862" y="1447768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diritto 157">
                  <a:extLst>
                    <a:ext uri="{FF2B5EF4-FFF2-40B4-BE49-F238E27FC236}">
                      <a16:creationId xmlns:a16="http://schemas.microsoft.com/office/drawing/2014/main" id="{803BB2A6-78D1-4E2D-8A17-1CB43ECFE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72434" y="1449091"/>
                  <a:ext cx="0" cy="242486"/>
                </a:xfrm>
                <a:prstGeom prst="line">
                  <a:avLst/>
                </a:prstGeom>
                <a:ln w="571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Arco 168">
                <a:extLst>
                  <a:ext uri="{FF2B5EF4-FFF2-40B4-BE49-F238E27FC236}">
                    <a16:creationId xmlns:a16="http://schemas.microsoft.com/office/drawing/2014/main" id="{EF6EF247-582E-42C0-A008-B2944E35A83E}"/>
                  </a:ext>
                </a:extLst>
              </p:cNvPr>
              <p:cNvSpPr/>
              <p:nvPr/>
            </p:nvSpPr>
            <p:spPr>
              <a:xfrm rot="382644">
                <a:off x="5392201" y="2113982"/>
                <a:ext cx="470180" cy="442884"/>
              </a:xfrm>
              <a:prstGeom prst="arc">
                <a:avLst>
                  <a:gd name="adj1" fmla="val 16032139"/>
                  <a:gd name="adj2" fmla="val 111219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CasellaDiTesto 169">
                    <a:extLst>
                      <a:ext uri="{FF2B5EF4-FFF2-40B4-BE49-F238E27FC236}">
                        <a16:creationId xmlns:a16="http://schemas.microsoft.com/office/drawing/2014/main" id="{110B0FEC-B8C0-4B8B-9372-8C7AA0082D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97050" y="1903830"/>
                    <a:ext cx="17409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1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o 175">
                <a:extLst>
                  <a:ext uri="{FF2B5EF4-FFF2-40B4-BE49-F238E27FC236}">
                    <a16:creationId xmlns:a16="http://schemas.microsoft.com/office/drawing/2014/main" id="{4E35629D-8BB0-49B0-A2F1-EE341FF56161}"/>
                  </a:ext>
                </a:extLst>
              </p:cNvPr>
              <p:cNvSpPr/>
              <p:nvPr/>
            </p:nvSpPr>
            <p:spPr>
              <a:xfrm rot="19637472">
                <a:off x="5316319" y="1838156"/>
                <a:ext cx="399155" cy="380618"/>
              </a:xfrm>
              <a:prstGeom prst="arc">
                <a:avLst>
                  <a:gd name="adj1" fmla="val 15362779"/>
                  <a:gd name="adj2" fmla="val 21582009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CasellaDiTesto 176">
                    <a:extLst>
                      <a:ext uri="{FF2B5EF4-FFF2-40B4-BE49-F238E27FC236}">
                        <a16:creationId xmlns:a16="http://schemas.microsoft.com/office/drawing/2014/main" id="{0FAFB961-B6F8-4CA2-88C8-26381B303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486" y="1510718"/>
                    <a:ext cx="1740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68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88FC0039-F981-4614-9909-99BFB510DEE7}"/>
                </a:ext>
              </a:extLst>
            </p:cNvPr>
            <p:cNvCxnSpPr/>
            <p:nvPr/>
          </p:nvCxnSpPr>
          <p:spPr>
            <a:xfrm flipH="1" flipV="1">
              <a:off x="4956537" y="3042394"/>
              <a:ext cx="97554" cy="150326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diritto 116">
              <a:extLst>
                <a:ext uri="{FF2B5EF4-FFF2-40B4-BE49-F238E27FC236}">
                  <a16:creationId xmlns:a16="http://schemas.microsoft.com/office/drawing/2014/main" id="{14807362-2792-44F0-8C9C-8892768AE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17" y="3185233"/>
              <a:ext cx="383159" cy="246339"/>
            </a:xfrm>
            <a:prstGeom prst="line">
              <a:avLst/>
            </a:prstGeom>
            <a:ln>
              <a:solidFill>
                <a:srgbClr val="CC0066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/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sellaDiTesto 119">
                  <a:extLst>
                    <a:ext uri="{FF2B5EF4-FFF2-40B4-BE49-F238E27FC236}">
                      <a16:creationId xmlns:a16="http://schemas.microsoft.com/office/drawing/2014/main" id="{5A5C4E25-44DC-48DC-B3B6-C2F03BD1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58989" y="3212659"/>
                  <a:ext cx="174097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/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dirty="0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asellaDiTesto 120">
                  <a:extLst>
                    <a:ext uri="{FF2B5EF4-FFF2-40B4-BE49-F238E27FC236}">
                      <a16:creationId xmlns:a16="http://schemas.microsoft.com/office/drawing/2014/main" id="{86E76DE7-4FA8-4458-81DE-C90F42DC5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99613" y="2996536"/>
                  <a:ext cx="174097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2092960" y="1243012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648960" y="1243012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4DFF9F-302D-482B-AD85-DFD4FCFB0859}"/>
              </a:ext>
            </a:extLst>
          </p:cNvPr>
          <p:cNvGrpSpPr/>
          <p:nvPr/>
        </p:nvGrpSpPr>
        <p:grpSpPr>
          <a:xfrm>
            <a:off x="262937" y="1885489"/>
            <a:ext cx="8972547" cy="2143126"/>
            <a:chOff x="1069182" y="2357437"/>
            <a:chExt cx="8972547" cy="214312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B639B80-6523-4B8A-A1AD-B2BDE033E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9" t="38949" r="52046" b="19089"/>
            <a:stretch/>
          </p:blipFill>
          <p:spPr>
            <a:xfrm>
              <a:off x="1069182" y="2357437"/>
              <a:ext cx="2243137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EEEE8F6-7681-4A9E-8D88-916BF2FE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7" t="37691" r="52047" b="20348"/>
            <a:stretch/>
          </p:blipFill>
          <p:spPr>
            <a:xfrm>
              <a:off x="3312320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B512081-4906-4661-B3B6-77BCAD8C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7" t="38391" r="51848" b="19647"/>
            <a:stretch/>
          </p:blipFill>
          <p:spPr>
            <a:xfrm>
              <a:off x="5555456" y="2357437"/>
              <a:ext cx="2243137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8E1338A-0FEB-495E-99C3-EEEFDBB6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39929" r="52399" b="18109"/>
            <a:stretch/>
          </p:blipFill>
          <p:spPr>
            <a:xfrm>
              <a:off x="7798593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3805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2</cp:revision>
  <dcterms:created xsi:type="dcterms:W3CDTF">2019-03-12T11:14:31Z</dcterms:created>
  <dcterms:modified xsi:type="dcterms:W3CDTF">2019-03-12T04:30:09Z</dcterms:modified>
</cp:coreProperties>
</file>