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898577" cy="3471206"/>
            <a:chOff x="1935723" y="1390818"/>
            <a:chExt cx="5898577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3125" r="-4375" b="-2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  <a:ea typeface="Cambria Math" panose="02040503050406030204" pitchFamily="18" charset="0"/>
                    </a:endParaRPr>
                  </a:p>
                  <a:p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92201" y="2113982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6319" y="1838156"/>
                <a:ext cx="399155" cy="380618"/>
              </a:xfrm>
              <a:prstGeom prst="arc">
                <a:avLst>
                  <a:gd name="adj1" fmla="val 15362779"/>
                  <a:gd name="adj2" fmla="val 21582009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689C8FD-F815-40B0-9340-C60CCED5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2192" b="299"/>
          <a:stretch/>
        </p:blipFill>
        <p:spPr>
          <a:xfrm flipH="1">
            <a:off x="2092960" y="1243012"/>
            <a:ext cx="3322319" cy="34788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69D160-B5B5-42AC-9A39-0CED8D9B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4735" r="15140" b="4548"/>
          <a:stretch/>
        </p:blipFill>
        <p:spPr>
          <a:xfrm>
            <a:off x="5648960" y="1243012"/>
            <a:ext cx="3650904" cy="34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224DFF9F-302D-482B-AD85-DFD4FCFB0859}"/>
              </a:ext>
            </a:extLst>
          </p:cNvPr>
          <p:cNvGrpSpPr/>
          <p:nvPr/>
        </p:nvGrpSpPr>
        <p:grpSpPr>
          <a:xfrm>
            <a:off x="262937" y="1885489"/>
            <a:ext cx="8972547" cy="2143126"/>
            <a:chOff x="1069182" y="2357437"/>
            <a:chExt cx="8972547" cy="2143126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B639B80-6523-4B8A-A1AD-B2BDE033E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9" t="38949" r="52046" b="19089"/>
            <a:stretch/>
          </p:blipFill>
          <p:spPr>
            <a:xfrm>
              <a:off x="1069182" y="2357437"/>
              <a:ext cx="2243137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3EEEE8F6-7681-4A9E-8D88-916BF2FE9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7" t="37691" r="52047" b="20348"/>
            <a:stretch/>
          </p:blipFill>
          <p:spPr>
            <a:xfrm>
              <a:off x="3312320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B512081-4906-4661-B3B6-77BCAD8C6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7" t="38391" r="51848" b="19647"/>
            <a:stretch/>
          </p:blipFill>
          <p:spPr>
            <a:xfrm>
              <a:off x="5555456" y="2357437"/>
              <a:ext cx="2243137" cy="214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98E1338A-0FEB-495E-99C3-EEEFDBB65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5" t="39929" r="52399" b="18109"/>
            <a:stretch/>
          </p:blipFill>
          <p:spPr>
            <a:xfrm>
              <a:off x="7798593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380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75FCC39-36C2-4199-B2D8-D646093381C7}"/>
              </a:ext>
            </a:extLst>
          </p:cNvPr>
          <p:cNvSpPr/>
          <p:nvPr/>
        </p:nvSpPr>
        <p:spPr>
          <a:xfrm>
            <a:off x="2209800" y="1628775"/>
            <a:ext cx="6934200" cy="44767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9E09D78-2D18-4BCD-B696-D8326AD3A5DE}"/>
              </a:ext>
            </a:extLst>
          </p:cNvPr>
          <p:cNvSpPr/>
          <p:nvPr/>
        </p:nvSpPr>
        <p:spPr>
          <a:xfrm>
            <a:off x="2343150" y="1771650"/>
            <a:ext cx="2924175" cy="42291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352CF91-A73E-4E95-A58F-C89984622820}"/>
              </a:ext>
            </a:extLst>
          </p:cNvPr>
          <p:cNvSpPr/>
          <p:nvPr/>
        </p:nvSpPr>
        <p:spPr>
          <a:xfrm>
            <a:off x="5267325" y="4429125"/>
            <a:ext cx="2076450" cy="157162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D8F804-CBDF-490D-969A-5A6D67E7B97A}"/>
              </a:ext>
            </a:extLst>
          </p:cNvPr>
          <p:cNvSpPr txBox="1"/>
          <p:nvPr/>
        </p:nvSpPr>
        <p:spPr>
          <a:xfrm>
            <a:off x="4524375" y="1188006"/>
            <a:ext cx="512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Possibili soluzioni del problema di ottimizzazione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8FF26F-D064-46DC-A177-33A5D4A349D7}"/>
              </a:ext>
            </a:extLst>
          </p:cNvPr>
          <p:cNvSpPr txBox="1"/>
          <p:nvPr/>
        </p:nvSpPr>
        <p:spPr>
          <a:xfrm flipH="1">
            <a:off x="5676900" y="4791075"/>
            <a:ext cx="162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SOLUZIONI OTTIME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38268D-CBD3-4B31-AF60-7F0BF1B315C7}"/>
              </a:ext>
            </a:extLst>
          </p:cNvPr>
          <p:cNvSpPr txBox="1"/>
          <p:nvPr/>
        </p:nvSpPr>
        <p:spPr>
          <a:xfrm>
            <a:off x="2538412" y="2600325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Soluzioni al problema con 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π</a:t>
            </a:r>
            <a:r>
              <a:rPr lang="it-IT" baseline="-2500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= N-1</a:t>
            </a:r>
          </a:p>
        </p:txBody>
      </p:sp>
    </p:spTree>
    <p:extLst>
      <p:ext uri="{BB962C8B-B14F-4D97-AF65-F5344CB8AC3E}">
        <p14:creationId xmlns:p14="http://schemas.microsoft.com/office/powerpoint/2010/main" val="3066881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3</cp:revision>
  <dcterms:created xsi:type="dcterms:W3CDTF">2019-03-12T11:14:31Z</dcterms:created>
  <dcterms:modified xsi:type="dcterms:W3CDTF">2019-03-13T00:11:06Z</dcterms:modified>
</cp:coreProperties>
</file>