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9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7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2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8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6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2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8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11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usecke/xm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download</a:t>
            </a:r>
          </a:p>
          <a:p>
            <a:r>
              <a:rPr lang="en-US" dirty="0" smtClean="0"/>
              <a:t>Population weights</a:t>
            </a:r>
          </a:p>
          <a:p>
            <a:r>
              <a:rPr lang="en-US" dirty="0" smtClean="0"/>
              <a:t>Aggregation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Pangeo</a:t>
            </a:r>
            <a:endParaRPr lang="en-US" dirty="0" smtClean="0"/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Download at runtime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Loaded onto memory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All members of ensemble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Copernicus Data Store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Need to store on disk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One variable at the time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1 member of ensemble (it seems)</a:t>
            </a:r>
          </a:p>
          <a:p>
            <a:pPr marL="630936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9858" y="1749579"/>
            <a:ext cx="7887418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E8E1DE"/>
                </a:solidFill>
                <a:latin typeface="Inconsolata"/>
              </a:rPr>
              <a:t>import intake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E8E1DE"/>
                </a:solidFill>
                <a:latin typeface="Inconsolata"/>
              </a:rPr>
              <a:t>query 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= </a:t>
            </a:r>
            <a:r>
              <a:rPr lang="en-US" altLang="en-US" dirty="0" err="1">
                <a:solidFill>
                  <a:srgbClr val="F75431"/>
                </a:solidFill>
                <a:latin typeface="Inconsolata"/>
              </a:rPr>
              <a:t>dict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(</a:t>
            </a:r>
            <a:r>
              <a:rPr lang="en-US" altLang="en-US" dirty="0" err="1">
                <a:solidFill>
                  <a:srgbClr val="52B4D8"/>
                </a:solidFill>
                <a:latin typeface="Inconsolata"/>
              </a:rPr>
              <a:t>experiment_id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=[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'historical'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],</a:t>
            </a:r>
            <a:br>
              <a:rPr lang="en-US" altLang="en-US" dirty="0">
                <a:solidFill>
                  <a:srgbClr val="D3C6C0"/>
                </a:solidFill>
                <a:latin typeface="Inconsolata"/>
              </a:rPr>
            </a:br>
            <a:r>
              <a:rPr lang="en-US" altLang="en-US" dirty="0">
                <a:solidFill>
                  <a:srgbClr val="D3C6C0"/>
                </a:solidFill>
                <a:latin typeface="Inconsolata"/>
              </a:rPr>
              <a:t>             </a:t>
            </a:r>
            <a:r>
              <a:rPr lang="en-US" altLang="en-US" dirty="0" err="1">
                <a:solidFill>
                  <a:srgbClr val="52B4D8"/>
                </a:solidFill>
                <a:latin typeface="Inconsolata"/>
              </a:rPr>
              <a:t>table_id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=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'Amon'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dirty="0">
                <a:solidFill>
                  <a:srgbClr val="D3C6C0"/>
                </a:solidFill>
                <a:latin typeface="Inconsolata"/>
              </a:rPr>
            </a:br>
            <a:r>
              <a:rPr lang="en-US" altLang="en-US" dirty="0">
                <a:solidFill>
                  <a:srgbClr val="D3C6C0"/>
                </a:solidFill>
                <a:latin typeface="Inconsolata"/>
              </a:rPr>
              <a:t>             </a:t>
            </a:r>
            <a:r>
              <a:rPr lang="en-US" altLang="en-US" dirty="0" err="1">
                <a:solidFill>
                  <a:srgbClr val="52B4D8"/>
                </a:solidFill>
                <a:latin typeface="Inconsolata"/>
              </a:rPr>
              <a:t>source_id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=[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'CMCC-CM2-HR4'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, 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'CanESM5'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, 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'CanESM5-CanOE'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, ],</a:t>
            </a:r>
            <a:br>
              <a:rPr lang="en-US" altLang="en-US" dirty="0">
                <a:solidFill>
                  <a:srgbClr val="D3C6C0"/>
                </a:solidFill>
                <a:latin typeface="Inconsolata"/>
              </a:rPr>
            </a:br>
            <a:r>
              <a:rPr lang="en-US" altLang="en-US" dirty="0">
                <a:solidFill>
                  <a:srgbClr val="D3C6C0"/>
                </a:solidFill>
                <a:latin typeface="Inconsolata"/>
              </a:rPr>
              <a:t>             </a:t>
            </a:r>
            <a:r>
              <a:rPr lang="en-US" altLang="en-US" dirty="0" err="1">
                <a:solidFill>
                  <a:srgbClr val="52B4D8"/>
                </a:solidFill>
                <a:latin typeface="Inconsolata"/>
              </a:rPr>
              <a:t>variable_id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=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dirty="0" err="1">
                <a:solidFill>
                  <a:srgbClr val="A2D66B"/>
                </a:solidFill>
                <a:latin typeface="Inconsolata"/>
              </a:rPr>
              <a:t>pr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dirty="0">
                <a:solidFill>
                  <a:srgbClr val="D3C6C0"/>
                </a:solidFill>
                <a:latin typeface="Inconsolata"/>
              </a:rPr>
            </a:br>
            <a:r>
              <a:rPr lang="en-US" altLang="en-US" dirty="0">
                <a:solidFill>
                  <a:srgbClr val="D3C6C0"/>
                </a:solidFill>
                <a:latin typeface="Inconsolata"/>
              </a:rPr>
              <a:t>             </a:t>
            </a:r>
            <a:r>
              <a:rPr lang="en-US" altLang="en-US" dirty="0" err="1">
                <a:solidFill>
                  <a:srgbClr val="52B4D8"/>
                </a:solidFill>
                <a:latin typeface="Inconsolata"/>
              </a:rPr>
              <a:t>grid_label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=[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dirty="0" err="1">
                <a:solidFill>
                  <a:srgbClr val="A2D66B"/>
                </a:solidFill>
                <a:latin typeface="Inconsolata"/>
              </a:rPr>
              <a:t>gn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])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949146" y="3442988"/>
            <a:ext cx="3651390" cy="3539430"/>
          </a:xfrm>
          <a:prstGeom prst="rect">
            <a:avLst/>
          </a:prstGeom>
          <a:solidFill>
            <a:srgbClr val="3331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E8E1DE"/>
                </a:solidFill>
                <a:latin typeface="Inconsolata"/>
              </a:rPr>
              <a:t>i</a:t>
            </a:r>
            <a:r>
              <a:rPr lang="en-US" altLang="en-US" sz="1600" dirty="0" smtClean="0">
                <a:solidFill>
                  <a:srgbClr val="E8E1DE"/>
                </a:solidFill>
                <a:latin typeface="Inconsolata"/>
              </a:rPr>
              <a:t>mport </a:t>
            </a:r>
            <a:r>
              <a:rPr lang="en-US" altLang="en-US" sz="1600" dirty="0" err="1" smtClean="0">
                <a:solidFill>
                  <a:srgbClr val="E8E1DE"/>
                </a:solidFill>
                <a:latin typeface="Inconsolata"/>
              </a:rPr>
              <a:t>cdsapi</a:t>
            </a:r>
            <a:endParaRPr lang="en-US" altLang="en-US" sz="1600" dirty="0" smtClean="0">
              <a:solidFill>
                <a:srgbClr val="E8E1DE"/>
              </a:solidFill>
              <a:latin typeface="Inconsolat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smtClean="0">
                <a:solidFill>
                  <a:srgbClr val="E8E1DE"/>
                </a:solidFill>
                <a:latin typeface="Inconsolata"/>
              </a:rPr>
              <a:t>query 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= {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'format'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'zip'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sz="1600" dirty="0" err="1" smtClean="0">
                <a:solidFill>
                  <a:srgbClr val="A2D66B"/>
                </a:solidFill>
                <a:latin typeface="Inconsolata"/>
              </a:rPr>
              <a:t>temporal_resolution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'daily'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'experiment'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'ssp1_2_6'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'variable'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'precipitation'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'model'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'cmcc_esm2'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'area'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[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    </a:t>
            </a:r>
            <a:r>
              <a:rPr lang="en-US" altLang="en-US" sz="1600" dirty="0" smtClean="0">
                <a:solidFill>
                  <a:srgbClr val="52B4D8"/>
                </a:solidFill>
                <a:latin typeface="Inconsolata"/>
              </a:rPr>
              <a:t>70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 </a:t>
            </a:r>
            <a:r>
              <a:rPr lang="en-US" altLang="en-US" sz="1600" dirty="0" smtClean="0">
                <a:solidFill>
                  <a:srgbClr val="52B4D8"/>
                </a:solidFill>
                <a:latin typeface="Inconsolata"/>
              </a:rPr>
              <a:t>0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 </a:t>
            </a:r>
            <a:r>
              <a:rPr lang="en-US" altLang="en-US" sz="1600" dirty="0" smtClean="0">
                <a:solidFill>
                  <a:srgbClr val="52B4D8"/>
                </a:solidFill>
                <a:latin typeface="Inconsolata"/>
              </a:rPr>
              <a:t>20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    </a:t>
            </a:r>
            <a:r>
              <a:rPr lang="en-US" altLang="en-US" sz="1600" dirty="0" smtClean="0">
                <a:solidFill>
                  <a:srgbClr val="52B4D8"/>
                </a:solidFill>
                <a:latin typeface="Inconsolata"/>
              </a:rPr>
              <a:t>30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],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'level'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sz="1600" dirty="0" err="1" smtClean="0">
                <a:solidFill>
                  <a:srgbClr val="A2D66B"/>
                </a:solidFill>
                <a:latin typeface="Inconsolata"/>
              </a:rPr>
              <a:t>single_levels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'date'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'2020-01-01/2025-12-31'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}</a:t>
            </a:r>
            <a:endParaRPr lang="en-US" altLang="en-US" sz="4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59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dataset(s). For each dataset: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Harmonize using ad hoc Python </a:t>
            </a:r>
            <a:r>
              <a:rPr lang="en-US" dirty="0"/>
              <a:t>package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github.com/jbusecke/xmip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Population weights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Extract the </a:t>
            </a:r>
            <a:r>
              <a:rPr lang="en-US" dirty="0" err="1" smtClean="0"/>
              <a:t>lat-lon</a:t>
            </a:r>
            <a:r>
              <a:rPr lang="en-US" dirty="0" smtClean="0"/>
              <a:t> grid.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Compute total population per grid cell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Add population weights and ISO code to the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Aggregated over Member of ensemble / </a:t>
            </a:r>
            <a:r>
              <a:rPr lang="en-US" dirty="0" smtClean="0"/>
              <a:t>Space </a:t>
            </a:r>
            <a:r>
              <a:rPr lang="en-US" dirty="0" smtClean="0"/>
              <a:t>[with pop weights</a:t>
            </a:r>
            <a:r>
              <a:rPr lang="en-US" dirty="0" smtClean="0"/>
              <a:t>] / Time</a:t>
            </a:r>
            <a:endParaRPr lang="en-US" dirty="0" smtClean="0"/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Mean, median, </a:t>
            </a:r>
            <a:r>
              <a:rPr lang="en-US" dirty="0" err="1" smtClean="0"/>
              <a:t>std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, max, min, quantile. [range needed?]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As of now: order is </a:t>
            </a:r>
            <a:r>
              <a:rPr lang="en-US" dirty="0" smtClean="0"/>
              <a:t>M-S-T. Time is last b/c memory limits.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sanity check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323" y="1492370"/>
            <a:ext cx="7196500" cy="53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64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103</TotalTime>
  <Words>144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Inconsolata</vt:lpstr>
      <vt:lpstr>Tw Cen MT</vt:lpstr>
      <vt:lpstr>Tw Cen MT Condensed</vt:lpstr>
      <vt:lpstr>Wingdings 3</vt:lpstr>
      <vt:lpstr>Integral</vt:lpstr>
      <vt:lpstr>impacts</vt:lpstr>
      <vt:lpstr>PowerPoint Presentation</vt:lpstr>
      <vt:lpstr>Data download</vt:lpstr>
      <vt:lpstr>logic</vt:lpstr>
      <vt:lpstr>Visual sanity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Granella</dc:creator>
  <cp:lastModifiedBy>Francesco Granella</cp:lastModifiedBy>
  <cp:revision>7</cp:revision>
  <dcterms:created xsi:type="dcterms:W3CDTF">2022-09-02T08:37:19Z</dcterms:created>
  <dcterms:modified xsi:type="dcterms:W3CDTF">2022-09-02T15:56:11Z</dcterms:modified>
</cp:coreProperties>
</file>