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AAE7-7592-4D0C-AB16-81A271A7E5E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211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members of ensemble </a:t>
            </a:r>
            <a:r>
              <a:rPr lang="en-US" dirty="0" smtClean="0">
                <a:sym typeface="Wingdings" panose="05000000000000000000" pitchFamily="2" charset="2"/>
              </a:rPr>
              <a:t> Within-model variability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Debias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Rescaled </a:t>
            </a:r>
            <a:r>
              <a:rPr lang="en-US" dirty="0" smtClean="0">
                <a:sym typeface="Wingdings" panose="05000000000000000000" pitchFamily="2" charset="2"/>
              </a:rPr>
              <a:t>time series to match U of Delaware GMT over 1980-2010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Alters the intercept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GMT anomaly: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HadCRUT5 </a:t>
            </a:r>
            <a:r>
              <a:rPr lang="en-US" dirty="0" smtClean="0">
                <a:sym typeface="Wingdings" panose="05000000000000000000" pitchFamily="2" charset="2"/>
              </a:rPr>
              <a:t>(historical) + MAGICC7 (SSPs)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MAGICC7 shifted (downward) to match HadCRUT5 over 1995-2014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2" y="3359631"/>
            <a:ext cx="4359693" cy="3269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2" y="206504"/>
            <a:ext cx="4317655" cy="32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T_t</a:t>
            </a:r>
            <a:r>
              <a:rPr lang="en-US" dirty="0" smtClean="0"/>
              <a:t> = a + </a:t>
            </a:r>
            <a:r>
              <a:rPr lang="en-US" dirty="0" err="1" smtClean="0"/>
              <a:t>bGMTa_t</a:t>
            </a:r>
            <a:r>
              <a:rPr lang="en-US" dirty="0" smtClean="0"/>
              <a:t> + </a:t>
            </a:r>
            <a:r>
              <a:rPr lang="en-US" dirty="0" err="1" smtClean="0"/>
              <a:t>e_t</a:t>
            </a:r>
            <a:endParaRPr lang="en-US" dirty="0" smtClean="0"/>
          </a:p>
          <a:p>
            <a:r>
              <a:rPr lang="en-US" dirty="0" err="1" smtClean="0"/>
              <a:t>T_t</a:t>
            </a:r>
            <a:r>
              <a:rPr lang="en-US" dirty="0" smtClean="0"/>
              <a:t>: CMIP data shifter to match U of Del </a:t>
            </a:r>
            <a:r>
              <a:rPr lang="en-US" dirty="0" err="1" smtClean="0"/>
              <a:t>temperaure</a:t>
            </a:r>
            <a:r>
              <a:rPr lang="en-US" dirty="0" smtClean="0"/>
              <a:t> data (country by country)</a:t>
            </a:r>
          </a:p>
          <a:p>
            <a:r>
              <a:rPr lang="en-US" dirty="0" smtClean="0"/>
              <a:t>GMT anomaly = HadCRUT5 + MAGICC7</a:t>
            </a:r>
          </a:p>
          <a:p>
            <a:r>
              <a:rPr lang="en-US" dirty="0" smtClean="0"/>
              <a:t>Regression by country-model. Variation from </a:t>
            </a:r>
          </a:p>
          <a:p>
            <a:pPr lvl="1"/>
            <a:r>
              <a:rPr lang="en-US" dirty="0" smtClean="0"/>
              <a:t>Multiple SSPs</a:t>
            </a:r>
          </a:p>
          <a:p>
            <a:pPr lvl="1"/>
            <a:r>
              <a:rPr lang="en-US" dirty="0" smtClean="0"/>
              <a:t>Multiple members of ensemble (within-model variability)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6</cp:revision>
  <dcterms:created xsi:type="dcterms:W3CDTF">2022-10-11T07:34:00Z</dcterms:created>
  <dcterms:modified xsi:type="dcterms:W3CDTF">2022-10-18T08:34:35Z</dcterms:modified>
</cp:coreProperties>
</file>