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1B96A28-401A-45B6-9777-5F02F42C1F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77F-E279-4C54-B303-75C5A00DA71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A28-401A-45B6-9777-5F02F42C1F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77F-E279-4C54-B303-75C5A00DA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2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A28-401A-45B6-9777-5F02F42C1F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77F-E279-4C54-B303-75C5A00DA71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8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A28-401A-45B6-9777-5F02F42C1F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77F-E279-4C54-B303-75C5A00DA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3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A28-401A-45B6-9777-5F02F42C1F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77F-E279-4C54-B303-75C5A00DA71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A28-401A-45B6-9777-5F02F42C1F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77F-E279-4C54-B303-75C5A00DA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A28-401A-45B6-9777-5F02F42C1F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77F-E279-4C54-B303-75C5A00DA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A28-401A-45B6-9777-5F02F42C1F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77F-E279-4C54-B303-75C5A00DA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8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A28-401A-45B6-9777-5F02F42C1F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77F-E279-4C54-B303-75C5A00DA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7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A28-401A-45B6-9777-5F02F42C1F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77F-E279-4C54-B303-75C5A00DA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1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A28-401A-45B6-9777-5F02F42C1F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077F-E279-4C54-B303-75C5A00DA71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3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B96A28-401A-45B6-9777-5F02F42C1F6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B7077F-E279-4C54-B303-75C5A00DA71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2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mesmer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20/09/2022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7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Emulator of Earth-System Models.</a:t>
            </a:r>
          </a:p>
          <a:p>
            <a:r>
              <a:rPr lang="en-US" dirty="0" smtClean="0"/>
              <a:t>"</a:t>
            </a:r>
            <a:r>
              <a:rPr lang="en-US" dirty="0"/>
              <a:t>produces realizations which closely resemble initial-condition ensemble members of the considered ESMs</a:t>
            </a:r>
            <a:r>
              <a:rPr lang="en-US" dirty="0" smtClean="0"/>
              <a:t>.“</a:t>
            </a:r>
          </a:p>
          <a:p>
            <a:r>
              <a:rPr lang="en-US" dirty="0" err="1" smtClean="0"/>
              <a:t>bilinearly</a:t>
            </a:r>
            <a:r>
              <a:rPr lang="en-US" dirty="0" smtClean="0"/>
              <a:t> interpolated 2.5</a:t>
            </a:r>
            <a:r>
              <a:rPr lang="en-US" dirty="0"/>
              <a:t>◦ ×2.5◦ </a:t>
            </a:r>
            <a:r>
              <a:rPr lang="en-US" dirty="0" smtClean="0"/>
              <a:t>grid</a:t>
            </a:r>
            <a:endParaRPr lang="en-US" dirty="0"/>
          </a:p>
          <a:p>
            <a:r>
              <a:rPr lang="en-US" dirty="0"/>
              <a:t> 40 CMIP5 climate </a:t>
            </a:r>
            <a:r>
              <a:rPr lang="en-US" dirty="0" smtClean="0"/>
              <a:t>models, 180ì70-2100</a:t>
            </a:r>
          </a:p>
          <a:p>
            <a:r>
              <a:rPr lang="en-US" dirty="0" smtClean="0"/>
              <a:t>Trained on a </a:t>
            </a:r>
            <a:r>
              <a:rPr lang="en-US" dirty="0"/>
              <a:t>single run per climate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14" y="3670799"/>
            <a:ext cx="39433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737" y="99251"/>
            <a:ext cx="7900263" cy="675874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3460786" cy="3762294"/>
          </a:xfrm>
        </p:spPr>
        <p:txBody>
          <a:bodyPr/>
          <a:lstStyle/>
          <a:p>
            <a:r>
              <a:rPr lang="en-US" dirty="0" smtClean="0"/>
              <a:t>Local Temperature is linear function (OLS) of (smoothed) global temperature</a:t>
            </a:r>
          </a:p>
        </p:txBody>
      </p:sp>
    </p:spTree>
    <p:extLst>
      <p:ext uri="{BB962C8B-B14F-4D97-AF65-F5344CB8AC3E}">
        <p14:creationId xmlns:p14="http://schemas.microsoft.com/office/powerpoint/2010/main" val="354374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package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565" y="822325"/>
            <a:ext cx="4325357" cy="51847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For training – does not provide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87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</TotalTime>
  <Words>69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mesmer</vt:lpstr>
      <vt:lpstr>Mesmer</vt:lpstr>
      <vt:lpstr>calibration</vt:lpstr>
      <vt:lpstr>Python 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Granella</dc:creator>
  <cp:lastModifiedBy>Francesco Granella</cp:lastModifiedBy>
  <cp:revision>3</cp:revision>
  <dcterms:created xsi:type="dcterms:W3CDTF">2022-09-19T19:13:17Z</dcterms:created>
  <dcterms:modified xsi:type="dcterms:W3CDTF">2022-09-19T19:47:52Z</dcterms:modified>
</cp:coreProperties>
</file>