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6300" cy="50406300"/>
  <p:notesSz cx="6858000" cy="9144000"/>
  <p:defaultTextStyle>
    <a:defPPr>
      <a:defRPr lang="it-IT"/>
    </a:defPPr>
    <a:lvl1pPr marL="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1pPr>
    <a:lvl2pPr marL="288036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2pPr>
    <a:lvl3pPr marL="576072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3pPr>
    <a:lvl4pPr marL="864108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4pPr>
    <a:lvl5pPr marL="1152144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5pPr>
    <a:lvl6pPr marL="1440180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6pPr>
    <a:lvl7pPr marL="1728216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7pPr>
    <a:lvl8pPr marL="2016252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8pPr>
    <a:lvl9pPr marL="23042880" algn="l" defTabSz="5760720" rtl="0" eaLnBrk="1" latinLnBrk="0" hangingPunct="1">
      <a:defRPr sz="1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44" y="2213"/>
      </p:cViewPr>
      <p:guideLst>
        <p:guide orient="horz" pos="15876"/>
        <p:guide pos="15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3B075-5C6E-401D-A086-F5A6EAC3E0AF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0DCFB9E-B366-41F1-AC2D-39C81C390EC3}">
      <dgm:prSet phldrT="[Testo]"/>
      <dgm:spPr/>
      <dgm:t>
        <a:bodyPr/>
        <a:lstStyle/>
        <a:p>
          <a:r>
            <a:rPr lang="it-IT" dirty="0" smtClean="0"/>
            <a:t>ha 4 zampe?</a:t>
          </a:r>
          <a:endParaRPr lang="it-IT" dirty="0"/>
        </a:p>
      </dgm:t>
    </dgm:pt>
    <dgm:pt modelId="{596575C5-1AD4-43C6-9F86-DE3EAD99824F}" type="parTrans" cxnId="{8704C107-1DA6-414F-A1AD-90BE02B1241B}">
      <dgm:prSet/>
      <dgm:spPr/>
      <dgm:t>
        <a:bodyPr/>
        <a:lstStyle/>
        <a:p>
          <a:endParaRPr lang="it-IT"/>
        </a:p>
      </dgm:t>
    </dgm:pt>
    <dgm:pt modelId="{235F018A-63A6-4D8E-8984-51CDB34CA650}" type="sibTrans" cxnId="{8704C107-1DA6-414F-A1AD-90BE02B1241B}">
      <dgm:prSet/>
      <dgm:spPr/>
      <dgm:t>
        <a:bodyPr/>
        <a:lstStyle/>
        <a:p>
          <a:endParaRPr lang="it-IT"/>
        </a:p>
      </dgm:t>
    </dgm:pt>
    <dgm:pt modelId="{C337E8C2-75AE-48BE-BF3B-BF9AF43BAB84}">
      <dgm:prSet phldrT="[Testo]"/>
      <dgm:spPr/>
      <dgm:t>
        <a:bodyPr/>
        <a:lstStyle/>
        <a:p>
          <a:r>
            <a:rPr lang="it-IT" dirty="0" smtClean="0"/>
            <a:t>è un rettile?</a:t>
          </a:r>
          <a:endParaRPr lang="it-IT" dirty="0"/>
        </a:p>
      </dgm:t>
    </dgm:pt>
    <dgm:pt modelId="{2BB21F7D-507B-42FD-B3D7-3AB113178288}" type="parTrans" cxnId="{2292F0D3-4385-4444-B426-1B4F29FF17D9}">
      <dgm:prSet/>
      <dgm:spPr/>
      <dgm:t>
        <a:bodyPr/>
        <a:lstStyle/>
        <a:p>
          <a:endParaRPr lang="it-IT"/>
        </a:p>
      </dgm:t>
    </dgm:pt>
    <dgm:pt modelId="{4AA504BE-4013-47C8-BBA2-7F6A9634AA67}" type="sibTrans" cxnId="{2292F0D3-4385-4444-B426-1B4F29FF17D9}">
      <dgm:prSet/>
      <dgm:spPr/>
      <dgm:t>
        <a:bodyPr/>
        <a:lstStyle/>
        <a:p>
          <a:endParaRPr lang="it-IT"/>
        </a:p>
      </dgm:t>
    </dgm:pt>
    <dgm:pt modelId="{2F1B4B76-0BF5-4DA6-94D7-E32F47A21162}">
      <dgm:prSet phldrT="[Testo]"/>
      <dgm:spPr/>
      <dgm:t>
        <a:bodyPr/>
        <a:lstStyle/>
        <a:p>
          <a:r>
            <a:rPr lang="it-IT" dirty="0" smtClean="0"/>
            <a:t>è un insetto?</a:t>
          </a:r>
        </a:p>
      </dgm:t>
    </dgm:pt>
    <dgm:pt modelId="{3E7D2B58-7C26-4A19-9C93-2D480FF4286E}" type="parTrans" cxnId="{AFDAA85C-30DA-4D90-BF48-38ABCB27220C}">
      <dgm:prSet/>
      <dgm:spPr/>
      <dgm:t>
        <a:bodyPr/>
        <a:lstStyle/>
        <a:p>
          <a:endParaRPr lang="it-IT"/>
        </a:p>
      </dgm:t>
    </dgm:pt>
    <dgm:pt modelId="{9A984CA0-D8E1-48EE-9963-E055FCB7371F}" type="sibTrans" cxnId="{AFDAA85C-30DA-4D90-BF48-38ABCB27220C}">
      <dgm:prSet/>
      <dgm:spPr/>
      <dgm:t>
        <a:bodyPr/>
        <a:lstStyle/>
        <a:p>
          <a:endParaRPr lang="it-IT"/>
        </a:p>
      </dgm:t>
    </dgm:pt>
    <dgm:pt modelId="{C04C2180-05A0-40EB-85E3-485EC989C05B}">
      <dgm:prSet phldrT="[Testo]"/>
      <dgm:spPr/>
      <dgm:t>
        <a:bodyPr/>
        <a:lstStyle/>
        <a:p>
          <a:r>
            <a:rPr lang="it-IT" dirty="0" smtClean="0"/>
            <a:t>lucertola</a:t>
          </a:r>
          <a:endParaRPr lang="it-IT" dirty="0"/>
        </a:p>
      </dgm:t>
    </dgm:pt>
    <dgm:pt modelId="{6ED4230D-1072-4919-9D84-E5265189A787}" type="parTrans" cxnId="{E2CB11AC-D4FF-43BB-AD8E-7ECB86C61008}">
      <dgm:prSet/>
      <dgm:spPr/>
      <dgm:t>
        <a:bodyPr/>
        <a:lstStyle/>
        <a:p>
          <a:endParaRPr lang="it-IT"/>
        </a:p>
      </dgm:t>
    </dgm:pt>
    <dgm:pt modelId="{62694473-66E9-4F19-AAD7-C755D402E003}" type="sibTrans" cxnId="{E2CB11AC-D4FF-43BB-AD8E-7ECB86C61008}">
      <dgm:prSet/>
      <dgm:spPr/>
      <dgm:t>
        <a:bodyPr/>
        <a:lstStyle/>
        <a:p>
          <a:endParaRPr lang="it-IT"/>
        </a:p>
      </dgm:t>
    </dgm:pt>
    <dgm:pt modelId="{F3072AC6-47CF-4BAA-AE27-CFFED336956C}">
      <dgm:prSet phldrT="[Testo]"/>
      <dgm:spPr/>
      <dgm:t>
        <a:bodyPr/>
        <a:lstStyle/>
        <a:p>
          <a:r>
            <a:rPr lang="it-IT" dirty="0" smtClean="0"/>
            <a:t>è un mammifero?</a:t>
          </a:r>
          <a:endParaRPr lang="it-IT" dirty="0"/>
        </a:p>
      </dgm:t>
    </dgm:pt>
    <dgm:pt modelId="{945BCFE0-26D9-4E39-982F-892BF0B93A40}" type="parTrans" cxnId="{C4AF23D3-98FC-40A5-A7EC-91F4987A5F03}">
      <dgm:prSet/>
      <dgm:spPr/>
      <dgm:t>
        <a:bodyPr/>
        <a:lstStyle/>
        <a:p>
          <a:endParaRPr lang="it-IT"/>
        </a:p>
      </dgm:t>
    </dgm:pt>
    <dgm:pt modelId="{A61E7EDC-55F8-474B-A225-CB7FE4E17880}" type="sibTrans" cxnId="{C4AF23D3-98FC-40A5-A7EC-91F4987A5F03}">
      <dgm:prSet/>
      <dgm:spPr/>
      <dgm:t>
        <a:bodyPr/>
        <a:lstStyle/>
        <a:p>
          <a:endParaRPr lang="it-IT"/>
        </a:p>
      </dgm:t>
    </dgm:pt>
    <dgm:pt modelId="{4E5E0224-F7DF-4423-9D9E-1839FA6E12B3}">
      <dgm:prSet phldrT="[Testo]"/>
      <dgm:spPr/>
      <dgm:t>
        <a:bodyPr/>
        <a:lstStyle/>
        <a:p>
          <a:r>
            <a:rPr lang="it-IT" dirty="0" smtClean="0"/>
            <a:t>vive sotto le pietre?</a:t>
          </a:r>
          <a:endParaRPr lang="it-IT" dirty="0"/>
        </a:p>
      </dgm:t>
    </dgm:pt>
    <dgm:pt modelId="{2A213B69-F424-4160-BE4E-7846C568BDDF}" type="parTrans" cxnId="{59940F94-12E8-401D-BD50-D27B4B047105}">
      <dgm:prSet/>
      <dgm:spPr/>
      <dgm:t>
        <a:bodyPr/>
        <a:lstStyle/>
        <a:p>
          <a:endParaRPr lang="it-IT"/>
        </a:p>
      </dgm:t>
    </dgm:pt>
    <dgm:pt modelId="{00CEA30E-D0EF-44A7-90B5-E19F63A65268}" type="sibTrans" cxnId="{59940F94-12E8-401D-BD50-D27B4B047105}">
      <dgm:prSet/>
      <dgm:spPr/>
      <dgm:t>
        <a:bodyPr/>
        <a:lstStyle/>
        <a:p>
          <a:endParaRPr lang="it-IT"/>
        </a:p>
      </dgm:t>
    </dgm:pt>
    <dgm:pt modelId="{3C576B5B-ECCC-4CB2-8C9F-B1C47938D9E4}">
      <dgm:prSet phldrT="[Testo]"/>
      <dgm:spPr/>
      <dgm:t>
        <a:bodyPr/>
        <a:lstStyle/>
        <a:p>
          <a:r>
            <a:rPr lang="it-IT" dirty="0" smtClean="0"/>
            <a:t>è un felino?</a:t>
          </a:r>
          <a:endParaRPr lang="it-IT" dirty="0"/>
        </a:p>
      </dgm:t>
    </dgm:pt>
    <dgm:pt modelId="{3A8FE179-2D3A-4453-8DD3-AF49BA3B63D1}" type="parTrans" cxnId="{6A15C185-1B1D-4317-8576-113E83359456}">
      <dgm:prSet/>
      <dgm:spPr/>
      <dgm:t>
        <a:bodyPr/>
        <a:lstStyle/>
        <a:p>
          <a:endParaRPr lang="it-IT"/>
        </a:p>
      </dgm:t>
    </dgm:pt>
    <dgm:pt modelId="{BFB5C827-0706-4CB9-A4F9-781D7F07134E}" type="sibTrans" cxnId="{6A15C185-1B1D-4317-8576-113E83359456}">
      <dgm:prSet/>
      <dgm:spPr/>
      <dgm:t>
        <a:bodyPr/>
        <a:lstStyle/>
        <a:p>
          <a:endParaRPr lang="it-IT"/>
        </a:p>
      </dgm:t>
    </dgm:pt>
    <dgm:pt modelId="{34C4F360-DEBB-467E-83F7-8750413876EC}">
      <dgm:prSet phldrT="[Testo]"/>
      <dgm:spPr/>
      <dgm:t>
        <a:bodyPr/>
        <a:lstStyle/>
        <a:p>
          <a:r>
            <a:rPr lang="it-IT" dirty="0" smtClean="0"/>
            <a:t>vola?</a:t>
          </a:r>
        </a:p>
      </dgm:t>
    </dgm:pt>
    <dgm:pt modelId="{DD9C35A0-4047-48E4-AA7F-C40104F4B8CF}" type="parTrans" cxnId="{FC4EE03A-D3FA-4278-BBBC-3956DC5254C5}">
      <dgm:prSet/>
      <dgm:spPr/>
      <dgm:t>
        <a:bodyPr/>
        <a:lstStyle/>
        <a:p>
          <a:endParaRPr lang="it-IT"/>
        </a:p>
      </dgm:t>
    </dgm:pt>
    <dgm:pt modelId="{5F29F4C0-4AAB-47F8-A764-8A22A49BDB69}" type="sibTrans" cxnId="{FC4EE03A-D3FA-4278-BBBC-3956DC5254C5}">
      <dgm:prSet/>
      <dgm:spPr/>
      <dgm:t>
        <a:bodyPr/>
        <a:lstStyle/>
        <a:p>
          <a:endParaRPr lang="it-IT"/>
        </a:p>
      </dgm:t>
    </dgm:pt>
    <dgm:pt modelId="{1BDFFF51-7E68-4479-95C6-7EF6B1E3EEB7}">
      <dgm:prSet phldrT="[Testo]"/>
      <dgm:spPr/>
      <dgm:t>
        <a:bodyPr/>
        <a:lstStyle/>
        <a:p>
          <a:r>
            <a:rPr lang="it-IT" dirty="0" smtClean="0"/>
            <a:t>è un animale marino?</a:t>
          </a:r>
        </a:p>
      </dgm:t>
    </dgm:pt>
    <dgm:pt modelId="{E13F652D-A61C-4962-BE22-EB90907A49BA}" type="parTrans" cxnId="{3052E7E4-C6F2-47EB-8335-6C7C70E98757}">
      <dgm:prSet/>
      <dgm:spPr/>
      <dgm:t>
        <a:bodyPr/>
        <a:lstStyle/>
        <a:p>
          <a:endParaRPr lang="it-IT"/>
        </a:p>
      </dgm:t>
    </dgm:pt>
    <dgm:pt modelId="{C2F2473C-0FC3-40B6-A4D4-2B9A5DDC112A}" type="sibTrans" cxnId="{3052E7E4-C6F2-47EB-8335-6C7C70E98757}">
      <dgm:prSet/>
      <dgm:spPr/>
      <dgm:t>
        <a:bodyPr/>
        <a:lstStyle/>
        <a:p>
          <a:endParaRPr lang="it-IT"/>
        </a:p>
      </dgm:t>
    </dgm:pt>
    <dgm:pt modelId="{3CCAEBA4-E38B-433C-9012-A5C23E796060}">
      <dgm:prSet phldrT="[Testo]"/>
      <dgm:spPr/>
      <dgm:t>
        <a:bodyPr/>
        <a:lstStyle/>
        <a:p>
          <a:r>
            <a:rPr lang="it-IT" dirty="0" smtClean="0"/>
            <a:t>è un anfibio?</a:t>
          </a:r>
          <a:endParaRPr lang="it-IT" dirty="0"/>
        </a:p>
      </dgm:t>
    </dgm:pt>
    <dgm:pt modelId="{2BA65CEF-9109-41B1-A624-EDFE8C6909D1}" type="parTrans" cxnId="{39EF0CC9-1CC0-490E-A823-538D391BDBC0}">
      <dgm:prSet/>
      <dgm:spPr/>
      <dgm:t>
        <a:bodyPr/>
        <a:lstStyle/>
        <a:p>
          <a:endParaRPr lang="it-IT"/>
        </a:p>
      </dgm:t>
    </dgm:pt>
    <dgm:pt modelId="{FA115D84-70E0-48E1-9FE8-05D4133540F6}" type="sibTrans" cxnId="{39EF0CC9-1CC0-490E-A823-538D391BDBC0}">
      <dgm:prSet/>
      <dgm:spPr/>
      <dgm:t>
        <a:bodyPr/>
        <a:lstStyle/>
        <a:p>
          <a:endParaRPr lang="it-IT"/>
        </a:p>
      </dgm:t>
    </dgm:pt>
    <dgm:pt modelId="{8275A9C9-9B40-4884-9C6C-4F9444D87C72}">
      <dgm:prSet phldrT="[Testo]"/>
      <dgm:spPr/>
      <dgm:t>
        <a:bodyPr/>
        <a:lstStyle/>
        <a:p>
          <a:r>
            <a:rPr lang="it-IT" dirty="0" smtClean="0"/>
            <a:t>vive in zone paludose?</a:t>
          </a:r>
        </a:p>
      </dgm:t>
    </dgm:pt>
    <dgm:pt modelId="{51A5AB98-AAD3-45EB-A018-42BC8B97D5DC}" type="parTrans" cxnId="{098EE4D3-9F49-4E6B-BE13-2DEDDD8A8006}">
      <dgm:prSet/>
      <dgm:spPr/>
      <dgm:t>
        <a:bodyPr/>
        <a:lstStyle/>
        <a:p>
          <a:endParaRPr lang="it-IT"/>
        </a:p>
      </dgm:t>
    </dgm:pt>
    <dgm:pt modelId="{97A37AB1-1014-4F40-9B96-344B6E87CAEF}" type="sibTrans" cxnId="{098EE4D3-9F49-4E6B-BE13-2DEDDD8A8006}">
      <dgm:prSet/>
      <dgm:spPr/>
      <dgm:t>
        <a:bodyPr/>
        <a:lstStyle/>
        <a:p>
          <a:endParaRPr lang="it-IT"/>
        </a:p>
      </dgm:t>
    </dgm:pt>
    <dgm:pt modelId="{53E64634-9DD2-4039-A43F-0E5B0BC20148}">
      <dgm:prSet phldrT="[Testo]"/>
      <dgm:spPr/>
      <dgm:t>
        <a:bodyPr/>
        <a:lstStyle/>
        <a:p>
          <a:r>
            <a:rPr lang="it-IT" dirty="0" smtClean="0"/>
            <a:t>è un cetaceo?</a:t>
          </a:r>
        </a:p>
      </dgm:t>
    </dgm:pt>
    <dgm:pt modelId="{9E6A2E19-3296-46FB-8F29-54C8554BB0A0}" type="parTrans" cxnId="{5B902F85-1712-46BB-910D-4F73079FF027}">
      <dgm:prSet/>
      <dgm:spPr/>
      <dgm:t>
        <a:bodyPr/>
        <a:lstStyle/>
        <a:p>
          <a:endParaRPr lang="it-IT"/>
        </a:p>
      </dgm:t>
    </dgm:pt>
    <dgm:pt modelId="{91DD850C-9401-4BCF-96DE-3CE1D3CC13C5}" type="sibTrans" cxnId="{5B902F85-1712-46BB-910D-4F73079FF027}">
      <dgm:prSet/>
      <dgm:spPr/>
      <dgm:t>
        <a:bodyPr/>
        <a:lstStyle/>
        <a:p>
          <a:endParaRPr lang="it-IT"/>
        </a:p>
      </dgm:t>
    </dgm:pt>
    <dgm:pt modelId="{CA0A5536-BD2A-433F-AF2A-673DC6EBEA78}">
      <dgm:prSet phldrT="[Testo]"/>
      <dgm:spPr/>
      <dgm:t>
        <a:bodyPr/>
        <a:lstStyle/>
        <a:p>
          <a:r>
            <a:rPr lang="it-IT" dirty="0" smtClean="0"/>
            <a:t>è un aracnide?</a:t>
          </a:r>
        </a:p>
      </dgm:t>
    </dgm:pt>
    <dgm:pt modelId="{FCB6F0D0-0431-4F11-B7BF-70F7BDBBC506}" type="parTrans" cxnId="{0B8E5D27-D73E-4BB3-923D-9B655F20DE93}">
      <dgm:prSet/>
      <dgm:spPr/>
      <dgm:t>
        <a:bodyPr/>
        <a:lstStyle/>
        <a:p>
          <a:endParaRPr lang="it-IT"/>
        </a:p>
      </dgm:t>
    </dgm:pt>
    <dgm:pt modelId="{665C0F33-72A0-4943-B11B-DACC0F745116}" type="sibTrans" cxnId="{0B8E5D27-D73E-4BB3-923D-9B655F20DE93}">
      <dgm:prSet/>
      <dgm:spPr/>
      <dgm:t>
        <a:bodyPr/>
        <a:lstStyle/>
        <a:p>
          <a:endParaRPr lang="it-IT"/>
        </a:p>
      </dgm:t>
    </dgm:pt>
    <dgm:pt modelId="{57571D33-7FDB-4E49-94A8-578725FD7B5F}">
      <dgm:prSet phldrT="[Testo]"/>
      <dgm:spPr/>
      <dgm:t>
        <a:bodyPr/>
        <a:lstStyle/>
        <a:p>
          <a:r>
            <a:rPr lang="it-IT" dirty="0" smtClean="0"/>
            <a:t>succhia il sangue ad altri animali?</a:t>
          </a:r>
          <a:endParaRPr lang="it-IT" dirty="0" smtClean="0"/>
        </a:p>
      </dgm:t>
    </dgm:pt>
    <dgm:pt modelId="{7DD4AB25-F18E-4F9D-BEEB-580A36383E67}" type="parTrans" cxnId="{419EE779-348A-4935-98F1-129CE1BAE269}">
      <dgm:prSet/>
      <dgm:spPr/>
      <dgm:t>
        <a:bodyPr/>
        <a:lstStyle/>
        <a:p>
          <a:endParaRPr lang="it-IT"/>
        </a:p>
      </dgm:t>
    </dgm:pt>
    <dgm:pt modelId="{4B648D07-3F3F-4364-BED9-DCEBAB44440D}" type="sibTrans" cxnId="{419EE779-348A-4935-98F1-129CE1BAE269}">
      <dgm:prSet/>
      <dgm:spPr/>
      <dgm:t>
        <a:bodyPr/>
        <a:lstStyle/>
        <a:p>
          <a:endParaRPr lang="it-IT"/>
        </a:p>
      </dgm:t>
    </dgm:pt>
    <dgm:pt modelId="{0BFB4D2E-A78C-4578-8C0F-A8E769AE60F7}">
      <dgm:prSet phldrT="[Testo]"/>
      <dgm:spPr/>
      <dgm:t>
        <a:bodyPr/>
        <a:lstStyle/>
        <a:p>
          <a:r>
            <a:rPr lang="it-IT" dirty="0" smtClean="0"/>
            <a:t>vive in gallerie sotterranee?</a:t>
          </a:r>
        </a:p>
      </dgm:t>
    </dgm:pt>
    <dgm:pt modelId="{5C85A221-74ED-48AD-8756-C447CDB7E73C}" type="parTrans" cxnId="{870F7CA9-53F1-477C-9D83-034ED02D58F9}">
      <dgm:prSet/>
      <dgm:spPr/>
      <dgm:t>
        <a:bodyPr/>
        <a:lstStyle/>
        <a:p>
          <a:endParaRPr lang="it-IT"/>
        </a:p>
      </dgm:t>
    </dgm:pt>
    <dgm:pt modelId="{C80C8FA3-3B1A-46BE-9B91-C36C6B2180BF}" type="sibTrans" cxnId="{870F7CA9-53F1-477C-9D83-034ED02D58F9}">
      <dgm:prSet/>
      <dgm:spPr/>
      <dgm:t>
        <a:bodyPr/>
        <a:lstStyle/>
        <a:p>
          <a:endParaRPr lang="it-IT"/>
        </a:p>
      </dgm:t>
    </dgm:pt>
    <dgm:pt modelId="{8A7522D7-B85B-4D5A-811E-76B059B0A015}">
      <dgm:prSet phldrT="[Testo]"/>
      <dgm:spPr/>
      <dgm:t>
        <a:bodyPr/>
        <a:lstStyle/>
        <a:p>
          <a:r>
            <a:rPr lang="it-IT" dirty="0" smtClean="0"/>
            <a:t>ha una coda con un pungiglione velenoso?</a:t>
          </a:r>
        </a:p>
      </dgm:t>
    </dgm:pt>
    <dgm:pt modelId="{19C49ED3-8F80-4847-B762-A0AA93E2091F}" type="parTrans" cxnId="{753D48B2-68D2-487F-9C8E-BC22620F6A98}">
      <dgm:prSet/>
      <dgm:spPr/>
      <dgm:t>
        <a:bodyPr/>
        <a:lstStyle/>
        <a:p>
          <a:endParaRPr lang="it-IT"/>
        </a:p>
      </dgm:t>
    </dgm:pt>
    <dgm:pt modelId="{9A4777FD-FB41-4199-A6EF-EE99B24B4B5D}" type="sibTrans" cxnId="{753D48B2-68D2-487F-9C8E-BC22620F6A98}">
      <dgm:prSet/>
      <dgm:spPr/>
      <dgm:t>
        <a:bodyPr/>
        <a:lstStyle/>
        <a:p>
          <a:endParaRPr lang="it-IT"/>
        </a:p>
      </dgm:t>
    </dgm:pt>
    <dgm:pt modelId="{3EC52C4D-B6F2-41DA-BEFA-5EF485DB5552}">
      <dgm:prSet phldrT="[Testo]"/>
      <dgm:spPr/>
      <dgm:t>
        <a:bodyPr/>
        <a:lstStyle/>
        <a:p>
          <a:r>
            <a:rPr lang="it-IT" dirty="0" smtClean="0"/>
            <a:t>è un uccello?</a:t>
          </a:r>
        </a:p>
      </dgm:t>
    </dgm:pt>
    <dgm:pt modelId="{D03B55FF-A0CA-4F3B-9C79-268A9F6C4F1C}" type="parTrans" cxnId="{68DD69DE-6FD6-4D14-BEEC-4C272366ABE8}">
      <dgm:prSet/>
      <dgm:spPr/>
      <dgm:t>
        <a:bodyPr/>
        <a:lstStyle/>
        <a:p>
          <a:endParaRPr lang="it-IT"/>
        </a:p>
      </dgm:t>
    </dgm:pt>
    <dgm:pt modelId="{30871AF8-76E7-4BB6-A107-14894B3BC50B}" type="sibTrans" cxnId="{68DD69DE-6FD6-4D14-BEEC-4C272366ABE8}">
      <dgm:prSet/>
      <dgm:spPr/>
      <dgm:t>
        <a:bodyPr/>
        <a:lstStyle/>
        <a:p>
          <a:endParaRPr lang="it-IT"/>
        </a:p>
      </dgm:t>
    </dgm:pt>
    <dgm:pt modelId="{C8CD9764-6F54-4B95-B449-B471921D9725}">
      <dgm:prSet phldrT="[Testo]"/>
      <dgm:spPr/>
      <dgm:t>
        <a:bodyPr/>
        <a:lstStyle/>
        <a:p>
          <a:r>
            <a:rPr lang="it-IT" dirty="0" smtClean="0"/>
            <a:t>formica</a:t>
          </a:r>
        </a:p>
      </dgm:t>
    </dgm:pt>
    <dgm:pt modelId="{A1E7DE50-3D6D-47B4-848A-61984980C696}" type="parTrans" cxnId="{DC8DE150-2CD3-4393-8FAE-3D46D40F4A91}">
      <dgm:prSet/>
      <dgm:spPr/>
      <dgm:t>
        <a:bodyPr/>
        <a:lstStyle/>
        <a:p>
          <a:endParaRPr lang="it-IT"/>
        </a:p>
      </dgm:t>
    </dgm:pt>
    <dgm:pt modelId="{42164034-7C70-4F09-8DE3-F0B5C96A3096}" type="sibTrans" cxnId="{DC8DE150-2CD3-4393-8FAE-3D46D40F4A91}">
      <dgm:prSet/>
      <dgm:spPr/>
      <dgm:t>
        <a:bodyPr/>
        <a:lstStyle/>
        <a:p>
          <a:endParaRPr lang="it-IT"/>
        </a:p>
      </dgm:t>
    </dgm:pt>
    <dgm:pt modelId="{4871F574-7218-432C-BC33-B56273322236}">
      <dgm:prSet phldrT="[Testo]"/>
      <dgm:spPr/>
      <dgm:t>
        <a:bodyPr/>
        <a:lstStyle/>
        <a:p>
          <a:endParaRPr lang="it-IT" dirty="0" smtClean="0"/>
        </a:p>
      </dgm:t>
    </dgm:pt>
    <dgm:pt modelId="{8BECD51D-8566-4CA7-8763-64DF1426E906}" type="parTrans" cxnId="{89896557-2F19-4054-93D5-6951C937D959}">
      <dgm:prSet/>
      <dgm:spPr/>
      <dgm:t>
        <a:bodyPr/>
        <a:lstStyle/>
        <a:p>
          <a:endParaRPr lang="it-IT"/>
        </a:p>
      </dgm:t>
    </dgm:pt>
    <dgm:pt modelId="{E7E26D2F-5C53-4978-A265-8836B6A44FF3}" type="sibTrans" cxnId="{89896557-2F19-4054-93D5-6951C937D959}">
      <dgm:prSet/>
      <dgm:spPr/>
      <dgm:t>
        <a:bodyPr/>
        <a:lstStyle/>
        <a:p>
          <a:endParaRPr lang="it-IT"/>
        </a:p>
      </dgm:t>
    </dgm:pt>
    <dgm:pt modelId="{40BDF892-7F33-43E0-83C1-6AE47CEAF7F0}">
      <dgm:prSet phldrT="[Testo]"/>
      <dgm:spPr/>
      <dgm:t>
        <a:bodyPr/>
        <a:lstStyle/>
        <a:p>
          <a:r>
            <a:rPr lang="it-IT" dirty="0" smtClean="0"/>
            <a:t>ha la criniera?</a:t>
          </a:r>
          <a:endParaRPr lang="it-IT" dirty="0"/>
        </a:p>
      </dgm:t>
    </dgm:pt>
    <dgm:pt modelId="{D9C0E3BB-54C6-4D78-BCCE-EBF82B9F1023}" type="parTrans" cxnId="{E82629C2-A577-4AC6-B019-565A6C46E423}">
      <dgm:prSet/>
      <dgm:spPr/>
      <dgm:t>
        <a:bodyPr/>
        <a:lstStyle/>
        <a:p>
          <a:endParaRPr lang="it-IT"/>
        </a:p>
      </dgm:t>
    </dgm:pt>
    <dgm:pt modelId="{69748B05-4644-4EB6-8474-C1D19FB08967}" type="sibTrans" cxnId="{E82629C2-A577-4AC6-B019-565A6C46E423}">
      <dgm:prSet/>
      <dgm:spPr/>
      <dgm:t>
        <a:bodyPr/>
        <a:lstStyle/>
        <a:p>
          <a:endParaRPr lang="it-IT"/>
        </a:p>
      </dgm:t>
    </dgm:pt>
    <dgm:pt modelId="{F423533F-9A7D-4298-8EE5-69179FB1ED93}">
      <dgm:prSet phldrT="[Testo]"/>
      <dgm:spPr/>
      <dgm:t>
        <a:bodyPr/>
        <a:lstStyle/>
        <a:p>
          <a:r>
            <a:rPr lang="it-IT" dirty="0" smtClean="0"/>
            <a:t>è un roditore?</a:t>
          </a:r>
          <a:endParaRPr lang="it-IT" dirty="0"/>
        </a:p>
      </dgm:t>
    </dgm:pt>
    <dgm:pt modelId="{0B88F0E4-8F7F-4A8D-A304-CF934F9FE062}" type="parTrans" cxnId="{AEA58E02-6932-4208-99E7-60CFB9AEEB46}">
      <dgm:prSet/>
      <dgm:spPr/>
      <dgm:t>
        <a:bodyPr/>
        <a:lstStyle/>
        <a:p>
          <a:endParaRPr lang="it-IT"/>
        </a:p>
      </dgm:t>
    </dgm:pt>
    <dgm:pt modelId="{26B1E49D-A6CC-4604-8B40-502011552CC5}" type="sibTrans" cxnId="{AEA58E02-6932-4208-99E7-60CFB9AEEB46}">
      <dgm:prSet/>
      <dgm:spPr/>
      <dgm:t>
        <a:bodyPr/>
        <a:lstStyle/>
        <a:p>
          <a:endParaRPr lang="it-IT"/>
        </a:p>
      </dgm:t>
    </dgm:pt>
    <dgm:pt modelId="{B0625779-988F-4A9D-BD0C-D34046C1F387}">
      <dgm:prSet phldrT="[Testo]"/>
      <dgm:spPr/>
      <dgm:t>
        <a:bodyPr/>
        <a:lstStyle/>
        <a:p>
          <a:r>
            <a:rPr lang="it-IT" dirty="0" smtClean="0"/>
            <a:t>coccodrillo</a:t>
          </a:r>
        </a:p>
      </dgm:t>
    </dgm:pt>
    <dgm:pt modelId="{C02437EE-F0DE-499B-AADF-E6978E9F6054}" type="parTrans" cxnId="{C9D14FFC-85BE-4F65-AF6A-CF8E80A77E5A}">
      <dgm:prSet/>
      <dgm:spPr/>
      <dgm:t>
        <a:bodyPr/>
        <a:lstStyle/>
        <a:p>
          <a:endParaRPr lang="it-IT"/>
        </a:p>
      </dgm:t>
    </dgm:pt>
    <dgm:pt modelId="{5B404655-4799-468A-9FE3-039D56299AB1}" type="sibTrans" cxnId="{C9D14FFC-85BE-4F65-AF6A-CF8E80A77E5A}">
      <dgm:prSet/>
      <dgm:spPr/>
      <dgm:t>
        <a:bodyPr/>
        <a:lstStyle/>
        <a:p>
          <a:endParaRPr lang="it-IT"/>
        </a:p>
      </dgm:t>
    </dgm:pt>
    <dgm:pt modelId="{9C428C6C-FDC3-4F78-8E7C-46E4DAC17F6E}">
      <dgm:prSet phldrT="[Testo]"/>
      <dgm:spPr/>
      <dgm:t>
        <a:bodyPr/>
        <a:lstStyle/>
        <a:p>
          <a:r>
            <a:rPr lang="it-IT" dirty="0" smtClean="0"/>
            <a:t>è un dinosauro?</a:t>
          </a:r>
          <a:endParaRPr lang="it-IT" dirty="0" smtClean="0"/>
        </a:p>
      </dgm:t>
    </dgm:pt>
    <dgm:pt modelId="{169391D6-8258-491F-B71F-67A8203089B8}" type="parTrans" cxnId="{987925D4-E97E-4276-ABFA-E73506789E0D}">
      <dgm:prSet/>
      <dgm:spPr/>
      <dgm:t>
        <a:bodyPr/>
        <a:lstStyle/>
        <a:p>
          <a:endParaRPr lang="it-IT"/>
        </a:p>
      </dgm:t>
    </dgm:pt>
    <dgm:pt modelId="{09EE5581-3BB9-4270-A04D-7DC04F90DFF5}" type="sibTrans" cxnId="{987925D4-E97E-4276-ABFA-E73506789E0D}">
      <dgm:prSet/>
      <dgm:spPr/>
      <dgm:t>
        <a:bodyPr/>
        <a:lstStyle/>
        <a:p>
          <a:endParaRPr lang="it-IT"/>
        </a:p>
      </dgm:t>
    </dgm:pt>
    <dgm:pt modelId="{59981C5F-A1F6-48AB-A6C2-8C771D9C8A16}">
      <dgm:prSet phldrT="[Testo]"/>
      <dgm:spPr/>
      <dgm:t>
        <a:bodyPr/>
        <a:lstStyle/>
        <a:p>
          <a:r>
            <a:rPr lang="it-IT" dirty="0" smtClean="0"/>
            <a:t>rana</a:t>
          </a:r>
          <a:endParaRPr lang="it-IT" dirty="0"/>
        </a:p>
      </dgm:t>
    </dgm:pt>
    <dgm:pt modelId="{CAE145FC-38D8-4D59-AA77-5A5030B1CF3C}" type="parTrans" cxnId="{AA23242D-253D-4647-B679-E3568926A8EF}">
      <dgm:prSet/>
      <dgm:spPr/>
      <dgm:t>
        <a:bodyPr/>
        <a:lstStyle/>
        <a:p>
          <a:endParaRPr lang="it-IT"/>
        </a:p>
      </dgm:t>
    </dgm:pt>
    <dgm:pt modelId="{7DBE1B3D-2724-4805-9F02-0991FB0F17C9}" type="sibTrans" cxnId="{AA23242D-253D-4647-B679-E3568926A8EF}">
      <dgm:prSet/>
      <dgm:spPr/>
      <dgm:t>
        <a:bodyPr/>
        <a:lstStyle/>
        <a:p>
          <a:endParaRPr lang="it-IT"/>
        </a:p>
      </dgm:t>
    </dgm:pt>
    <dgm:pt modelId="{B1A85FAE-58D7-418A-BB3D-64C22214088E}">
      <dgm:prSet phldrT="[Testo]"/>
      <dgm:spPr/>
      <dgm:t>
        <a:bodyPr/>
        <a:lstStyle/>
        <a:p>
          <a:endParaRPr lang="it-IT" dirty="0"/>
        </a:p>
      </dgm:t>
    </dgm:pt>
    <dgm:pt modelId="{408FA026-8BBA-40B4-A49B-5C2406FFA11D}" type="parTrans" cxnId="{79D406B1-7F0B-458B-9E54-8274B958CA7B}">
      <dgm:prSet/>
      <dgm:spPr/>
      <dgm:t>
        <a:bodyPr/>
        <a:lstStyle/>
        <a:p>
          <a:endParaRPr lang="it-IT"/>
        </a:p>
      </dgm:t>
    </dgm:pt>
    <dgm:pt modelId="{AC6D6957-F663-4849-9146-376FD2CBFFBF}" type="sibTrans" cxnId="{79D406B1-7F0B-458B-9E54-8274B958CA7B}">
      <dgm:prSet/>
      <dgm:spPr/>
      <dgm:t>
        <a:bodyPr/>
        <a:lstStyle/>
        <a:p>
          <a:endParaRPr lang="it-IT"/>
        </a:p>
      </dgm:t>
    </dgm:pt>
    <dgm:pt modelId="{9E76D6E6-87DA-482F-9F13-C09B50463F58}">
      <dgm:prSet phldrT="[Testo]"/>
      <dgm:spPr/>
      <dgm:t>
        <a:bodyPr/>
        <a:lstStyle/>
        <a:p>
          <a:r>
            <a:rPr lang="it-IT" dirty="0" smtClean="0"/>
            <a:t>costruisce dighe con i rami?</a:t>
          </a:r>
          <a:endParaRPr lang="it-IT" dirty="0"/>
        </a:p>
      </dgm:t>
    </dgm:pt>
    <dgm:pt modelId="{FD615CF7-6D34-4847-867F-9CEF63604386}" type="parTrans" cxnId="{20EBC47F-D118-4507-951A-6D39FD942B09}">
      <dgm:prSet/>
      <dgm:spPr/>
      <dgm:t>
        <a:bodyPr/>
        <a:lstStyle/>
        <a:p>
          <a:endParaRPr lang="it-IT"/>
        </a:p>
      </dgm:t>
    </dgm:pt>
    <dgm:pt modelId="{7E35BD70-3E91-4734-B1BD-449C778F2AE1}" type="sibTrans" cxnId="{20EBC47F-D118-4507-951A-6D39FD942B09}">
      <dgm:prSet/>
      <dgm:spPr/>
      <dgm:t>
        <a:bodyPr/>
        <a:lstStyle/>
        <a:p>
          <a:endParaRPr lang="it-IT"/>
        </a:p>
      </dgm:t>
    </dgm:pt>
    <dgm:pt modelId="{AAEDFE89-77C0-4910-BA02-936FE11C9708}">
      <dgm:prSet phldrT="[Testo]"/>
      <dgm:spPr/>
      <dgm:t>
        <a:bodyPr/>
        <a:lstStyle/>
        <a:p>
          <a:r>
            <a:rPr lang="it-IT" dirty="0" smtClean="0"/>
            <a:t>ha uno o più corni?</a:t>
          </a:r>
          <a:endParaRPr lang="it-IT" dirty="0"/>
        </a:p>
      </dgm:t>
    </dgm:pt>
    <dgm:pt modelId="{35C66F8D-A318-424C-8B2E-278E6CC872D4}" type="parTrans" cxnId="{E72AB399-FAC4-475B-AEA1-1E8D4C8D24B1}">
      <dgm:prSet/>
      <dgm:spPr/>
      <dgm:t>
        <a:bodyPr/>
        <a:lstStyle/>
        <a:p>
          <a:endParaRPr lang="it-IT"/>
        </a:p>
      </dgm:t>
    </dgm:pt>
    <dgm:pt modelId="{BAB84516-EA64-441A-B5A6-1EF4F56CEBCE}" type="sibTrans" cxnId="{E72AB399-FAC4-475B-AEA1-1E8D4C8D24B1}">
      <dgm:prSet/>
      <dgm:spPr/>
      <dgm:t>
        <a:bodyPr/>
        <a:lstStyle/>
        <a:p>
          <a:endParaRPr lang="it-IT"/>
        </a:p>
      </dgm:t>
    </dgm:pt>
    <dgm:pt modelId="{A0BBA430-5C3F-44FB-A47B-3179D4B2910D}">
      <dgm:prSet phldrT="[Testo]"/>
      <dgm:spPr/>
      <dgm:t>
        <a:bodyPr/>
        <a:lstStyle/>
        <a:p>
          <a:r>
            <a:rPr lang="it-IT" dirty="0" smtClean="0"/>
            <a:t>è un rapace?</a:t>
          </a:r>
          <a:endParaRPr lang="it-IT" dirty="0" smtClean="0"/>
        </a:p>
      </dgm:t>
    </dgm:pt>
    <dgm:pt modelId="{565C32F1-47F5-410F-9699-0105D3E460F1}" type="parTrans" cxnId="{3FD6C07F-7CB3-4D11-8FF6-CBCAB3B054CE}">
      <dgm:prSet/>
      <dgm:spPr/>
      <dgm:t>
        <a:bodyPr/>
        <a:lstStyle/>
        <a:p>
          <a:endParaRPr lang="it-IT"/>
        </a:p>
      </dgm:t>
    </dgm:pt>
    <dgm:pt modelId="{CF52BB7E-586A-4797-8C8A-B0FE987B31A3}" type="sibTrans" cxnId="{3FD6C07F-7CB3-4D11-8FF6-CBCAB3B054CE}">
      <dgm:prSet/>
      <dgm:spPr/>
      <dgm:t>
        <a:bodyPr/>
        <a:lstStyle/>
        <a:p>
          <a:endParaRPr lang="it-IT"/>
        </a:p>
      </dgm:t>
    </dgm:pt>
    <dgm:pt modelId="{9D3A7552-8EB7-4460-AE4D-9821C73D7DAF}">
      <dgm:prSet phldrT="[Testo]"/>
      <dgm:spPr/>
      <dgm:t>
        <a:bodyPr/>
        <a:lstStyle/>
        <a:p>
          <a:r>
            <a:rPr lang="it-IT" dirty="0" smtClean="0"/>
            <a:t>è un rettile?</a:t>
          </a:r>
          <a:endParaRPr lang="it-IT" dirty="0" smtClean="0"/>
        </a:p>
      </dgm:t>
    </dgm:pt>
    <dgm:pt modelId="{F9758153-BC60-4B72-82D5-32FC819BA6B4}" type="parTrans" cxnId="{944C106C-F0AC-49EA-A0B7-5DC258196625}">
      <dgm:prSet/>
      <dgm:spPr/>
      <dgm:t>
        <a:bodyPr/>
        <a:lstStyle/>
        <a:p>
          <a:endParaRPr lang="it-IT"/>
        </a:p>
      </dgm:t>
    </dgm:pt>
    <dgm:pt modelId="{EAC63D1D-897F-4435-9B43-EC0F7FF3EFE1}" type="sibTrans" cxnId="{944C106C-F0AC-49EA-A0B7-5DC258196625}">
      <dgm:prSet/>
      <dgm:spPr/>
      <dgm:t>
        <a:bodyPr/>
        <a:lstStyle/>
        <a:p>
          <a:endParaRPr lang="it-IT"/>
        </a:p>
      </dgm:t>
    </dgm:pt>
    <dgm:pt modelId="{53E6C419-B6CE-49BB-BABF-036E040AF5C5}">
      <dgm:prSet phldrT="[Testo]"/>
      <dgm:spPr/>
      <dgm:t>
        <a:bodyPr/>
        <a:lstStyle/>
        <a:p>
          <a:r>
            <a:rPr lang="it-IT" dirty="0" smtClean="0"/>
            <a:t>leone</a:t>
          </a:r>
          <a:endParaRPr lang="it-IT" dirty="0"/>
        </a:p>
      </dgm:t>
    </dgm:pt>
    <dgm:pt modelId="{28976FAF-79AF-43A9-B6CF-CC89D1BE282E}" type="parTrans" cxnId="{769BBDAB-2B4F-4F9D-BE52-D6DADAA85DF9}">
      <dgm:prSet/>
      <dgm:spPr/>
      <dgm:t>
        <a:bodyPr/>
        <a:lstStyle/>
        <a:p>
          <a:endParaRPr lang="it-IT"/>
        </a:p>
      </dgm:t>
    </dgm:pt>
    <dgm:pt modelId="{8DA8B4CC-8B36-45AE-9FC5-E1581671A330}" type="sibTrans" cxnId="{769BBDAB-2B4F-4F9D-BE52-D6DADAA85DF9}">
      <dgm:prSet/>
      <dgm:spPr/>
      <dgm:t>
        <a:bodyPr/>
        <a:lstStyle/>
        <a:p>
          <a:endParaRPr lang="it-IT"/>
        </a:p>
      </dgm:t>
    </dgm:pt>
    <dgm:pt modelId="{B073D3BC-46E8-4647-8FE8-DF04CA56FB49}">
      <dgm:prSet phldrT="[Testo]"/>
      <dgm:spPr/>
      <dgm:t>
        <a:bodyPr/>
        <a:lstStyle/>
        <a:p>
          <a:r>
            <a:rPr lang="it-IT" dirty="0" smtClean="0"/>
            <a:t>ha delle strisce nere sulla pelliccia?</a:t>
          </a:r>
          <a:endParaRPr lang="it-IT" dirty="0"/>
        </a:p>
      </dgm:t>
    </dgm:pt>
    <dgm:pt modelId="{6B9235A5-6A93-4BA1-88F7-9F3D4BDDD338}" type="parTrans" cxnId="{74CDAF51-58B7-4941-B566-18BB57252078}">
      <dgm:prSet/>
      <dgm:spPr/>
      <dgm:t>
        <a:bodyPr/>
        <a:lstStyle/>
        <a:p>
          <a:endParaRPr lang="it-IT"/>
        </a:p>
      </dgm:t>
    </dgm:pt>
    <dgm:pt modelId="{929641FC-FF27-44BA-8BEB-5EB0D8475E6F}" type="sibTrans" cxnId="{74CDAF51-58B7-4941-B566-18BB57252078}">
      <dgm:prSet/>
      <dgm:spPr/>
      <dgm:t>
        <a:bodyPr/>
        <a:lstStyle/>
        <a:p>
          <a:endParaRPr lang="it-IT"/>
        </a:p>
      </dgm:t>
    </dgm:pt>
    <dgm:pt modelId="{E78EF8A8-1B09-46C5-A74F-62E6922570EC}">
      <dgm:prSet phldrT="[Testo]"/>
      <dgm:spPr/>
      <dgm:t>
        <a:bodyPr/>
        <a:lstStyle/>
        <a:p>
          <a:r>
            <a:rPr lang="it-IT" dirty="0" smtClean="0"/>
            <a:t>tigre</a:t>
          </a:r>
          <a:endParaRPr lang="it-IT" dirty="0"/>
        </a:p>
      </dgm:t>
    </dgm:pt>
    <dgm:pt modelId="{AED60865-B495-4F24-A68D-21B1F318DACE}" type="parTrans" cxnId="{CF4ACB3D-37E3-44B8-BDCB-D84E9BB6E54D}">
      <dgm:prSet/>
      <dgm:spPr/>
      <dgm:t>
        <a:bodyPr/>
        <a:lstStyle/>
        <a:p>
          <a:endParaRPr lang="it-IT"/>
        </a:p>
      </dgm:t>
    </dgm:pt>
    <dgm:pt modelId="{0285C8B0-968F-4E6F-8A69-E6E4FD9A42B5}" type="sibTrans" cxnId="{CF4ACB3D-37E3-44B8-BDCB-D84E9BB6E54D}">
      <dgm:prSet/>
      <dgm:spPr/>
      <dgm:t>
        <a:bodyPr/>
        <a:lstStyle/>
        <a:p>
          <a:endParaRPr lang="it-IT"/>
        </a:p>
      </dgm:t>
    </dgm:pt>
    <dgm:pt modelId="{2CBF7DD1-1AEC-43E1-92BF-9B6A07DDF122}">
      <dgm:prSet phldrT="[Testo]"/>
      <dgm:spPr/>
      <dgm:t>
        <a:bodyPr/>
        <a:lstStyle/>
        <a:p>
          <a:r>
            <a:rPr lang="it-IT" dirty="0" smtClean="0"/>
            <a:t>è un animale domestico?</a:t>
          </a:r>
          <a:endParaRPr lang="it-IT" dirty="0"/>
        </a:p>
      </dgm:t>
    </dgm:pt>
    <dgm:pt modelId="{803A1F13-19B1-4D38-9DD3-E4B99BDE093C}" type="parTrans" cxnId="{848D82AE-554F-40F9-A267-E824D8B48E65}">
      <dgm:prSet/>
      <dgm:spPr/>
      <dgm:t>
        <a:bodyPr/>
        <a:lstStyle/>
        <a:p>
          <a:endParaRPr lang="it-IT"/>
        </a:p>
      </dgm:t>
    </dgm:pt>
    <dgm:pt modelId="{14F8308A-54BB-4C3D-AF9E-DAC9099A886D}" type="sibTrans" cxnId="{848D82AE-554F-40F9-A267-E824D8B48E65}">
      <dgm:prSet/>
      <dgm:spPr/>
      <dgm:t>
        <a:bodyPr/>
        <a:lstStyle/>
        <a:p>
          <a:endParaRPr lang="it-IT"/>
        </a:p>
      </dgm:t>
    </dgm:pt>
    <dgm:pt modelId="{B459C522-D212-462C-87FF-400393C2A417}">
      <dgm:prSet phldrT="[Testo]"/>
      <dgm:spPr/>
      <dgm:t>
        <a:bodyPr/>
        <a:lstStyle/>
        <a:p>
          <a:r>
            <a:rPr lang="it-IT" dirty="0" smtClean="0"/>
            <a:t>gatto</a:t>
          </a:r>
          <a:endParaRPr lang="it-IT" dirty="0"/>
        </a:p>
      </dgm:t>
    </dgm:pt>
    <dgm:pt modelId="{E1F9411F-074D-4F36-9594-26BDA82EE750}" type="parTrans" cxnId="{A5511A68-9C8C-47EF-9566-963ABEA57D21}">
      <dgm:prSet/>
      <dgm:spPr/>
      <dgm:t>
        <a:bodyPr/>
        <a:lstStyle/>
        <a:p>
          <a:endParaRPr lang="it-IT"/>
        </a:p>
      </dgm:t>
    </dgm:pt>
    <dgm:pt modelId="{D3C88A84-A67D-4037-9A9E-F4A4FD482DE3}" type="sibTrans" cxnId="{A5511A68-9C8C-47EF-9566-963ABEA57D21}">
      <dgm:prSet/>
      <dgm:spPr/>
      <dgm:t>
        <a:bodyPr/>
        <a:lstStyle/>
        <a:p>
          <a:endParaRPr lang="it-IT"/>
        </a:p>
      </dgm:t>
    </dgm:pt>
    <dgm:pt modelId="{E6D8A00B-A71D-46DC-A59C-003184F5440F}">
      <dgm:prSet phldrT="[Testo]"/>
      <dgm:spPr/>
      <dgm:t>
        <a:bodyPr/>
        <a:lstStyle/>
        <a:p>
          <a:endParaRPr lang="it-IT" dirty="0"/>
        </a:p>
      </dgm:t>
    </dgm:pt>
    <dgm:pt modelId="{B155A96A-D14D-4C3F-B6A4-4DC0EB07D704}" type="parTrans" cxnId="{90254A60-0D23-4ECE-8BB7-D1C5C26CD7DA}">
      <dgm:prSet/>
      <dgm:spPr/>
      <dgm:t>
        <a:bodyPr/>
        <a:lstStyle/>
        <a:p>
          <a:endParaRPr lang="it-IT"/>
        </a:p>
      </dgm:t>
    </dgm:pt>
    <dgm:pt modelId="{75833C8F-D352-4858-A0B8-7EA3E7FFAD97}" type="sibTrans" cxnId="{90254A60-0D23-4ECE-8BB7-D1C5C26CD7DA}">
      <dgm:prSet/>
      <dgm:spPr/>
      <dgm:t>
        <a:bodyPr/>
        <a:lstStyle/>
        <a:p>
          <a:endParaRPr lang="it-IT"/>
        </a:p>
      </dgm:t>
    </dgm:pt>
    <dgm:pt modelId="{2E0D2919-8F5B-4395-8121-4ADF7663F839}">
      <dgm:prSet phldrT="[Testo]"/>
      <dgm:spPr/>
      <dgm:t>
        <a:bodyPr/>
        <a:lstStyle/>
        <a:p>
          <a:r>
            <a:rPr lang="it-IT" dirty="0" smtClean="0"/>
            <a:t>scorpione</a:t>
          </a:r>
        </a:p>
      </dgm:t>
    </dgm:pt>
    <dgm:pt modelId="{775B2824-BBD9-41CA-A899-2FD2D4FFFCAC}" type="parTrans" cxnId="{1AEF1CF1-7CAC-4680-850C-5ACDC13D9FDB}">
      <dgm:prSet/>
      <dgm:spPr/>
      <dgm:t>
        <a:bodyPr/>
        <a:lstStyle/>
        <a:p>
          <a:endParaRPr lang="it-IT"/>
        </a:p>
      </dgm:t>
    </dgm:pt>
    <dgm:pt modelId="{29C31FFC-077C-42A0-AD68-79C475C9E8EE}" type="sibTrans" cxnId="{1AEF1CF1-7CAC-4680-850C-5ACDC13D9FDB}">
      <dgm:prSet/>
      <dgm:spPr/>
      <dgm:t>
        <a:bodyPr/>
        <a:lstStyle/>
        <a:p>
          <a:endParaRPr lang="it-IT"/>
        </a:p>
      </dgm:t>
    </dgm:pt>
    <dgm:pt modelId="{4F293BB1-3F10-4AFF-83BA-189D13AB7C11}">
      <dgm:prSet phldrT="[Testo]"/>
      <dgm:spPr/>
      <dgm:t>
        <a:bodyPr/>
        <a:lstStyle/>
        <a:p>
          <a:r>
            <a:rPr lang="it-IT" dirty="0" smtClean="0"/>
            <a:t>crea ragnatele per intrappolare le prede?</a:t>
          </a:r>
        </a:p>
      </dgm:t>
    </dgm:pt>
    <dgm:pt modelId="{ACC4FAF7-533F-4750-9035-A0D0E195A87B}" type="parTrans" cxnId="{77B14216-DA4C-48C7-9698-0B057E5FAACF}">
      <dgm:prSet/>
      <dgm:spPr/>
      <dgm:t>
        <a:bodyPr/>
        <a:lstStyle/>
        <a:p>
          <a:endParaRPr lang="it-IT"/>
        </a:p>
      </dgm:t>
    </dgm:pt>
    <dgm:pt modelId="{42E6EBBE-C0C9-49F8-ACC1-FDFE1E8FB04D}" type="sibTrans" cxnId="{77B14216-DA4C-48C7-9698-0B057E5FAACF}">
      <dgm:prSet/>
      <dgm:spPr/>
      <dgm:t>
        <a:bodyPr/>
        <a:lstStyle/>
        <a:p>
          <a:endParaRPr lang="it-IT"/>
        </a:p>
      </dgm:t>
    </dgm:pt>
    <dgm:pt modelId="{76B79BE8-C9DF-428B-8C51-B1A185212F68}">
      <dgm:prSet phldrT="[Testo]"/>
      <dgm:spPr/>
      <dgm:t>
        <a:bodyPr/>
        <a:lstStyle/>
        <a:p>
          <a:r>
            <a:rPr lang="it-IT" dirty="0" smtClean="0"/>
            <a:t>ragno</a:t>
          </a:r>
        </a:p>
      </dgm:t>
    </dgm:pt>
    <dgm:pt modelId="{44ABEAF0-91BC-403E-B3A3-18950DD9AF14}" type="parTrans" cxnId="{C7F5472D-CC3E-47AD-B36B-34AE4087071A}">
      <dgm:prSet/>
      <dgm:spPr/>
      <dgm:t>
        <a:bodyPr/>
        <a:lstStyle/>
        <a:p>
          <a:endParaRPr lang="it-IT"/>
        </a:p>
      </dgm:t>
    </dgm:pt>
    <dgm:pt modelId="{E5E40988-75F7-42F3-B828-E724694E0376}" type="sibTrans" cxnId="{C7F5472D-CC3E-47AD-B36B-34AE4087071A}">
      <dgm:prSet/>
      <dgm:spPr/>
      <dgm:t>
        <a:bodyPr/>
        <a:lstStyle/>
        <a:p>
          <a:endParaRPr lang="it-IT"/>
        </a:p>
      </dgm:t>
    </dgm:pt>
    <dgm:pt modelId="{832870D7-FD2C-4F7F-8AA1-14E2965CF0AE}">
      <dgm:prSet phldrT="[Testo]"/>
      <dgm:spPr/>
      <dgm:t>
        <a:bodyPr/>
        <a:lstStyle/>
        <a:p>
          <a:endParaRPr lang="it-IT" dirty="0" smtClean="0"/>
        </a:p>
      </dgm:t>
    </dgm:pt>
    <dgm:pt modelId="{7BA20CE4-FEB1-44FB-91E5-017CCC6A4714}" type="parTrans" cxnId="{B5060C1A-671E-4B80-8AF6-74ABD760E76B}">
      <dgm:prSet/>
      <dgm:spPr/>
      <dgm:t>
        <a:bodyPr/>
        <a:lstStyle/>
        <a:p>
          <a:endParaRPr lang="it-IT"/>
        </a:p>
      </dgm:t>
    </dgm:pt>
    <dgm:pt modelId="{436D3623-0154-4276-83EC-ADBE75E001D6}" type="sibTrans" cxnId="{B5060C1A-671E-4B80-8AF6-74ABD760E76B}">
      <dgm:prSet/>
      <dgm:spPr/>
      <dgm:t>
        <a:bodyPr/>
        <a:lstStyle/>
        <a:p>
          <a:endParaRPr lang="it-IT"/>
        </a:p>
      </dgm:t>
    </dgm:pt>
    <dgm:pt modelId="{AEF9CA92-3D4D-4B02-81D4-1420F13D8396}">
      <dgm:prSet phldrT="[Testo]"/>
      <dgm:spPr/>
      <dgm:t>
        <a:bodyPr/>
        <a:lstStyle/>
        <a:p>
          <a:r>
            <a:rPr lang="it-IT" dirty="0" smtClean="0"/>
            <a:t>balena</a:t>
          </a:r>
        </a:p>
      </dgm:t>
    </dgm:pt>
    <dgm:pt modelId="{115B2E31-7C43-4962-8022-F42E3CC46358}" type="parTrans" cxnId="{010962A6-1E00-437D-96C1-3FAF9891CC67}">
      <dgm:prSet/>
      <dgm:spPr/>
      <dgm:t>
        <a:bodyPr/>
        <a:lstStyle/>
        <a:p>
          <a:endParaRPr lang="it-IT"/>
        </a:p>
      </dgm:t>
    </dgm:pt>
    <dgm:pt modelId="{AD5ED5C3-88DF-4450-96BA-981423736F7C}" type="sibTrans" cxnId="{010962A6-1E00-437D-96C1-3FAF9891CC67}">
      <dgm:prSet/>
      <dgm:spPr/>
      <dgm:t>
        <a:bodyPr/>
        <a:lstStyle/>
        <a:p>
          <a:endParaRPr lang="it-IT"/>
        </a:p>
      </dgm:t>
    </dgm:pt>
    <dgm:pt modelId="{D66351C4-D9A1-4F97-8727-109B3D6A50EA}">
      <dgm:prSet phldrT="[Testo]"/>
      <dgm:spPr/>
      <dgm:t>
        <a:bodyPr/>
        <a:lstStyle/>
        <a:p>
          <a:r>
            <a:rPr lang="it-IT" dirty="0" smtClean="0"/>
            <a:t>è un crostaceo?</a:t>
          </a:r>
          <a:endParaRPr lang="it-IT" dirty="0" smtClean="0"/>
        </a:p>
      </dgm:t>
    </dgm:pt>
    <dgm:pt modelId="{0C29ED62-44C6-44D9-9B81-D462A349ADF6}" type="parTrans" cxnId="{6B925DB9-0DFB-4617-AC11-89B30B3F0F94}">
      <dgm:prSet/>
      <dgm:spPr/>
      <dgm:t>
        <a:bodyPr/>
        <a:lstStyle/>
        <a:p>
          <a:endParaRPr lang="it-IT"/>
        </a:p>
      </dgm:t>
    </dgm:pt>
    <dgm:pt modelId="{038AEF49-6CD6-4B5F-BF4D-C9FF5645E6BE}" type="sibTrans" cxnId="{6B925DB9-0DFB-4617-AC11-89B30B3F0F94}">
      <dgm:prSet/>
      <dgm:spPr/>
      <dgm:t>
        <a:bodyPr/>
        <a:lstStyle/>
        <a:p>
          <a:endParaRPr lang="it-IT"/>
        </a:p>
      </dgm:t>
    </dgm:pt>
    <dgm:pt modelId="{494F7DBC-BC3A-4085-85D7-0A1139BE1C35}">
      <dgm:prSet phldrT="[Testo]"/>
      <dgm:spPr/>
      <dgm:t>
        <a:bodyPr/>
        <a:lstStyle/>
        <a:p>
          <a:r>
            <a:rPr lang="it-IT" dirty="0" smtClean="0"/>
            <a:t>è un animale che viene allevato per il suo latte?</a:t>
          </a:r>
          <a:endParaRPr lang="it-IT" dirty="0"/>
        </a:p>
      </dgm:t>
    </dgm:pt>
    <dgm:pt modelId="{83997779-C149-45C1-875C-CC7E69C683EF}" type="parTrans" cxnId="{A74022A2-F2D2-4872-8BDC-A4F0747311D2}">
      <dgm:prSet/>
      <dgm:spPr/>
      <dgm:t>
        <a:bodyPr/>
        <a:lstStyle/>
        <a:p>
          <a:endParaRPr lang="it-IT"/>
        </a:p>
      </dgm:t>
    </dgm:pt>
    <dgm:pt modelId="{494A3272-D53F-44D9-AAD4-D49AECFEAA43}" type="sibTrans" cxnId="{A74022A2-F2D2-4872-8BDC-A4F0747311D2}">
      <dgm:prSet/>
      <dgm:spPr/>
      <dgm:t>
        <a:bodyPr/>
        <a:lstStyle/>
        <a:p>
          <a:endParaRPr lang="it-IT"/>
        </a:p>
      </dgm:t>
    </dgm:pt>
    <dgm:pt modelId="{EE582643-7DDC-41DF-872E-D0AC60AFC036}">
      <dgm:prSet phldrT="[Testo]"/>
      <dgm:spPr/>
      <dgm:t>
        <a:bodyPr/>
        <a:lstStyle/>
        <a:p>
          <a:r>
            <a:rPr lang="it-IT" dirty="0" smtClean="0"/>
            <a:t>è considerato il migliore amico dell’uomo?</a:t>
          </a:r>
          <a:endParaRPr lang="it-IT" dirty="0"/>
        </a:p>
      </dgm:t>
    </dgm:pt>
    <dgm:pt modelId="{1DC2364F-5A76-4212-AE72-123A333144EE}" type="parTrans" cxnId="{321FB288-DA4B-444C-A6DC-CCDE93863A65}">
      <dgm:prSet/>
      <dgm:spPr/>
      <dgm:t>
        <a:bodyPr/>
        <a:lstStyle/>
        <a:p>
          <a:endParaRPr lang="it-IT"/>
        </a:p>
      </dgm:t>
    </dgm:pt>
    <dgm:pt modelId="{F7958C04-4EA7-4876-B0E9-66FBCDB98626}" type="sibTrans" cxnId="{321FB288-DA4B-444C-A6DC-CCDE93863A65}">
      <dgm:prSet/>
      <dgm:spPr/>
      <dgm:t>
        <a:bodyPr/>
        <a:lstStyle/>
        <a:p>
          <a:endParaRPr lang="it-IT"/>
        </a:p>
      </dgm:t>
    </dgm:pt>
    <dgm:pt modelId="{8B427D7A-9933-4D33-B27B-226633E62CFE}">
      <dgm:prSet phldrT="[Testo]"/>
      <dgm:spPr/>
      <dgm:t>
        <a:bodyPr/>
        <a:lstStyle/>
        <a:p>
          <a:r>
            <a:rPr lang="it-IT" dirty="0" smtClean="0"/>
            <a:t>granchio</a:t>
          </a:r>
          <a:endParaRPr lang="it-IT" dirty="0" smtClean="0"/>
        </a:p>
      </dgm:t>
    </dgm:pt>
    <dgm:pt modelId="{B65D18A4-8B2B-49B5-88E7-1B7DAD3A957C}" type="parTrans" cxnId="{1A39E2CB-4FEA-460E-A237-B343EB3A047C}">
      <dgm:prSet/>
      <dgm:spPr/>
      <dgm:t>
        <a:bodyPr/>
        <a:lstStyle/>
        <a:p>
          <a:endParaRPr lang="it-IT"/>
        </a:p>
      </dgm:t>
    </dgm:pt>
    <dgm:pt modelId="{0EC60A3D-D37E-4C62-8F46-17712F1234AD}" type="sibTrans" cxnId="{1A39E2CB-4FEA-460E-A237-B343EB3A047C}">
      <dgm:prSet/>
      <dgm:spPr/>
      <dgm:t>
        <a:bodyPr/>
        <a:lstStyle/>
        <a:p>
          <a:endParaRPr lang="it-IT"/>
        </a:p>
      </dgm:t>
    </dgm:pt>
    <dgm:pt modelId="{3BE66C01-9A30-4ADE-8F9D-5A56E5225217}">
      <dgm:prSet phldrT="[Testo]"/>
      <dgm:spPr/>
      <dgm:t>
        <a:bodyPr/>
        <a:lstStyle/>
        <a:p>
          <a:r>
            <a:rPr lang="it-IT" dirty="0" smtClean="0"/>
            <a:t>è un pesce?</a:t>
          </a:r>
          <a:endParaRPr lang="it-IT" dirty="0" smtClean="0"/>
        </a:p>
      </dgm:t>
    </dgm:pt>
    <dgm:pt modelId="{AA680A6A-F4B7-4316-8CF2-605340DAD248}" type="parTrans" cxnId="{118999C5-2780-43CD-B72E-07AB2F1432E9}">
      <dgm:prSet/>
      <dgm:spPr/>
      <dgm:t>
        <a:bodyPr/>
        <a:lstStyle/>
        <a:p>
          <a:endParaRPr lang="it-IT"/>
        </a:p>
      </dgm:t>
    </dgm:pt>
    <dgm:pt modelId="{58D8B07E-119E-4E8B-A1E8-436B9273AC31}" type="sibTrans" cxnId="{118999C5-2780-43CD-B72E-07AB2F1432E9}">
      <dgm:prSet/>
      <dgm:spPr/>
      <dgm:t>
        <a:bodyPr/>
        <a:lstStyle/>
        <a:p>
          <a:endParaRPr lang="it-IT"/>
        </a:p>
      </dgm:t>
    </dgm:pt>
    <dgm:pt modelId="{FE20BBEE-8AFB-478B-89ED-57C6BCF96629}">
      <dgm:prSet phldrT="[Testo]"/>
      <dgm:spPr/>
      <dgm:t>
        <a:bodyPr/>
        <a:lstStyle/>
        <a:p>
          <a:r>
            <a:rPr lang="it-IT" dirty="0" smtClean="0"/>
            <a:t>tirannosauro</a:t>
          </a:r>
          <a:endParaRPr lang="it-IT" dirty="0" smtClean="0"/>
        </a:p>
      </dgm:t>
    </dgm:pt>
    <dgm:pt modelId="{015BABD7-A5F6-4ECC-92D1-1CD7991A4BAA}" type="parTrans" cxnId="{9F43638D-F0EC-47F4-AFF7-F5EBEB039559}">
      <dgm:prSet/>
      <dgm:spPr/>
      <dgm:t>
        <a:bodyPr/>
        <a:lstStyle/>
        <a:p>
          <a:endParaRPr lang="it-IT"/>
        </a:p>
      </dgm:t>
    </dgm:pt>
    <dgm:pt modelId="{A5D7852B-3380-4D5C-A483-65BE6809F1AC}" type="sibTrans" cxnId="{9F43638D-F0EC-47F4-AFF7-F5EBEB039559}">
      <dgm:prSet/>
      <dgm:spPr/>
      <dgm:t>
        <a:bodyPr/>
        <a:lstStyle/>
        <a:p>
          <a:endParaRPr lang="it-IT"/>
        </a:p>
      </dgm:t>
    </dgm:pt>
    <dgm:pt modelId="{BD17A170-5F8E-4307-9569-880F65A3391F}">
      <dgm:prSet phldrT="[Testo]"/>
      <dgm:spPr/>
      <dgm:t>
        <a:bodyPr/>
        <a:lstStyle/>
        <a:p>
          <a:endParaRPr lang="it-IT" dirty="0" smtClean="0"/>
        </a:p>
      </dgm:t>
    </dgm:pt>
    <dgm:pt modelId="{704B3061-399C-423F-8B00-470A016A07E2}" type="parTrans" cxnId="{319787ED-3CE5-4375-ABB7-3676BACE1CFC}">
      <dgm:prSet/>
      <dgm:spPr/>
      <dgm:t>
        <a:bodyPr/>
        <a:lstStyle/>
        <a:p>
          <a:endParaRPr lang="it-IT"/>
        </a:p>
      </dgm:t>
    </dgm:pt>
    <dgm:pt modelId="{54CAD47D-C86E-4EA1-A8BF-8A9512903B8D}" type="sibTrans" cxnId="{319787ED-3CE5-4375-ABB7-3676BACE1CFC}">
      <dgm:prSet/>
      <dgm:spPr/>
      <dgm:t>
        <a:bodyPr/>
        <a:lstStyle/>
        <a:p>
          <a:endParaRPr lang="it-IT"/>
        </a:p>
      </dgm:t>
    </dgm:pt>
    <dgm:pt modelId="{9E5FD88E-1A92-43FD-9D09-5040E394507A}">
      <dgm:prSet phldrT="[Testo]"/>
      <dgm:spPr/>
      <dgm:t>
        <a:bodyPr/>
        <a:lstStyle/>
        <a:p>
          <a:r>
            <a:rPr lang="it-IT" dirty="0" smtClean="0"/>
            <a:t>squalo</a:t>
          </a:r>
          <a:endParaRPr lang="it-IT" dirty="0" smtClean="0"/>
        </a:p>
      </dgm:t>
    </dgm:pt>
    <dgm:pt modelId="{A45F28B7-72D1-4C9D-BD76-F2B4BC1E4267}" type="parTrans" cxnId="{F877B709-7F7A-4C38-AE37-3E62AB79A88A}">
      <dgm:prSet/>
      <dgm:spPr/>
      <dgm:t>
        <a:bodyPr/>
        <a:lstStyle/>
        <a:p>
          <a:endParaRPr lang="it-IT"/>
        </a:p>
      </dgm:t>
    </dgm:pt>
    <dgm:pt modelId="{A9F911C5-CA2D-4954-A793-4FCC674E6DD1}" type="sibTrans" cxnId="{F877B709-7F7A-4C38-AE37-3E62AB79A88A}">
      <dgm:prSet/>
      <dgm:spPr/>
      <dgm:t>
        <a:bodyPr/>
        <a:lstStyle/>
        <a:p>
          <a:endParaRPr lang="it-IT"/>
        </a:p>
      </dgm:t>
    </dgm:pt>
    <dgm:pt modelId="{A86643BB-17C2-44AC-B38D-0CB451707A52}">
      <dgm:prSet phldrT="[Testo]"/>
      <dgm:spPr/>
      <dgm:t>
        <a:bodyPr/>
        <a:lstStyle/>
        <a:p>
          <a:endParaRPr lang="it-IT" dirty="0" smtClean="0"/>
        </a:p>
      </dgm:t>
    </dgm:pt>
    <dgm:pt modelId="{BECB5B51-2FC2-4A9E-AFD5-814021EE3114}" type="parTrans" cxnId="{67CBB4A3-99D2-46B4-85E7-E65EBBD953E6}">
      <dgm:prSet/>
      <dgm:spPr/>
      <dgm:t>
        <a:bodyPr/>
        <a:lstStyle/>
        <a:p>
          <a:endParaRPr lang="it-IT"/>
        </a:p>
      </dgm:t>
    </dgm:pt>
    <dgm:pt modelId="{4C212AD3-5296-47C1-8473-0B98F8E23003}" type="sibTrans" cxnId="{67CBB4A3-99D2-46B4-85E7-E65EBBD953E6}">
      <dgm:prSet/>
      <dgm:spPr/>
      <dgm:t>
        <a:bodyPr/>
        <a:lstStyle/>
        <a:p>
          <a:endParaRPr lang="it-IT"/>
        </a:p>
      </dgm:t>
    </dgm:pt>
    <dgm:pt modelId="{80FFDCDB-EC19-4AAB-AA84-47F424CC5BE9}">
      <dgm:prSet phldrT="[Testo]"/>
      <dgm:spPr/>
      <dgm:t>
        <a:bodyPr/>
        <a:lstStyle/>
        <a:p>
          <a:r>
            <a:rPr lang="it-IT" dirty="0" smtClean="0"/>
            <a:t>cane</a:t>
          </a:r>
          <a:endParaRPr lang="it-IT" dirty="0"/>
        </a:p>
      </dgm:t>
    </dgm:pt>
    <dgm:pt modelId="{47F6B998-0501-4682-B341-8D7DC368F76E}" type="parTrans" cxnId="{84824E4B-C79A-4276-AC30-9D69920E85C4}">
      <dgm:prSet/>
      <dgm:spPr/>
      <dgm:t>
        <a:bodyPr/>
        <a:lstStyle/>
        <a:p>
          <a:endParaRPr lang="it-IT"/>
        </a:p>
      </dgm:t>
    </dgm:pt>
    <dgm:pt modelId="{929635E8-D799-4A10-9E05-5A97288F2540}" type="sibTrans" cxnId="{84824E4B-C79A-4276-AC30-9D69920E85C4}">
      <dgm:prSet/>
      <dgm:spPr/>
      <dgm:t>
        <a:bodyPr/>
        <a:lstStyle/>
        <a:p>
          <a:endParaRPr lang="it-IT"/>
        </a:p>
      </dgm:t>
    </dgm:pt>
    <dgm:pt modelId="{4FD5E079-D5C1-41B0-ADCE-1FD02D4B96BE}">
      <dgm:prSet phldrT="[Testo]"/>
      <dgm:spPr/>
      <dgm:t>
        <a:bodyPr/>
        <a:lstStyle/>
        <a:p>
          <a:r>
            <a:rPr lang="it-IT" dirty="0" smtClean="0"/>
            <a:t>ha gli zoccoli?</a:t>
          </a:r>
          <a:endParaRPr lang="it-IT" dirty="0"/>
        </a:p>
      </dgm:t>
    </dgm:pt>
    <dgm:pt modelId="{2550C4C5-6C8C-41CE-9EFF-76DD9F244CD4}" type="parTrans" cxnId="{F39A3D96-D4D8-46DE-B359-94096296D590}">
      <dgm:prSet/>
      <dgm:spPr/>
      <dgm:t>
        <a:bodyPr/>
        <a:lstStyle/>
        <a:p>
          <a:endParaRPr lang="it-IT"/>
        </a:p>
      </dgm:t>
    </dgm:pt>
    <dgm:pt modelId="{0E962B5A-5D9A-44A5-80A2-AC216BB2C5A9}" type="sibTrans" cxnId="{F39A3D96-D4D8-46DE-B359-94096296D590}">
      <dgm:prSet/>
      <dgm:spPr/>
      <dgm:t>
        <a:bodyPr/>
        <a:lstStyle/>
        <a:p>
          <a:endParaRPr lang="it-IT"/>
        </a:p>
      </dgm:t>
    </dgm:pt>
    <dgm:pt modelId="{A0DB2243-7BFA-472B-A9AC-00C3483F5076}">
      <dgm:prSet phldrT="[Testo]"/>
      <dgm:spPr/>
      <dgm:t>
        <a:bodyPr/>
        <a:lstStyle/>
        <a:p>
          <a:r>
            <a:rPr lang="it-IT" dirty="0" smtClean="0"/>
            <a:t>mucca</a:t>
          </a:r>
          <a:endParaRPr lang="it-IT" dirty="0"/>
        </a:p>
      </dgm:t>
    </dgm:pt>
    <dgm:pt modelId="{245CECF7-BAAD-4FEB-98ED-A17DE8F4E2C1}" type="parTrans" cxnId="{B2EE9BDD-2747-4702-A2F0-F4BC2DFD546B}">
      <dgm:prSet/>
      <dgm:spPr/>
      <dgm:t>
        <a:bodyPr/>
        <a:lstStyle/>
        <a:p>
          <a:endParaRPr lang="it-IT"/>
        </a:p>
      </dgm:t>
    </dgm:pt>
    <dgm:pt modelId="{3068A45D-BFEA-46B7-BED7-47E92EC45BDE}" type="sibTrans" cxnId="{B2EE9BDD-2747-4702-A2F0-F4BC2DFD546B}">
      <dgm:prSet/>
      <dgm:spPr/>
      <dgm:t>
        <a:bodyPr/>
        <a:lstStyle/>
        <a:p>
          <a:endParaRPr lang="it-IT"/>
        </a:p>
      </dgm:t>
    </dgm:pt>
    <dgm:pt modelId="{BB3B262E-1E67-4882-BC74-D6A736AE51FE}">
      <dgm:prSet phldrT="[Testo]"/>
      <dgm:spPr/>
      <dgm:t>
        <a:bodyPr/>
        <a:lstStyle/>
        <a:p>
          <a:endParaRPr lang="it-IT" dirty="0"/>
        </a:p>
      </dgm:t>
    </dgm:pt>
    <dgm:pt modelId="{745D35AB-0D38-4076-865B-347010ED25AF}" type="parTrans" cxnId="{E5C77973-B66C-40FE-9BB2-EC6042580863}">
      <dgm:prSet/>
      <dgm:spPr/>
      <dgm:t>
        <a:bodyPr/>
        <a:lstStyle/>
        <a:p>
          <a:endParaRPr lang="it-IT"/>
        </a:p>
      </dgm:t>
    </dgm:pt>
    <dgm:pt modelId="{C495D282-0ACE-4C72-8C12-147940E13007}" type="sibTrans" cxnId="{E5C77973-B66C-40FE-9BB2-EC6042580863}">
      <dgm:prSet/>
      <dgm:spPr/>
      <dgm:t>
        <a:bodyPr/>
        <a:lstStyle/>
        <a:p>
          <a:endParaRPr lang="it-IT"/>
        </a:p>
      </dgm:t>
    </dgm:pt>
    <dgm:pt modelId="{58AB504F-203A-4E6F-B503-7F3E24596D7F}">
      <dgm:prSet phldrT="[Testo]"/>
      <dgm:spPr/>
      <dgm:t>
        <a:bodyPr/>
        <a:lstStyle/>
        <a:p>
          <a:r>
            <a:rPr lang="it-IT" dirty="0" smtClean="0"/>
            <a:t>castoro</a:t>
          </a:r>
          <a:endParaRPr lang="it-IT" dirty="0"/>
        </a:p>
      </dgm:t>
    </dgm:pt>
    <dgm:pt modelId="{B89C0503-9925-44E3-8B35-0B9B148A923C}" type="parTrans" cxnId="{AE0C329E-8F1E-42CD-B2DD-5C86BF5869AF}">
      <dgm:prSet/>
      <dgm:spPr/>
      <dgm:t>
        <a:bodyPr/>
        <a:lstStyle/>
        <a:p>
          <a:endParaRPr lang="it-IT"/>
        </a:p>
      </dgm:t>
    </dgm:pt>
    <dgm:pt modelId="{B40D591E-FC4F-4DAC-A04C-DD9C349171E7}" type="sibTrans" cxnId="{AE0C329E-8F1E-42CD-B2DD-5C86BF5869AF}">
      <dgm:prSet/>
      <dgm:spPr/>
      <dgm:t>
        <a:bodyPr/>
        <a:lstStyle/>
        <a:p>
          <a:endParaRPr lang="it-IT"/>
        </a:p>
      </dgm:t>
    </dgm:pt>
    <dgm:pt modelId="{058EF983-0958-4894-9F24-E0829EEC5DDE}">
      <dgm:prSet phldrT="[Testo]"/>
      <dgm:spPr/>
      <dgm:t>
        <a:bodyPr/>
        <a:lstStyle/>
        <a:p>
          <a:endParaRPr lang="it-IT" dirty="0"/>
        </a:p>
      </dgm:t>
    </dgm:pt>
    <dgm:pt modelId="{FF753867-66A6-4A1C-A7F2-64025FBB26D6}" type="parTrans" cxnId="{B4B9FF66-6A8A-4CD8-AC5C-EDB3861C2A6B}">
      <dgm:prSet/>
      <dgm:spPr/>
      <dgm:t>
        <a:bodyPr/>
        <a:lstStyle/>
        <a:p>
          <a:endParaRPr lang="it-IT"/>
        </a:p>
      </dgm:t>
    </dgm:pt>
    <dgm:pt modelId="{DB2ACA0C-C82A-4F01-B597-3C98E45A2DB1}" type="sibTrans" cxnId="{B4B9FF66-6A8A-4CD8-AC5C-EDB3861C2A6B}">
      <dgm:prSet/>
      <dgm:spPr/>
      <dgm:t>
        <a:bodyPr/>
        <a:lstStyle/>
        <a:p>
          <a:endParaRPr lang="it-IT"/>
        </a:p>
      </dgm:t>
    </dgm:pt>
    <dgm:pt modelId="{D45E9BE1-F754-4C9C-8A95-6D7330B13D8C}">
      <dgm:prSet phldrT="[Testo]"/>
      <dgm:spPr/>
      <dgm:t>
        <a:bodyPr/>
        <a:lstStyle/>
        <a:p>
          <a:r>
            <a:rPr lang="it-IT" dirty="0" smtClean="0"/>
            <a:t>zanzara</a:t>
          </a:r>
          <a:endParaRPr lang="it-IT" dirty="0" smtClean="0"/>
        </a:p>
      </dgm:t>
    </dgm:pt>
    <dgm:pt modelId="{1402462B-DDAB-4E9F-BE0A-5A5DBF4CCDFC}" type="parTrans" cxnId="{461C0643-9FF8-4109-89DC-58DD4A875516}">
      <dgm:prSet/>
      <dgm:spPr/>
      <dgm:t>
        <a:bodyPr/>
        <a:lstStyle/>
        <a:p>
          <a:endParaRPr lang="it-IT"/>
        </a:p>
      </dgm:t>
    </dgm:pt>
    <dgm:pt modelId="{9D8E32AD-BFD2-4965-86A3-B25A89FADEE4}" type="sibTrans" cxnId="{461C0643-9FF8-4109-89DC-58DD4A875516}">
      <dgm:prSet/>
      <dgm:spPr/>
      <dgm:t>
        <a:bodyPr/>
        <a:lstStyle/>
        <a:p>
          <a:endParaRPr lang="it-IT"/>
        </a:p>
      </dgm:t>
    </dgm:pt>
    <dgm:pt modelId="{AE7EA0E8-2A78-4D36-87E2-44B0AFE5E099}">
      <dgm:prSet phldrT="[Testo]"/>
      <dgm:spPr/>
      <dgm:t>
        <a:bodyPr/>
        <a:lstStyle/>
        <a:p>
          <a:endParaRPr lang="it-IT" dirty="0" smtClean="0"/>
        </a:p>
      </dgm:t>
    </dgm:pt>
    <dgm:pt modelId="{3BB84F61-E4D6-4960-9427-2C06437723BE}" type="parTrans" cxnId="{31A35CB5-D639-40F4-8937-D2A9429F96B1}">
      <dgm:prSet/>
      <dgm:spPr/>
      <dgm:t>
        <a:bodyPr/>
        <a:lstStyle/>
        <a:p>
          <a:endParaRPr lang="it-IT"/>
        </a:p>
      </dgm:t>
    </dgm:pt>
    <dgm:pt modelId="{82D2438F-6671-4952-A9D9-36D94D2C39BC}" type="sibTrans" cxnId="{31A35CB5-D639-40F4-8937-D2A9429F96B1}">
      <dgm:prSet/>
      <dgm:spPr/>
      <dgm:t>
        <a:bodyPr/>
        <a:lstStyle/>
        <a:p>
          <a:endParaRPr lang="it-IT"/>
        </a:p>
      </dgm:t>
    </dgm:pt>
    <dgm:pt modelId="{A48B4A80-AD2D-4258-8081-25E870920C80}">
      <dgm:prSet phldrT="[Testo]"/>
      <dgm:spPr/>
      <dgm:t>
        <a:bodyPr/>
        <a:lstStyle/>
        <a:p>
          <a:r>
            <a:rPr lang="it-IT" dirty="0" smtClean="0"/>
            <a:t>cavallo</a:t>
          </a:r>
          <a:endParaRPr lang="it-IT" dirty="0"/>
        </a:p>
      </dgm:t>
    </dgm:pt>
    <dgm:pt modelId="{E30F2800-F9C8-425F-9F16-CD244CF62ABD}" type="parTrans" cxnId="{7AE0DCC6-0294-4B5C-B28E-0A0BC1400113}">
      <dgm:prSet/>
      <dgm:spPr/>
      <dgm:t>
        <a:bodyPr/>
        <a:lstStyle/>
        <a:p>
          <a:endParaRPr lang="it-IT"/>
        </a:p>
      </dgm:t>
    </dgm:pt>
    <dgm:pt modelId="{4A5C506E-D83E-4CDC-9CF6-1AF1E482341D}" type="sibTrans" cxnId="{7AE0DCC6-0294-4B5C-B28E-0A0BC1400113}">
      <dgm:prSet/>
      <dgm:spPr/>
      <dgm:t>
        <a:bodyPr/>
        <a:lstStyle/>
        <a:p>
          <a:endParaRPr lang="it-IT"/>
        </a:p>
      </dgm:t>
    </dgm:pt>
    <dgm:pt modelId="{6238F77A-5286-46E8-821A-1A24CBF13B74}">
      <dgm:prSet phldrT="[Testo]"/>
      <dgm:spPr/>
      <dgm:t>
        <a:bodyPr/>
        <a:lstStyle/>
        <a:p>
          <a:endParaRPr lang="it-IT" dirty="0"/>
        </a:p>
      </dgm:t>
    </dgm:pt>
    <dgm:pt modelId="{DEE9F2EE-2A87-4D77-8EFB-CCFF3C8C62C2}" type="parTrans" cxnId="{BFBA245D-6D33-48EB-AA3B-C780DF3889D8}">
      <dgm:prSet/>
      <dgm:spPr/>
      <dgm:t>
        <a:bodyPr/>
        <a:lstStyle/>
        <a:p>
          <a:endParaRPr lang="it-IT"/>
        </a:p>
      </dgm:t>
    </dgm:pt>
    <dgm:pt modelId="{7BA9FAA2-B76C-4CD8-AD5F-1D680C4AD87D}" type="sibTrans" cxnId="{BFBA245D-6D33-48EB-AA3B-C780DF3889D8}">
      <dgm:prSet/>
      <dgm:spPr/>
      <dgm:t>
        <a:bodyPr/>
        <a:lstStyle/>
        <a:p>
          <a:endParaRPr lang="it-IT"/>
        </a:p>
      </dgm:t>
    </dgm:pt>
    <dgm:pt modelId="{CD4C99B6-9521-47E4-A022-DE7EAC505006}">
      <dgm:prSet phldrT="[Testo]"/>
      <dgm:spPr/>
      <dgm:t>
        <a:bodyPr/>
        <a:lstStyle/>
        <a:p>
          <a:r>
            <a:rPr lang="it-IT" dirty="0" smtClean="0"/>
            <a:t>aquila</a:t>
          </a:r>
          <a:endParaRPr lang="it-IT" dirty="0" smtClean="0"/>
        </a:p>
      </dgm:t>
    </dgm:pt>
    <dgm:pt modelId="{E2AED57E-E66D-4D8F-A281-3A5918974566}" type="parTrans" cxnId="{A3999DA0-148C-497B-961F-A6E549EB6D08}">
      <dgm:prSet/>
      <dgm:spPr/>
      <dgm:t>
        <a:bodyPr/>
        <a:lstStyle/>
        <a:p>
          <a:endParaRPr lang="it-IT"/>
        </a:p>
      </dgm:t>
    </dgm:pt>
    <dgm:pt modelId="{53148406-7B8B-47AF-93D2-794599432713}" type="sibTrans" cxnId="{A3999DA0-148C-497B-961F-A6E549EB6D08}">
      <dgm:prSet/>
      <dgm:spPr/>
      <dgm:t>
        <a:bodyPr/>
        <a:lstStyle/>
        <a:p>
          <a:endParaRPr lang="it-IT"/>
        </a:p>
      </dgm:t>
    </dgm:pt>
    <dgm:pt modelId="{241B55BC-09CC-4F1B-8A9E-BEA29429CC6B}">
      <dgm:prSet phldrT="[Testo]"/>
      <dgm:spPr/>
      <dgm:t>
        <a:bodyPr/>
        <a:lstStyle/>
        <a:p>
          <a:r>
            <a:rPr lang="it-IT" dirty="0" smtClean="0"/>
            <a:t>ha la coda biforcuta?</a:t>
          </a:r>
          <a:endParaRPr lang="it-IT" dirty="0" smtClean="0"/>
        </a:p>
      </dgm:t>
    </dgm:pt>
    <dgm:pt modelId="{5151694C-501C-42A7-98B5-9A0BA76CA8B3}" type="parTrans" cxnId="{EACDCE9C-11E9-48EA-8980-D9CC84D3EB26}">
      <dgm:prSet/>
      <dgm:spPr/>
      <dgm:t>
        <a:bodyPr/>
        <a:lstStyle/>
        <a:p>
          <a:endParaRPr lang="it-IT"/>
        </a:p>
      </dgm:t>
    </dgm:pt>
    <dgm:pt modelId="{147B1EB6-C545-45DF-B118-A486E64C6B8C}" type="sibTrans" cxnId="{EACDCE9C-11E9-48EA-8980-D9CC84D3EB26}">
      <dgm:prSet/>
      <dgm:spPr/>
      <dgm:t>
        <a:bodyPr/>
        <a:lstStyle/>
        <a:p>
          <a:endParaRPr lang="it-IT"/>
        </a:p>
      </dgm:t>
    </dgm:pt>
    <dgm:pt modelId="{63952DE1-D65A-4141-990C-0A19872CDB9B}">
      <dgm:prSet phldrT="[Testo]"/>
      <dgm:spPr/>
      <dgm:t>
        <a:bodyPr/>
        <a:lstStyle/>
        <a:p>
          <a:r>
            <a:rPr lang="it-IT" dirty="0" smtClean="0"/>
            <a:t>rondine</a:t>
          </a:r>
          <a:endParaRPr lang="it-IT" dirty="0" smtClean="0"/>
        </a:p>
      </dgm:t>
    </dgm:pt>
    <dgm:pt modelId="{FBDC7762-8973-4BE7-9F37-8ABA67C34C57}" type="parTrans" cxnId="{D92F5843-C51B-465E-B619-8C467275047F}">
      <dgm:prSet/>
      <dgm:spPr/>
      <dgm:t>
        <a:bodyPr/>
        <a:lstStyle/>
        <a:p>
          <a:endParaRPr lang="it-IT"/>
        </a:p>
      </dgm:t>
    </dgm:pt>
    <dgm:pt modelId="{97864F37-2573-410F-9C6C-192D00929F22}" type="sibTrans" cxnId="{D92F5843-C51B-465E-B619-8C467275047F}">
      <dgm:prSet/>
      <dgm:spPr/>
      <dgm:t>
        <a:bodyPr/>
        <a:lstStyle/>
        <a:p>
          <a:endParaRPr lang="it-IT"/>
        </a:p>
      </dgm:t>
    </dgm:pt>
    <dgm:pt modelId="{ADF8AD62-1F5E-482D-AF63-71EE78D073ED}">
      <dgm:prSet phldrT="[Testo]"/>
      <dgm:spPr/>
      <dgm:t>
        <a:bodyPr/>
        <a:lstStyle/>
        <a:p>
          <a:endParaRPr lang="it-IT" dirty="0" smtClean="0"/>
        </a:p>
      </dgm:t>
    </dgm:pt>
    <dgm:pt modelId="{CE0DA765-C611-4106-A840-43E8668558AD}" type="parTrans" cxnId="{3CA0DF62-8563-484A-80E1-F4774C32C9A2}">
      <dgm:prSet/>
      <dgm:spPr/>
      <dgm:t>
        <a:bodyPr/>
        <a:lstStyle/>
        <a:p>
          <a:endParaRPr lang="it-IT"/>
        </a:p>
      </dgm:t>
    </dgm:pt>
    <dgm:pt modelId="{24D5D9FA-C272-4594-9076-40B192C5C824}" type="sibTrans" cxnId="{3CA0DF62-8563-484A-80E1-F4774C32C9A2}">
      <dgm:prSet/>
      <dgm:spPr/>
      <dgm:t>
        <a:bodyPr/>
        <a:lstStyle/>
        <a:p>
          <a:endParaRPr lang="it-IT"/>
        </a:p>
      </dgm:t>
    </dgm:pt>
    <dgm:pt modelId="{E4EF0E61-2743-42D8-B54E-BC4411CBB3EB}">
      <dgm:prSet phldrT="[Testo]"/>
      <dgm:spPr/>
      <dgm:t>
        <a:bodyPr/>
        <a:lstStyle/>
        <a:p>
          <a:r>
            <a:rPr lang="it-IT" dirty="0" smtClean="0"/>
            <a:t>serpente</a:t>
          </a:r>
          <a:endParaRPr lang="it-IT" dirty="0" smtClean="0"/>
        </a:p>
      </dgm:t>
    </dgm:pt>
    <dgm:pt modelId="{560FE467-3D43-4520-9ACB-4419A372C609}" type="parTrans" cxnId="{89B81724-6487-42AA-AD93-83ECEB110A52}">
      <dgm:prSet/>
      <dgm:spPr/>
      <dgm:t>
        <a:bodyPr/>
        <a:lstStyle/>
        <a:p>
          <a:endParaRPr lang="it-IT"/>
        </a:p>
      </dgm:t>
    </dgm:pt>
    <dgm:pt modelId="{CB7A009E-639B-4D16-BAFC-B3BE6B9986AF}" type="sibTrans" cxnId="{89B81724-6487-42AA-AD93-83ECEB110A52}">
      <dgm:prSet/>
      <dgm:spPr/>
      <dgm:t>
        <a:bodyPr/>
        <a:lstStyle/>
        <a:p>
          <a:endParaRPr lang="it-IT"/>
        </a:p>
      </dgm:t>
    </dgm:pt>
    <dgm:pt modelId="{ED0E08B2-D6A0-4075-9FD6-20D070AF02C0}">
      <dgm:prSet phldrT="[Testo]"/>
      <dgm:spPr/>
      <dgm:t>
        <a:bodyPr/>
        <a:lstStyle/>
        <a:p>
          <a:endParaRPr lang="it-IT" dirty="0" smtClean="0"/>
        </a:p>
      </dgm:t>
    </dgm:pt>
    <dgm:pt modelId="{2B164A1D-2EA2-494D-8FAE-2B4FCF6E6852}" type="parTrans" cxnId="{ED90EC5E-D14F-4211-BB01-AC6A51510329}">
      <dgm:prSet/>
      <dgm:spPr/>
      <dgm:t>
        <a:bodyPr/>
        <a:lstStyle/>
        <a:p>
          <a:endParaRPr lang="it-IT"/>
        </a:p>
      </dgm:t>
    </dgm:pt>
    <dgm:pt modelId="{F1AB0BEF-FAB7-4E78-BD57-2245086795FA}" type="sibTrans" cxnId="{ED90EC5E-D14F-4211-BB01-AC6A51510329}">
      <dgm:prSet/>
      <dgm:spPr/>
      <dgm:t>
        <a:bodyPr/>
        <a:lstStyle/>
        <a:p>
          <a:endParaRPr lang="it-IT"/>
        </a:p>
      </dgm:t>
    </dgm:pt>
    <dgm:pt modelId="{B5F33AA1-B5F5-4A6B-9791-3AC9C8265223}" type="pres">
      <dgm:prSet presAssocID="{FD53B075-5C6E-401D-A086-F5A6EAC3E0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9CB852F-915A-43DA-A137-62306DA96CDD}" type="pres">
      <dgm:prSet presAssocID="{FD53B075-5C6E-401D-A086-F5A6EAC3E0AF}" presName="hierFlow" presStyleCnt="0"/>
      <dgm:spPr/>
    </dgm:pt>
    <dgm:pt modelId="{80E7615F-4CAA-4B43-B35C-74BFB76229B5}" type="pres">
      <dgm:prSet presAssocID="{FD53B075-5C6E-401D-A086-F5A6EAC3E0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47E9BC-72A2-4B43-B8BC-040374C877AC}" type="pres">
      <dgm:prSet presAssocID="{00DCFB9E-B366-41F1-AC2D-39C81C390EC3}" presName="Name14" presStyleCnt="0"/>
      <dgm:spPr/>
    </dgm:pt>
    <dgm:pt modelId="{9352B64F-866C-4391-9A5D-05DCFA392BF9}" type="pres">
      <dgm:prSet presAssocID="{00DCFB9E-B366-41F1-AC2D-39C81C390EC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C968C9A-DB5E-4A88-B5C7-2773830CD74D}" type="pres">
      <dgm:prSet presAssocID="{00DCFB9E-B366-41F1-AC2D-39C81C390EC3}" presName="hierChild2" presStyleCnt="0"/>
      <dgm:spPr/>
    </dgm:pt>
    <dgm:pt modelId="{1F94BE98-484E-49ED-8F6F-F786EE868F17}" type="pres">
      <dgm:prSet presAssocID="{3E7D2B58-7C26-4A19-9C93-2D480FF4286E}" presName="Name19" presStyleLbl="parChTrans1D2" presStyleIdx="0" presStyleCnt="2"/>
      <dgm:spPr/>
      <dgm:t>
        <a:bodyPr/>
        <a:lstStyle/>
        <a:p>
          <a:endParaRPr lang="it-IT"/>
        </a:p>
      </dgm:t>
    </dgm:pt>
    <dgm:pt modelId="{B5CC527D-1B1C-4A2E-A2A4-DC391CDF143E}" type="pres">
      <dgm:prSet presAssocID="{2F1B4B76-0BF5-4DA6-94D7-E32F47A21162}" presName="Name21" presStyleCnt="0"/>
      <dgm:spPr/>
    </dgm:pt>
    <dgm:pt modelId="{59592C90-2CD5-4089-9889-B490CDEA50CB}" type="pres">
      <dgm:prSet presAssocID="{2F1B4B76-0BF5-4DA6-94D7-E32F47A21162}" presName="level2Shape" presStyleLbl="node2" presStyleIdx="0" presStyleCnt="2"/>
      <dgm:spPr/>
      <dgm:t>
        <a:bodyPr/>
        <a:lstStyle/>
        <a:p>
          <a:endParaRPr lang="it-IT"/>
        </a:p>
      </dgm:t>
    </dgm:pt>
    <dgm:pt modelId="{FF6EA558-A8C2-4EC5-831F-BD8DE5EF3CE4}" type="pres">
      <dgm:prSet presAssocID="{2F1B4B76-0BF5-4DA6-94D7-E32F47A21162}" presName="hierChild3" presStyleCnt="0"/>
      <dgm:spPr/>
    </dgm:pt>
    <dgm:pt modelId="{AE9FC0FA-A7BB-4ECB-AE35-BCA8B49DC218}" type="pres">
      <dgm:prSet presAssocID="{E13F652D-A61C-4962-BE22-EB90907A49BA}" presName="Name19" presStyleLbl="parChTrans1D3" presStyleIdx="0" presStyleCnt="4"/>
      <dgm:spPr/>
      <dgm:t>
        <a:bodyPr/>
        <a:lstStyle/>
        <a:p>
          <a:endParaRPr lang="it-IT"/>
        </a:p>
      </dgm:t>
    </dgm:pt>
    <dgm:pt modelId="{97A7C32B-3B31-45DC-915C-1C247B3512A2}" type="pres">
      <dgm:prSet presAssocID="{1BDFFF51-7E68-4479-95C6-7EF6B1E3EEB7}" presName="Name21" presStyleCnt="0"/>
      <dgm:spPr/>
    </dgm:pt>
    <dgm:pt modelId="{CFA2C7F6-49EF-4A8F-B1D5-8C8C7D474C6D}" type="pres">
      <dgm:prSet presAssocID="{1BDFFF51-7E68-4479-95C6-7EF6B1E3EEB7}" presName="level2Shape" presStyleLbl="node3" presStyleIdx="0" presStyleCnt="4"/>
      <dgm:spPr/>
      <dgm:t>
        <a:bodyPr/>
        <a:lstStyle/>
        <a:p>
          <a:endParaRPr lang="it-IT"/>
        </a:p>
      </dgm:t>
    </dgm:pt>
    <dgm:pt modelId="{ADD68766-DB56-4DBA-ABCF-78A3EDBA820D}" type="pres">
      <dgm:prSet presAssocID="{1BDFFF51-7E68-4479-95C6-7EF6B1E3EEB7}" presName="hierChild3" presStyleCnt="0"/>
      <dgm:spPr/>
    </dgm:pt>
    <dgm:pt modelId="{F6E1A50E-11EE-4E0B-A59C-D3DCED8E06DC}" type="pres">
      <dgm:prSet presAssocID="{FCB6F0D0-0431-4F11-B7BF-70F7BDBBC506}" presName="Name19" presStyleLbl="parChTrans1D4" presStyleIdx="0" presStyleCnt="58"/>
      <dgm:spPr/>
      <dgm:t>
        <a:bodyPr/>
        <a:lstStyle/>
        <a:p>
          <a:endParaRPr lang="it-IT"/>
        </a:p>
      </dgm:t>
    </dgm:pt>
    <dgm:pt modelId="{17EFDEE7-8255-42C6-8BF9-E190F090D72C}" type="pres">
      <dgm:prSet presAssocID="{CA0A5536-BD2A-433F-AF2A-673DC6EBEA78}" presName="Name21" presStyleCnt="0"/>
      <dgm:spPr/>
    </dgm:pt>
    <dgm:pt modelId="{54B11211-F3B2-4DD5-B485-A46E1445E0C9}" type="pres">
      <dgm:prSet presAssocID="{CA0A5536-BD2A-433F-AF2A-673DC6EBEA78}" presName="level2Shape" presStyleLbl="node4" presStyleIdx="0" presStyleCnt="58"/>
      <dgm:spPr/>
      <dgm:t>
        <a:bodyPr/>
        <a:lstStyle/>
        <a:p>
          <a:endParaRPr lang="it-IT"/>
        </a:p>
      </dgm:t>
    </dgm:pt>
    <dgm:pt modelId="{581DADE5-F635-4BA2-9395-41BB7360960A}" type="pres">
      <dgm:prSet presAssocID="{CA0A5536-BD2A-433F-AF2A-673DC6EBEA78}" presName="hierChild3" presStyleCnt="0"/>
      <dgm:spPr/>
    </dgm:pt>
    <dgm:pt modelId="{A1199FCE-BDD7-4D77-87E7-81022B9F39F2}" type="pres">
      <dgm:prSet presAssocID="{D03B55FF-A0CA-4F3B-9C79-268A9F6C4F1C}" presName="Name19" presStyleLbl="parChTrans1D4" presStyleIdx="1" presStyleCnt="58"/>
      <dgm:spPr/>
      <dgm:t>
        <a:bodyPr/>
        <a:lstStyle/>
        <a:p>
          <a:endParaRPr lang="it-IT"/>
        </a:p>
      </dgm:t>
    </dgm:pt>
    <dgm:pt modelId="{78C25FDA-01B3-4BB0-B808-B030F61E9B6E}" type="pres">
      <dgm:prSet presAssocID="{3EC52C4D-B6F2-41DA-BEFA-5EF485DB5552}" presName="Name21" presStyleCnt="0"/>
      <dgm:spPr/>
    </dgm:pt>
    <dgm:pt modelId="{1F74BA1B-0D01-43D7-A546-4BA797DF4CAE}" type="pres">
      <dgm:prSet presAssocID="{3EC52C4D-B6F2-41DA-BEFA-5EF485DB5552}" presName="level2Shape" presStyleLbl="node4" presStyleIdx="1" presStyleCnt="58"/>
      <dgm:spPr/>
      <dgm:t>
        <a:bodyPr/>
        <a:lstStyle/>
        <a:p>
          <a:endParaRPr lang="it-IT"/>
        </a:p>
      </dgm:t>
    </dgm:pt>
    <dgm:pt modelId="{4FE09BF8-E843-4A3D-BB81-DB1BA251ACB0}" type="pres">
      <dgm:prSet presAssocID="{3EC52C4D-B6F2-41DA-BEFA-5EF485DB5552}" presName="hierChild3" presStyleCnt="0"/>
      <dgm:spPr/>
    </dgm:pt>
    <dgm:pt modelId="{CB33DE7E-6798-4F28-938A-42B5A993DA31}" type="pres">
      <dgm:prSet presAssocID="{F9758153-BC60-4B72-82D5-32FC819BA6B4}" presName="Name19" presStyleLbl="parChTrans1D4" presStyleIdx="2" presStyleCnt="58"/>
      <dgm:spPr/>
      <dgm:t>
        <a:bodyPr/>
        <a:lstStyle/>
        <a:p>
          <a:endParaRPr lang="it-IT"/>
        </a:p>
      </dgm:t>
    </dgm:pt>
    <dgm:pt modelId="{7064CE74-954F-4C4B-A362-BDD450EBA498}" type="pres">
      <dgm:prSet presAssocID="{9D3A7552-8EB7-4460-AE4D-9821C73D7DAF}" presName="Name21" presStyleCnt="0"/>
      <dgm:spPr/>
    </dgm:pt>
    <dgm:pt modelId="{D4C02452-CB6F-4F38-A668-FC171D7D9E3B}" type="pres">
      <dgm:prSet presAssocID="{9D3A7552-8EB7-4460-AE4D-9821C73D7DAF}" presName="level2Shape" presStyleLbl="node4" presStyleIdx="2" presStyleCnt="58"/>
      <dgm:spPr/>
      <dgm:t>
        <a:bodyPr/>
        <a:lstStyle/>
        <a:p>
          <a:endParaRPr lang="it-IT"/>
        </a:p>
      </dgm:t>
    </dgm:pt>
    <dgm:pt modelId="{9E949BFB-1BFA-467E-ADA3-05BAF8F667B4}" type="pres">
      <dgm:prSet presAssocID="{9D3A7552-8EB7-4460-AE4D-9821C73D7DAF}" presName="hierChild3" presStyleCnt="0"/>
      <dgm:spPr/>
    </dgm:pt>
    <dgm:pt modelId="{9414CA99-4ACC-4BAF-AE9F-CED0244102EA}" type="pres">
      <dgm:prSet presAssocID="{2B164A1D-2EA2-494D-8FAE-2B4FCF6E6852}" presName="Name19" presStyleLbl="parChTrans1D4" presStyleIdx="3" presStyleCnt="58"/>
      <dgm:spPr/>
    </dgm:pt>
    <dgm:pt modelId="{35AFC20D-1DFC-4F24-B254-D311D15240DD}" type="pres">
      <dgm:prSet presAssocID="{ED0E08B2-D6A0-4075-9FD6-20D070AF02C0}" presName="Name21" presStyleCnt="0"/>
      <dgm:spPr/>
    </dgm:pt>
    <dgm:pt modelId="{EC375F44-C470-469B-A6CA-95F1137231BD}" type="pres">
      <dgm:prSet presAssocID="{ED0E08B2-D6A0-4075-9FD6-20D070AF02C0}" presName="level2Shape" presStyleLbl="node4" presStyleIdx="3" presStyleCnt="58"/>
      <dgm:spPr/>
      <dgm:t>
        <a:bodyPr/>
        <a:lstStyle/>
        <a:p>
          <a:endParaRPr lang="it-IT"/>
        </a:p>
      </dgm:t>
    </dgm:pt>
    <dgm:pt modelId="{776701D2-92A7-4773-B428-1D32415D3061}" type="pres">
      <dgm:prSet presAssocID="{ED0E08B2-D6A0-4075-9FD6-20D070AF02C0}" presName="hierChild3" presStyleCnt="0"/>
      <dgm:spPr/>
    </dgm:pt>
    <dgm:pt modelId="{D61D960B-56BA-43D7-9EBE-770A4DBC1865}" type="pres">
      <dgm:prSet presAssocID="{560FE467-3D43-4520-9ACB-4419A372C609}" presName="Name19" presStyleLbl="parChTrans1D4" presStyleIdx="4" presStyleCnt="58"/>
      <dgm:spPr/>
    </dgm:pt>
    <dgm:pt modelId="{06AE895B-BD24-4A5A-B7C3-58A88F3F83FE}" type="pres">
      <dgm:prSet presAssocID="{E4EF0E61-2743-42D8-B54E-BC4411CBB3EB}" presName="Name21" presStyleCnt="0"/>
      <dgm:spPr/>
    </dgm:pt>
    <dgm:pt modelId="{E822BCC0-9DB3-4C9D-AEC3-25CD589A47CD}" type="pres">
      <dgm:prSet presAssocID="{E4EF0E61-2743-42D8-B54E-BC4411CBB3EB}" presName="level2Shape" presStyleLbl="node4" presStyleIdx="4" presStyleCnt="58"/>
      <dgm:spPr/>
      <dgm:t>
        <a:bodyPr/>
        <a:lstStyle/>
        <a:p>
          <a:endParaRPr lang="it-IT"/>
        </a:p>
      </dgm:t>
    </dgm:pt>
    <dgm:pt modelId="{960E8E9A-2993-4DD4-945B-2E9B2770087D}" type="pres">
      <dgm:prSet presAssocID="{E4EF0E61-2743-42D8-B54E-BC4411CBB3EB}" presName="hierChild3" presStyleCnt="0"/>
      <dgm:spPr/>
    </dgm:pt>
    <dgm:pt modelId="{3D9716AB-A05E-4380-9BB2-5D4BFEFF4BF3}" type="pres">
      <dgm:prSet presAssocID="{565C32F1-47F5-410F-9699-0105D3E460F1}" presName="Name19" presStyleLbl="parChTrans1D4" presStyleIdx="5" presStyleCnt="58"/>
      <dgm:spPr/>
      <dgm:t>
        <a:bodyPr/>
        <a:lstStyle/>
        <a:p>
          <a:endParaRPr lang="it-IT"/>
        </a:p>
      </dgm:t>
    </dgm:pt>
    <dgm:pt modelId="{D4037001-5759-4AC8-96BF-A9E66BDA0843}" type="pres">
      <dgm:prSet presAssocID="{A0BBA430-5C3F-44FB-A47B-3179D4B2910D}" presName="Name21" presStyleCnt="0"/>
      <dgm:spPr/>
    </dgm:pt>
    <dgm:pt modelId="{21F3FE69-679E-499F-BEFA-5A218A200947}" type="pres">
      <dgm:prSet presAssocID="{A0BBA430-5C3F-44FB-A47B-3179D4B2910D}" presName="level2Shape" presStyleLbl="node4" presStyleIdx="5" presStyleCnt="58"/>
      <dgm:spPr/>
      <dgm:t>
        <a:bodyPr/>
        <a:lstStyle/>
        <a:p>
          <a:endParaRPr lang="it-IT"/>
        </a:p>
      </dgm:t>
    </dgm:pt>
    <dgm:pt modelId="{1CC1ED02-F4FA-4627-8BE3-8C1A7891BD58}" type="pres">
      <dgm:prSet presAssocID="{A0BBA430-5C3F-44FB-A47B-3179D4B2910D}" presName="hierChild3" presStyleCnt="0"/>
      <dgm:spPr/>
    </dgm:pt>
    <dgm:pt modelId="{7E2483AD-10D4-439D-BAE2-E741C997B496}" type="pres">
      <dgm:prSet presAssocID="{5151694C-501C-42A7-98B5-9A0BA76CA8B3}" presName="Name19" presStyleLbl="parChTrans1D4" presStyleIdx="6" presStyleCnt="58"/>
      <dgm:spPr/>
    </dgm:pt>
    <dgm:pt modelId="{6EA990E1-3F43-4EF4-BB65-B581E6A3E252}" type="pres">
      <dgm:prSet presAssocID="{241B55BC-09CC-4F1B-8A9E-BEA29429CC6B}" presName="Name21" presStyleCnt="0"/>
      <dgm:spPr/>
    </dgm:pt>
    <dgm:pt modelId="{BD47C7FD-0082-40F8-8F66-FF719D04C5FF}" type="pres">
      <dgm:prSet presAssocID="{241B55BC-09CC-4F1B-8A9E-BEA29429CC6B}" presName="level2Shape" presStyleLbl="node4" presStyleIdx="6" presStyleCnt="58"/>
      <dgm:spPr/>
      <dgm:t>
        <a:bodyPr/>
        <a:lstStyle/>
        <a:p>
          <a:endParaRPr lang="it-IT"/>
        </a:p>
      </dgm:t>
    </dgm:pt>
    <dgm:pt modelId="{4F3C49C8-2EE9-4E3D-84C9-9CA564E899D3}" type="pres">
      <dgm:prSet presAssocID="{241B55BC-09CC-4F1B-8A9E-BEA29429CC6B}" presName="hierChild3" presStyleCnt="0"/>
      <dgm:spPr/>
    </dgm:pt>
    <dgm:pt modelId="{68CE64DC-B53E-414F-ABD7-44ED4D9A18E4}" type="pres">
      <dgm:prSet presAssocID="{CE0DA765-C611-4106-A840-43E8668558AD}" presName="Name19" presStyleLbl="parChTrans1D4" presStyleIdx="7" presStyleCnt="58"/>
      <dgm:spPr/>
    </dgm:pt>
    <dgm:pt modelId="{1095D4F4-D991-4739-96B3-3C3D38B569BC}" type="pres">
      <dgm:prSet presAssocID="{ADF8AD62-1F5E-482D-AF63-71EE78D073ED}" presName="Name21" presStyleCnt="0"/>
      <dgm:spPr/>
    </dgm:pt>
    <dgm:pt modelId="{FA666DA8-D14E-437E-96F0-CF38030E0A44}" type="pres">
      <dgm:prSet presAssocID="{ADF8AD62-1F5E-482D-AF63-71EE78D073ED}" presName="level2Shape" presStyleLbl="node4" presStyleIdx="7" presStyleCnt="58"/>
      <dgm:spPr/>
      <dgm:t>
        <a:bodyPr/>
        <a:lstStyle/>
        <a:p>
          <a:endParaRPr lang="it-IT"/>
        </a:p>
      </dgm:t>
    </dgm:pt>
    <dgm:pt modelId="{BA18EFCF-C0A5-4C29-BC1B-7DD3020CADCF}" type="pres">
      <dgm:prSet presAssocID="{ADF8AD62-1F5E-482D-AF63-71EE78D073ED}" presName="hierChild3" presStyleCnt="0"/>
      <dgm:spPr/>
    </dgm:pt>
    <dgm:pt modelId="{84AA03FC-26EC-4CC6-B54B-7BC02615066A}" type="pres">
      <dgm:prSet presAssocID="{FBDC7762-8973-4BE7-9F37-8ABA67C34C57}" presName="Name19" presStyleLbl="parChTrans1D4" presStyleIdx="8" presStyleCnt="58"/>
      <dgm:spPr/>
    </dgm:pt>
    <dgm:pt modelId="{92E6E865-22D6-47D3-AB1B-236B10462940}" type="pres">
      <dgm:prSet presAssocID="{63952DE1-D65A-4141-990C-0A19872CDB9B}" presName="Name21" presStyleCnt="0"/>
      <dgm:spPr/>
    </dgm:pt>
    <dgm:pt modelId="{F0D41FA5-F6AA-408C-8B50-C3C2C97A7AEB}" type="pres">
      <dgm:prSet presAssocID="{63952DE1-D65A-4141-990C-0A19872CDB9B}" presName="level2Shape" presStyleLbl="node4" presStyleIdx="8" presStyleCnt="58"/>
      <dgm:spPr/>
      <dgm:t>
        <a:bodyPr/>
        <a:lstStyle/>
        <a:p>
          <a:endParaRPr lang="it-IT"/>
        </a:p>
      </dgm:t>
    </dgm:pt>
    <dgm:pt modelId="{20F8C91A-0E07-4921-B54B-AAFA54F6F5E2}" type="pres">
      <dgm:prSet presAssocID="{63952DE1-D65A-4141-990C-0A19872CDB9B}" presName="hierChild3" presStyleCnt="0"/>
      <dgm:spPr/>
    </dgm:pt>
    <dgm:pt modelId="{D291EA6E-0841-4388-964B-59AAEAE85925}" type="pres">
      <dgm:prSet presAssocID="{E2AED57E-E66D-4D8F-A281-3A5918974566}" presName="Name19" presStyleLbl="parChTrans1D4" presStyleIdx="9" presStyleCnt="58"/>
      <dgm:spPr/>
    </dgm:pt>
    <dgm:pt modelId="{548FA804-0336-4F8F-9DD0-6C08DE1A4495}" type="pres">
      <dgm:prSet presAssocID="{CD4C99B6-9521-47E4-A022-DE7EAC505006}" presName="Name21" presStyleCnt="0"/>
      <dgm:spPr/>
    </dgm:pt>
    <dgm:pt modelId="{0AEA9138-AC04-41D9-9EC0-EE1A2A4DA9A6}" type="pres">
      <dgm:prSet presAssocID="{CD4C99B6-9521-47E4-A022-DE7EAC505006}" presName="level2Shape" presStyleLbl="node4" presStyleIdx="9" presStyleCnt="58"/>
      <dgm:spPr/>
      <dgm:t>
        <a:bodyPr/>
        <a:lstStyle/>
        <a:p>
          <a:endParaRPr lang="it-IT"/>
        </a:p>
      </dgm:t>
    </dgm:pt>
    <dgm:pt modelId="{2A79F5F6-4EE2-4FAC-8AD1-FB42B449AA32}" type="pres">
      <dgm:prSet presAssocID="{CD4C99B6-9521-47E4-A022-DE7EAC505006}" presName="hierChild3" presStyleCnt="0"/>
      <dgm:spPr/>
    </dgm:pt>
    <dgm:pt modelId="{8F545086-6115-498B-A227-3B33E931AE62}" type="pres">
      <dgm:prSet presAssocID="{19C49ED3-8F80-4847-B762-A0AA93E2091F}" presName="Name19" presStyleLbl="parChTrans1D4" presStyleIdx="10" presStyleCnt="58"/>
      <dgm:spPr/>
      <dgm:t>
        <a:bodyPr/>
        <a:lstStyle/>
        <a:p>
          <a:endParaRPr lang="it-IT"/>
        </a:p>
      </dgm:t>
    </dgm:pt>
    <dgm:pt modelId="{A474A9B4-CEB0-4A32-93F4-F55312404673}" type="pres">
      <dgm:prSet presAssocID="{8A7522D7-B85B-4D5A-811E-76B059B0A015}" presName="Name21" presStyleCnt="0"/>
      <dgm:spPr/>
    </dgm:pt>
    <dgm:pt modelId="{FCDDA5C6-92F0-4FB5-ACE2-010C53E38058}" type="pres">
      <dgm:prSet presAssocID="{8A7522D7-B85B-4D5A-811E-76B059B0A015}" presName="level2Shape" presStyleLbl="node4" presStyleIdx="10" presStyleCnt="58"/>
      <dgm:spPr/>
      <dgm:t>
        <a:bodyPr/>
        <a:lstStyle/>
        <a:p>
          <a:endParaRPr lang="it-IT"/>
        </a:p>
      </dgm:t>
    </dgm:pt>
    <dgm:pt modelId="{23437FD4-278A-4F60-BAC0-21D1FD1F3D55}" type="pres">
      <dgm:prSet presAssocID="{8A7522D7-B85B-4D5A-811E-76B059B0A015}" presName="hierChild3" presStyleCnt="0"/>
      <dgm:spPr/>
    </dgm:pt>
    <dgm:pt modelId="{FDEEBF2D-3310-4CE7-9886-46EA0005F405}" type="pres">
      <dgm:prSet presAssocID="{ACC4FAF7-533F-4750-9035-A0D0E195A87B}" presName="Name19" presStyleLbl="parChTrans1D4" presStyleIdx="11" presStyleCnt="58"/>
      <dgm:spPr/>
      <dgm:t>
        <a:bodyPr/>
        <a:lstStyle/>
        <a:p>
          <a:endParaRPr lang="it-IT"/>
        </a:p>
      </dgm:t>
    </dgm:pt>
    <dgm:pt modelId="{15BF1E09-2EB8-4425-840E-C38ED7F7E618}" type="pres">
      <dgm:prSet presAssocID="{4F293BB1-3F10-4AFF-83BA-189D13AB7C11}" presName="Name21" presStyleCnt="0"/>
      <dgm:spPr/>
    </dgm:pt>
    <dgm:pt modelId="{04BCB7C3-D12F-47F1-8AB6-A19445D5D5E6}" type="pres">
      <dgm:prSet presAssocID="{4F293BB1-3F10-4AFF-83BA-189D13AB7C11}" presName="level2Shape" presStyleLbl="node4" presStyleIdx="11" presStyleCnt="58"/>
      <dgm:spPr/>
      <dgm:t>
        <a:bodyPr/>
        <a:lstStyle/>
        <a:p>
          <a:endParaRPr lang="it-IT"/>
        </a:p>
      </dgm:t>
    </dgm:pt>
    <dgm:pt modelId="{0A7D9A67-877C-459C-A725-85977ECAD129}" type="pres">
      <dgm:prSet presAssocID="{4F293BB1-3F10-4AFF-83BA-189D13AB7C11}" presName="hierChild3" presStyleCnt="0"/>
      <dgm:spPr/>
    </dgm:pt>
    <dgm:pt modelId="{8E706B24-FDE0-443C-BFA9-00131915F602}" type="pres">
      <dgm:prSet presAssocID="{7BA20CE4-FEB1-44FB-91E5-017CCC6A4714}" presName="Name19" presStyleLbl="parChTrans1D4" presStyleIdx="12" presStyleCnt="58"/>
      <dgm:spPr/>
      <dgm:t>
        <a:bodyPr/>
        <a:lstStyle/>
        <a:p>
          <a:endParaRPr lang="it-IT"/>
        </a:p>
      </dgm:t>
    </dgm:pt>
    <dgm:pt modelId="{EBD2B0A0-6CAE-4ACD-9FED-644AFF74AFC8}" type="pres">
      <dgm:prSet presAssocID="{832870D7-FD2C-4F7F-8AA1-14E2965CF0AE}" presName="Name21" presStyleCnt="0"/>
      <dgm:spPr/>
    </dgm:pt>
    <dgm:pt modelId="{407371DC-9130-4222-A894-CF1FEAB3E271}" type="pres">
      <dgm:prSet presAssocID="{832870D7-FD2C-4F7F-8AA1-14E2965CF0AE}" presName="level2Shape" presStyleLbl="node4" presStyleIdx="12" presStyleCnt="58"/>
      <dgm:spPr/>
      <dgm:t>
        <a:bodyPr/>
        <a:lstStyle/>
        <a:p>
          <a:endParaRPr lang="it-IT"/>
        </a:p>
      </dgm:t>
    </dgm:pt>
    <dgm:pt modelId="{5CB023CD-A511-4A38-82D0-0DF36C441F22}" type="pres">
      <dgm:prSet presAssocID="{832870D7-FD2C-4F7F-8AA1-14E2965CF0AE}" presName="hierChild3" presStyleCnt="0"/>
      <dgm:spPr/>
    </dgm:pt>
    <dgm:pt modelId="{337B1903-D898-4CFD-8235-F5C711BA244A}" type="pres">
      <dgm:prSet presAssocID="{44ABEAF0-91BC-403E-B3A3-18950DD9AF14}" presName="Name19" presStyleLbl="parChTrans1D4" presStyleIdx="13" presStyleCnt="58"/>
      <dgm:spPr/>
      <dgm:t>
        <a:bodyPr/>
        <a:lstStyle/>
        <a:p>
          <a:endParaRPr lang="it-IT"/>
        </a:p>
      </dgm:t>
    </dgm:pt>
    <dgm:pt modelId="{B92041FA-DD68-4D19-BD34-8173DE9AC271}" type="pres">
      <dgm:prSet presAssocID="{76B79BE8-C9DF-428B-8C51-B1A185212F68}" presName="Name21" presStyleCnt="0"/>
      <dgm:spPr/>
    </dgm:pt>
    <dgm:pt modelId="{120C0A26-710D-4472-B84D-C5BF8F90821D}" type="pres">
      <dgm:prSet presAssocID="{76B79BE8-C9DF-428B-8C51-B1A185212F68}" presName="level2Shape" presStyleLbl="node4" presStyleIdx="13" presStyleCnt="58"/>
      <dgm:spPr/>
      <dgm:t>
        <a:bodyPr/>
        <a:lstStyle/>
        <a:p>
          <a:endParaRPr lang="it-IT"/>
        </a:p>
      </dgm:t>
    </dgm:pt>
    <dgm:pt modelId="{E9131778-44D0-4C4F-9D7E-DEF6A6ADC0C3}" type="pres">
      <dgm:prSet presAssocID="{76B79BE8-C9DF-428B-8C51-B1A185212F68}" presName="hierChild3" presStyleCnt="0"/>
      <dgm:spPr/>
    </dgm:pt>
    <dgm:pt modelId="{4E44A24F-1EE4-4D6B-95DA-AF21C396859C}" type="pres">
      <dgm:prSet presAssocID="{775B2824-BBD9-41CA-A899-2FD2D4FFFCAC}" presName="Name19" presStyleLbl="parChTrans1D4" presStyleIdx="14" presStyleCnt="58"/>
      <dgm:spPr/>
      <dgm:t>
        <a:bodyPr/>
        <a:lstStyle/>
        <a:p>
          <a:endParaRPr lang="it-IT"/>
        </a:p>
      </dgm:t>
    </dgm:pt>
    <dgm:pt modelId="{5A244A8D-E507-46A8-8D6C-543F93C89F9A}" type="pres">
      <dgm:prSet presAssocID="{2E0D2919-8F5B-4395-8121-4ADF7663F839}" presName="Name21" presStyleCnt="0"/>
      <dgm:spPr/>
    </dgm:pt>
    <dgm:pt modelId="{06AE80FC-B38A-4ACD-8F9D-4D9107AA7381}" type="pres">
      <dgm:prSet presAssocID="{2E0D2919-8F5B-4395-8121-4ADF7663F839}" presName="level2Shape" presStyleLbl="node4" presStyleIdx="14" presStyleCnt="58"/>
      <dgm:spPr/>
      <dgm:t>
        <a:bodyPr/>
        <a:lstStyle/>
        <a:p>
          <a:endParaRPr lang="it-IT"/>
        </a:p>
      </dgm:t>
    </dgm:pt>
    <dgm:pt modelId="{C88E5102-97E3-4B01-AA1E-0294BB70C363}" type="pres">
      <dgm:prSet presAssocID="{2E0D2919-8F5B-4395-8121-4ADF7663F839}" presName="hierChild3" presStyleCnt="0"/>
      <dgm:spPr/>
    </dgm:pt>
    <dgm:pt modelId="{D6A12267-36C5-451A-B877-284C911E4A5C}" type="pres">
      <dgm:prSet presAssocID="{9E6A2E19-3296-46FB-8F29-54C8554BB0A0}" presName="Name19" presStyleLbl="parChTrans1D4" presStyleIdx="15" presStyleCnt="58"/>
      <dgm:spPr/>
      <dgm:t>
        <a:bodyPr/>
        <a:lstStyle/>
        <a:p>
          <a:endParaRPr lang="it-IT"/>
        </a:p>
      </dgm:t>
    </dgm:pt>
    <dgm:pt modelId="{23BEE747-0A26-4E84-BE2D-B794C82BD9FF}" type="pres">
      <dgm:prSet presAssocID="{53E64634-9DD2-4039-A43F-0E5B0BC20148}" presName="Name21" presStyleCnt="0"/>
      <dgm:spPr/>
    </dgm:pt>
    <dgm:pt modelId="{D37ED65B-B3F7-4A73-8F7D-7FD6C47E376E}" type="pres">
      <dgm:prSet presAssocID="{53E64634-9DD2-4039-A43F-0E5B0BC20148}" presName="level2Shape" presStyleLbl="node4" presStyleIdx="15" presStyleCnt="58"/>
      <dgm:spPr/>
      <dgm:t>
        <a:bodyPr/>
        <a:lstStyle/>
        <a:p>
          <a:endParaRPr lang="it-IT"/>
        </a:p>
      </dgm:t>
    </dgm:pt>
    <dgm:pt modelId="{60552A1B-73AE-4DA6-8C35-F766C237F209}" type="pres">
      <dgm:prSet presAssocID="{53E64634-9DD2-4039-A43F-0E5B0BC20148}" presName="hierChild3" presStyleCnt="0"/>
      <dgm:spPr/>
    </dgm:pt>
    <dgm:pt modelId="{C4482BF2-6018-4FAA-8AC3-6AA745FEE32A}" type="pres">
      <dgm:prSet presAssocID="{0C29ED62-44C6-44D9-9B81-D462A349ADF6}" presName="Name19" presStyleLbl="parChTrans1D4" presStyleIdx="16" presStyleCnt="58"/>
      <dgm:spPr/>
      <dgm:t>
        <a:bodyPr/>
        <a:lstStyle/>
        <a:p>
          <a:endParaRPr lang="it-IT"/>
        </a:p>
      </dgm:t>
    </dgm:pt>
    <dgm:pt modelId="{DEB2F0BD-C3D4-48C0-8294-A3EE9DEB261A}" type="pres">
      <dgm:prSet presAssocID="{D66351C4-D9A1-4F97-8727-109B3D6A50EA}" presName="Name21" presStyleCnt="0"/>
      <dgm:spPr/>
    </dgm:pt>
    <dgm:pt modelId="{A7642BB5-6245-40BD-9EAD-019531425E94}" type="pres">
      <dgm:prSet presAssocID="{D66351C4-D9A1-4F97-8727-109B3D6A50EA}" presName="level2Shape" presStyleLbl="node4" presStyleIdx="16" presStyleCnt="58"/>
      <dgm:spPr/>
      <dgm:t>
        <a:bodyPr/>
        <a:lstStyle/>
        <a:p>
          <a:endParaRPr lang="it-IT"/>
        </a:p>
      </dgm:t>
    </dgm:pt>
    <dgm:pt modelId="{7E27BE4F-C106-4776-9EF1-170053B8F361}" type="pres">
      <dgm:prSet presAssocID="{D66351C4-D9A1-4F97-8727-109B3D6A50EA}" presName="hierChild3" presStyleCnt="0"/>
      <dgm:spPr/>
    </dgm:pt>
    <dgm:pt modelId="{9EB45167-7C71-47F9-870B-C7A2F5E51E0E}" type="pres">
      <dgm:prSet presAssocID="{AA680A6A-F4B7-4316-8CF2-605340DAD248}" presName="Name19" presStyleLbl="parChTrans1D4" presStyleIdx="17" presStyleCnt="58"/>
      <dgm:spPr/>
    </dgm:pt>
    <dgm:pt modelId="{57F91689-688B-40BE-B2E8-1344B6BEA72C}" type="pres">
      <dgm:prSet presAssocID="{3BE66C01-9A30-4ADE-8F9D-5A56E5225217}" presName="Name21" presStyleCnt="0"/>
      <dgm:spPr/>
    </dgm:pt>
    <dgm:pt modelId="{67F2EFCF-847B-405C-841F-039288674239}" type="pres">
      <dgm:prSet presAssocID="{3BE66C01-9A30-4ADE-8F9D-5A56E5225217}" presName="level2Shape" presStyleLbl="node4" presStyleIdx="17" presStyleCnt="58"/>
      <dgm:spPr/>
      <dgm:t>
        <a:bodyPr/>
        <a:lstStyle/>
        <a:p>
          <a:endParaRPr lang="it-IT"/>
        </a:p>
      </dgm:t>
    </dgm:pt>
    <dgm:pt modelId="{9B036CA5-1ADE-4039-8F5B-30586346E6A9}" type="pres">
      <dgm:prSet presAssocID="{3BE66C01-9A30-4ADE-8F9D-5A56E5225217}" presName="hierChild3" presStyleCnt="0"/>
      <dgm:spPr/>
    </dgm:pt>
    <dgm:pt modelId="{6AEE4366-B14B-4D8F-AAAC-C1A550806099}" type="pres">
      <dgm:prSet presAssocID="{BECB5B51-2FC2-4A9E-AFD5-814021EE3114}" presName="Name19" presStyleLbl="parChTrans1D4" presStyleIdx="18" presStyleCnt="58"/>
      <dgm:spPr/>
    </dgm:pt>
    <dgm:pt modelId="{48A38D0F-D28F-49B9-8F3F-35A820687954}" type="pres">
      <dgm:prSet presAssocID="{A86643BB-17C2-44AC-B38D-0CB451707A52}" presName="Name21" presStyleCnt="0"/>
      <dgm:spPr/>
    </dgm:pt>
    <dgm:pt modelId="{19670FC1-07FC-4839-A538-1E8F055F655F}" type="pres">
      <dgm:prSet presAssocID="{A86643BB-17C2-44AC-B38D-0CB451707A52}" presName="level2Shape" presStyleLbl="node4" presStyleIdx="18" presStyleCnt="58"/>
      <dgm:spPr/>
      <dgm:t>
        <a:bodyPr/>
        <a:lstStyle/>
        <a:p>
          <a:endParaRPr lang="it-IT"/>
        </a:p>
      </dgm:t>
    </dgm:pt>
    <dgm:pt modelId="{E65BF8CD-CE3A-457A-8E59-171491000818}" type="pres">
      <dgm:prSet presAssocID="{A86643BB-17C2-44AC-B38D-0CB451707A52}" presName="hierChild3" presStyleCnt="0"/>
      <dgm:spPr/>
    </dgm:pt>
    <dgm:pt modelId="{B50866B2-C220-436E-B5B5-6643F92A6B39}" type="pres">
      <dgm:prSet presAssocID="{A45F28B7-72D1-4C9D-BD76-F2B4BC1E4267}" presName="Name19" presStyleLbl="parChTrans1D4" presStyleIdx="19" presStyleCnt="58"/>
      <dgm:spPr/>
    </dgm:pt>
    <dgm:pt modelId="{77C6DF18-639C-44F8-8610-7F84ABB6C510}" type="pres">
      <dgm:prSet presAssocID="{9E5FD88E-1A92-43FD-9D09-5040E394507A}" presName="Name21" presStyleCnt="0"/>
      <dgm:spPr/>
    </dgm:pt>
    <dgm:pt modelId="{169DF493-EEEA-4CCC-914E-098A07BA7266}" type="pres">
      <dgm:prSet presAssocID="{9E5FD88E-1A92-43FD-9D09-5040E394507A}" presName="level2Shape" presStyleLbl="node4" presStyleIdx="19" presStyleCnt="58"/>
      <dgm:spPr/>
      <dgm:t>
        <a:bodyPr/>
        <a:lstStyle/>
        <a:p>
          <a:endParaRPr lang="it-IT"/>
        </a:p>
      </dgm:t>
    </dgm:pt>
    <dgm:pt modelId="{92040D7B-02C7-4680-A8D7-1E2BEB89CCD2}" type="pres">
      <dgm:prSet presAssocID="{9E5FD88E-1A92-43FD-9D09-5040E394507A}" presName="hierChild3" presStyleCnt="0"/>
      <dgm:spPr/>
    </dgm:pt>
    <dgm:pt modelId="{4B757CDB-E5D0-483C-9FF9-26A889526F18}" type="pres">
      <dgm:prSet presAssocID="{B65D18A4-8B2B-49B5-88E7-1B7DAD3A957C}" presName="Name19" presStyleLbl="parChTrans1D4" presStyleIdx="20" presStyleCnt="58"/>
      <dgm:spPr/>
    </dgm:pt>
    <dgm:pt modelId="{1CB9FDAB-714D-420A-9B6C-9A19F43FAC0A}" type="pres">
      <dgm:prSet presAssocID="{8B427D7A-9933-4D33-B27B-226633E62CFE}" presName="Name21" presStyleCnt="0"/>
      <dgm:spPr/>
    </dgm:pt>
    <dgm:pt modelId="{455C6C5A-9193-4E36-BE83-3598590602A3}" type="pres">
      <dgm:prSet presAssocID="{8B427D7A-9933-4D33-B27B-226633E62CFE}" presName="level2Shape" presStyleLbl="node4" presStyleIdx="20" presStyleCnt="58"/>
      <dgm:spPr/>
      <dgm:t>
        <a:bodyPr/>
        <a:lstStyle/>
        <a:p>
          <a:endParaRPr lang="it-IT"/>
        </a:p>
      </dgm:t>
    </dgm:pt>
    <dgm:pt modelId="{D32F7D8D-08A6-44F6-88F2-446C9AFF5E23}" type="pres">
      <dgm:prSet presAssocID="{8B427D7A-9933-4D33-B27B-226633E62CFE}" presName="hierChild3" presStyleCnt="0"/>
      <dgm:spPr/>
    </dgm:pt>
    <dgm:pt modelId="{BCBB2593-569B-4D57-9304-66A05E79A3E8}" type="pres">
      <dgm:prSet presAssocID="{115B2E31-7C43-4962-8022-F42E3CC46358}" presName="Name19" presStyleLbl="parChTrans1D4" presStyleIdx="21" presStyleCnt="58"/>
      <dgm:spPr/>
      <dgm:t>
        <a:bodyPr/>
        <a:lstStyle/>
        <a:p>
          <a:endParaRPr lang="it-IT"/>
        </a:p>
      </dgm:t>
    </dgm:pt>
    <dgm:pt modelId="{FC69E998-F4DB-449C-AAD1-8A5CF154AD6F}" type="pres">
      <dgm:prSet presAssocID="{AEF9CA92-3D4D-4B02-81D4-1420F13D8396}" presName="Name21" presStyleCnt="0"/>
      <dgm:spPr/>
    </dgm:pt>
    <dgm:pt modelId="{E830AD92-6DA0-4F22-89BF-CA2484968F57}" type="pres">
      <dgm:prSet presAssocID="{AEF9CA92-3D4D-4B02-81D4-1420F13D8396}" presName="level2Shape" presStyleLbl="node4" presStyleIdx="21" presStyleCnt="58"/>
      <dgm:spPr/>
      <dgm:t>
        <a:bodyPr/>
        <a:lstStyle/>
        <a:p>
          <a:endParaRPr lang="it-IT"/>
        </a:p>
      </dgm:t>
    </dgm:pt>
    <dgm:pt modelId="{04CD76D8-AC70-422E-B590-21A23D4CD7D0}" type="pres">
      <dgm:prSet presAssocID="{AEF9CA92-3D4D-4B02-81D4-1420F13D8396}" presName="hierChild3" presStyleCnt="0"/>
      <dgm:spPr/>
    </dgm:pt>
    <dgm:pt modelId="{917D412E-5109-4424-910B-7353DB65F2C8}" type="pres">
      <dgm:prSet presAssocID="{DD9C35A0-4047-48E4-AA7F-C40104F4B8CF}" presName="Name19" presStyleLbl="parChTrans1D3" presStyleIdx="1" presStyleCnt="4"/>
      <dgm:spPr/>
      <dgm:t>
        <a:bodyPr/>
        <a:lstStyle/>
        <a:p>
          <a:endParaRPr lang="it-IT"/>
        </a:p>
      </dgm:t>
    </dgm:pt>
    <dgm:pt modelId="{E7FC5E8D-49A7-4605-A05F-F319CE1DB4C3}" type="pres">
      <dgm:prSet presAssocID="{34C4F360-DEBB-467E-83F7-8750413876EC}" presName="Name21" presStyleCnt="0"/>
      <dgm:spPr/>
    </dgm:pt>
    <dgm:pt modelId="{217C9B43-5046-44E5-9358-F1EB441EA62C}" type="pres">
      <dgm:prSet presAssocID="{34C4F360-DEBB-467E-83F7-8750413876EC}" presName="level2Shape" presStyleLbl="node3" presStyleIdx="1" presStyleCnt="4"/>
      <dgm:spPr/>
      <dgm:t>
        <a:bodyPr/>
        <a:lstStyle/>
        <a:p>
          <a:endParaRPr lang="it-IT"/>
        </a:p>
      </dgm:t>
    </dgm:pt>
    <dgm:pt modelId="{7DF74BAD-325B-4060-823B-0A2F19B40617}" type="pres">
      <dgm:prSet presAssocID="{34C4F360-DEBB-467E-83F7-8750413876EC}" presName="hierChild3" presStyleCnt="0"/>
      <dgm:spPr/>
    </dgm:pt>
    <dgm:pt modelId="{4BCEC867-A683-412E-8F38-3C95D5188AEE}" type="pres">
      <dgm:prSet presAssocID="{5C85A221-74ED-48AD-8756-C447CDB7E73C}" presName="Name19" presStyleLbl="parChTrans1D4" presStyleIdx="22" presStyleCnt="58"/>
      <dgm:spPr/>
      <dgm:t>
        <a:bodyPr/>
        <a:lstStyle/>
        <a:p>
          <a:endParaRPr lang="it-IT"/>
        </a:p>
      </dgm:t>
    </dgm:pt>
    <dgm:pt modelId="{09F98882-A261-4096-97A8-48058255214F}" type="pres">
      <dgm:prSet presAssocID="{0BFB4D2E-A78C-4578-8C0F-A8E769AE60F7}" presName="Name21" presStyleCnt="0"/>
      <dgm:spPr/>
    </dgm:pt>
    <dgm:pt modelId="{40A91229-46F5-4B27-BBBE-8531268F61E9}" type="pres">
      <dgm:prSet presAssocID="{0BFB4D2E-A78C-4578-8C0F-A8E769AE60F7}" presName="level2Shape" presStyleLbl="node4" presStyleIdx="22" presStyleCnt="58"/>
      <dgm:spPr/>
      <dgm:t>
        <a:bodyPr/>
        <a:lstStyle/>
        <a:p>
          <a:endParaRPr lang="it-IT"/>
        </a:p>
      </dgm:t>
    </dgm:pt>
    <dgm:pt modelId="{4CD9A55F-5CF1-4DBB-A64E-0FB6CA282626}" type="pres">
      <dgm:prSet presAssocID="{0BFB4D2E-A78C-4578-8C0F-A8E769AE60F7}" presName="hierChild3" presStyleCnt="0"/>
      <dgm:spPr/>
    </dgm:pt>
    <dgm:pt modelId="{132CD1B8-F08D-424C-BED9-CA2FC4418F97}" type="pres">
      <dgm:prSet presAssocID="{8BECD51D-8566-4CA7-8763-64DF1426E906}" presName="Name19" presStyleLbl="parChTrans1D4" presStyleIdx="23" presStyleCnt="58"/>
      <dgm:spPr/>
      <dgm:t>
        <a:bodyPr/>
        <a:lstStyle/>
        <a:p>
          <a:endParaRPr lang="it-IT"/>
        </a:p>
      </dgm:t>
    </dgm:pt>
    <dgm:pt modelId="{A429F698-36AC-4BC5-9D4D-DD8622226853}" type="pres">
      <dgm:prSet presAssocID="{4871F574-7218-432C-BC33-B56273322236}" presName="Name21" presStyleCnt="0"/>
      <dgm:spPr/>
    </dgm:pt>
    <dgm:pt modelId="{DA0E4BB5-7BFF-42A2-8A85-05FD5E7A7D3D}" type="pres">
      <dgm:prSet presAssocID="{4871F574-7218-432C-BC33-B56273322236}" presName="level2Shape" presStyleLbl="node4" presStyleIdx="23" presStyleCnt="58"/>
      <dgm:spPr/>
      <dgm:t>
        <a:bodyPr/>
        <a:lstStyle/>
        <a:p>
          <a:endParaRPr lang="it-IT"/>
        </a:p>
      </dgm:t>
    </dgm:pt>
    <dgm:pt modelId="{EDE7A45C-48A3-427B-8ADC-649342812B94}" type="pres">
      <dgm:prSet presAssocID="{4871F574-7218-432C-BC33-B56273322236}" presName="hierChild3" presStyleCnt="0"/>
      <dgm:spPr/>
    </dgm:pt>
    <dgm:pt modelId="{068A06E2-E69B-49F4-976D-26B0BDCFF842}" type="pres">
      <dgm:prSet presAssocID="{A1E7DE50-3D6D-47B4-848A-61984980C696}" presName="Name19" presStyleLbl="parChTrans1D4" presStyleIdx="24" presStyleCnt="58"/>
      <dgm:spPr/>
      <dgm:t>
        <a:bodyPr/>
        <a:lstStyle/>
        <a:p>
          <a:endParaRPr lang="it-IT"/>
        </a:p>
      </dgm:t>
    </dgm:pt>
    <dgm:pt modelId="{DBDBAFA6-1909-4DF3-A606-0B9D77107C13}" type="pres">
      <dgm:prSet presAssocID="{C8CD9764-6F54-4B95-B449-B471921D9725}" presName="Name21" presStyleCnt="0"/>
      <dgm:spPr/>
    </dgm:pt>
    <dgm:pt modelId="{3BA6EA03-F317-49E9-BC84-E937D10CFD16}" type="pres">
      <dgm:prSet presAssocID="{C8CD9764-6F54-4B95-B449-B471921D9725}" presName="level2Shape" presStyleLbl="node4" presStyleIdx="24" presStyleCnt="58"/>
      <dgm:spPr/>
      <dgm:t>
        <a:bodyPr/>
        <a:lstStyle/>
        <a:p>
          <a:endParaRPr lang="it-IT"/>
        </a:p>
      </dgm:t>
    </dgm:pt>
    <dgm:pt modelId="{8BFEB3F5-CFA7-411F-8A01-2DA32C3702B9}" type="pres">
      <dgm:prSet presAssocID="{C8CD9764-6F54-4B95-B449-B471921D9725}" presName="hierChild3" presStyleCnt="0"/>
      <dgm:spPr/>
    </dgm:pt>
    <dgm:pt modelId="{70AF74B2-969A-42D4-8BDA-48B696E8E7DE}" type="pres">
      <dgm:prSet presAssocID="{7DD4AB25-F18E-4F9D-BEEB-580A36383E67}" presName="Name19" presStyleLbl="parChTrans1D4" presStyleIdx="25" presStyleCnt="58"/>
      <dgm:spPr/>
      <dgm:t>
        <a:bodyPr/>
        <a:lstStyle/>
        <a:p>
          <a:endParaRPr lang="it-IT"/>
        </a:p>
      </dgm:t>
    </dgm:pt>
    <dgm:pt modelId="{D629E105-6D78-4037-9D54-1F54AA91EBC1}" type="pres">
      <dgm:prSet presAssocID="{57571D33-7FDB-4E49-94A8-578725FD7B5F}" presName="Name21" presStyleCnt="0"/>
      <dgm:spPr/>
    </dgm:pt>
    <dgm:pt modelId="{757AF151-BCE2-46C9-9FF7-E390E56BF9EA}" type="pres">
      <dgm:prSet presAssocID="{57571D33-7FDB-4E49-94A8-578725FD7B5F}" presName="level2Shape" presStyleLbl="node4" presStyleIdx="25" presStyleCnt="58"/>
      <dgm:spPr/>
      <dgm:t>
        <a:bodyPr/>
        <a:lstStyle/>
        <a:p>
          <a:endParaRPr lang="it-IT"/>
        </a:p>
      </dgm:t>
    </dgm:pt>
    <dgm:pt modelId="{BEB5E6BB-4201-457D-A0FB-7D090EFF9AB3}" type="pres">
      <dgm:prSet presAssocID="{57571D33-7FDB-4E49-94A8-578725FD7B5F}" presName="hierChild3" presStyleCnt="0"/>
      <dgm:spPr/>
    </dgm:pt>
    <dgm:pt modelId="{A980E926-840A-4116-B1AD-F1C4A12331A4}" type="pres">
      <dgm:prSet presAssocID="{3BB84F61-E4D6-4960-9427-2C06437723BE}" presName="Name19" presStyleLbl="parChTrans1D4" presStyleIdx="26" presStyleCnt="58"/>
      <dgm:spPr/>
    </dgm:pt>
    <dgm:pt modelId="{6E4E8637-E316-4DFE-918B-85A3ACF10E5D}" type="pres">
      <dgm:prSet presAssocID="{AE7EA0E8-2A78-4D36-87E2-44B0AFE5E099}" presName="Name21" presStyleCnt="0"/>
      <dgm:spPr/>
    </dgm:pt>
    <dgm:pt modelId="{2AD8D790-93D6-401A-A96B-B5CC92708719}" type="pres">
      <dgm:prSet presAssocID="{AE7EA0E8-2A78-4D36-87E2-44B0AFE5E099}" presName="level2Shape" presStyleLbl="node4" presStyleIdx="26" presStyleCnt="58"/>
      <dgm:spPr/>
      <dgm:t>
        <a:bodyPr/>
        <a:lstStyle/>
        <a:p>
          <a:endParaRPr lang="it-IT"/>
        </a:p>
      </dgm:t>
    </dgm:pt>
    <dgm:pt modelId="{7DED643A-746B-45DF-A3C8-F36F089F5414}" type="pres">
      <dgm:prSet presAssocID="{AE7EA0E8-2A78-4D36-87E2-44B0AFE5E099}" presName="hierChild3" presStyleCnt="0"/>
      <dgm:spPr/>
    </dgm:pt>
    <dgm:pt modelId="{14199D78-04F9-4F96-B19D-97F073B11193}" type="pres">
      <dgm:prSet presAssocID="{1402462B-DDAB-4E9F-BE0A-5A5DBF4CCDFC}" presName="Name19" presStyleLbl="parChTrans1D4" presStyleIdx="27" presStyleCnt="58"/>
      <dgm:spPr/>
    </dgm:pt>
    <dgm:pt modelId="{9869FEAC-7C02-4383-87E7-5637A077A18F}" type="pres">
      <dgm:prSet presAssocID="{D45E9BE1-F754-4C9C-8A95-6D7330B13D8C}" presName="Name21" presStyleCnt="0"/>
      <dgm:spPr/>
    </dgm:pt>
    <dgm:pt modelId="{4EFEC598-BE34-489D-AB96-03AE17F7E4BE}" type="pres">
      <dgm:prSet presAssocID="{D45E9BE1-F754-4C9C-8A95-6D7330B13D8C}" presName="level2Shape" presStyleLbl="node4" presStyleIdx="27" presStyleCnt="58"/>
      <dgm:spPr/>
      <dgm:t>
        <a:bodyPr/>
        <a:lstStyle/>
        <a:p>
          <a:endParaRPr lang="it-IT"/>
        </a:p>
      </dgm:t>
    </dgm:pt>
    <dgm:pt modelId="{6DAE73F8-AA15-45DB-BD4F-69A3E34C7094}" type="pres">
      <dgm:prSet presAssocID="{D45E9BE1-F754-4C9C-8A95-6D7330B13D8C}" presName="hierChild3" presStyleCnt="0"/>
      <dgm:spPr/>
    </dgm:pt>
    <dgm:pt modelId="{FD8A54F1-622C-48F5-A929-11025D026FCF}" type="pres">
      <dgm:prSet presAssocID="{2BB21F7D-507B-42FD-B3D7-3AB113178288}" presName="Name19" presStyleLbl="parChTrans1D2" presStyleIdx="1" presStyleCnt="2"/>
      <dgm:spPr/>
      <dgm:t>
        <a:bodyPr/>
        <a:lstStyle/>
        <a:p>
          <a:endParaRPr lang="it-IT"/>
        </a:p>
      </dgm:t>
    </dgm:pt>
    <dgm:pt modelId="{0B19D4B0-B016-403A-8107-5EE4013EEF7C}" type="pres">
      <dgm:prSet presAssocID="{C337E8C2-75AE-48BE-BF3B-BF9AF43BAB84}" presName="Name21" presStyleCnt="0"/>
      <dgm:spPr/>
    </dgm:pt>
    <dgm:pt modelId="{427DACCB-6759-4D21-B2FA-C27E132A20B7}" type="pres">
      <dgm:prSet presAssocID="{C337E8C2-75AE-48BE-BF3B-BF9AF43BAB84}" presName="level2Shape" presStyleLbl="node2" presStyleIdx="1" presStyleCnt="2"/>
      <dgm:spPr/>
      <dgm:t>
        <a:bodyPr/>
        <a:lstStyle/>
        <a:p>
          <a:endParaRPr lang="it-IT"/>
        </a:p>
      </dgm:t>
    </dgm:pt>
    <dgm:pt modelId="{B3B00ABD-E379-40FE-ABC1-818C933ABBF7}" type="pres">
      <dgm:prSet presAssocID="{C337E8C2-75AE-48BE-BF3B-BF9AF43BAB84}" presName="hierChild3" presStyleCnt="0"/>
      <dgm:spPr/>
    </dgm:pt>
    <dgm:pt modelId="{E1A48DBF-1F73-4946-AD6D-7D9D59C4CA14}" type="pres">
      <dgm:prSet presAssocID="{945BCFE0-26D9-4E39-982F-892BF0B93A40}" presName="Name19" presStyleLbl="parChTrans1D3" presStyleIdx="2" presStyleCnt="4"/>
      <dgm:spPr/>
      <dgm:t>
        <a:bodyPr/>
        <a:lstStyle/>
        <a:p>
          <a:endParaRPr lang="it-IT"/>
        </a:p>
      </dgm:t>
    </dgm:pt>
    <dgm:pt modelId="{FCCEAE65-C5DD-4F9E-933E-ED39894C74EC}" type="pres">
      <dgm:prSet presAssocID="{F3072AC6-47CF-4BAA-AE27-CFFED336956C}" presName="Name21" presStyleCnt="0"/>
      <dgm:spPr/>
    </dgm:pt>
    <dgm:pt modelId="{A5B4FF5F-DD5E-4746-988C-74E1F8A1FD94}" type="pres">
      <dgm:prSet presAssocID="{F3072AC6-47CF-4BAA-AE27-CFFED336956C}" presName="level2Shape" presStyleLbl="node3" presStyleIdx="2" presStyleCnt="4"/>
      <dgm:spPr/>
      <dgm:t>
        <a:bodyPr/>
        <a:lstStyle/>
        <a:p>
          <a:endParaRPr lang="it-IT"/>
        </a:p>
      </dgm:t>
    </dgm:pt>
    <dgm:pt modelId="{55092F82-461D-476A-9867-BCD4F7F51EE1}" type="pres">
      <dgm:prSet presAssocID="{F3072AC6-47CF-4BAA-AE27-CFFED336956C}" presName="hierChild3" presStyleCnt="0"/>
      <dgm:spPr/>
    </dgm:pt>
    <dgm:pt modelId="{94069109-D417-4282-B31A-C9BA00402F5F}" type="pres">
      <dgm:prSet presAssocID="{2BA65CEF-9109-41B1-A624-EDFE8C6909D1}" presName="Name19" presStyleLbl="parChTrans1D4" presStyleIdx="28" presStyleCnt="58"/>
      <dgm:spPr/>
      <dgm:t>
        <a:bodyPr/>
        <a:lstStyle/>
        <a:p>
          <a:endParaRPr lang="it-IT"/>
        </a:p>
      </dgm:t>
    </dgm:pt>
    <dgm:pt modelId="{B0C64224-AFE7-4369-B0AA-36AA21731DEE}" type="pres">
      <dgm:prSet presAssocID="{3CCAEBA4-E38B-433C-9012-A5C23E796060}" presName="Name21" presStyleCnt="0"/>
      <dgm:spPr/>
    </dgm:pt>
    <dgm:pt modelId="{EF02D9C5-3EC1-41A4-B9B5-DB656D96258B}" type="pres">
      <dgm:prSet presAssocID="{3CCAEBA4-E38B-433C-9012-A5C23E796060}" presName="level2Shape" presStyleLbl="node4" presStyleIdx="28" presStyleCnt="58"/>
      <dgm:spPr/>
      <dgm:t>
        <a:bodyPr/>
        <a:lstStyle/>
        <a:p>
          <a:endParaRPr lang="it-IT"/>
        </a:p>
      </dgm:t>
    </dgm:pt>
    <dgm:pt modelId="{9F38714D-8E2E-4A12-9CC0-33885A4CAB1B}" type="pres">
      <dgm:prSet presAssocID="{3CCAEBA4-E38B-433C-9012-A5C23E796060}" presName="hierChild3" presStyleCnt="0"/>
      <dgm:spPr/>
    </dgm:pt>
    <dgm:pt modelId="{60BB639E-3A9C-466B-A343-8967FCD48220}" type="pres">
      <dgm:prSet presAssocID="{408FA026-8BBA-40B4-A49B-5C2406FFA11D}" presName="Name19" presStyleLbl="parChTrans1D4" presStyleIdx="29" presStyleCnt="58"/>
      <dgm:spPr/>
      <dgm:t>
        <a:bodyPr/>
        <a:lstStyle/>
        <a:p>
          <a:endParaRPr lang="it-IT"/>
        </a:p>
      </dgm:t>
    </dgm:pt>
    <dgm:pt modelId="{2A88749E-27B5-40A4-BB12-C8AEE78E5A93}" type="pres">
      <dgm:prSet presAssocID="{B1A85FAE-58D7-418A-BB3D-64C22214088E}" presName="Name21" presStyleCnt="0"/>
      <dgm:spPr/>
    </dgm:pt>
    <dgm:pt modelId="{67AE3CD4-D8CC-4764-895C-ED52301A2958}" type="pres">
      <dgm:prSet presAssocID="{B1A85FAE-58D7-418A-BB3D-64C22214088E}" presName="level2Shape" presStyleLbl="node4" presStyleIdx="29" presStyleCnt="58"/>
      <dgm:spPr/>
      <dgm:t>
        <a:bodyPr/>
        <a:lstStyle/>
        <a:p>
          <a:endParaRPr lang="it-IT"/>
        </a:p>
      </dgm:t>
    </dgm:pt>
    <dgm:pt modelId="{06194ECF-B394-41DC-AF3B-45D8945BF809}" type="pres">
      <dgm:prSet presAssocID="{B1A85FAE-58D7-418A-BB3D-64C22214088E}" presName="hierChild3" presStyleCnt="0"/>
      <dgm:spPr/>
    </dgm:pt>
    <dgm:pt modelId="{40D9CF87-02A5-4494-8E38-63187AB9F384}" type="pres">
      <dgm:prSet presAssocID="{CAE145FC-38D8-4D59-AA77-5A5030B1CF3C}" presName="Name19" presStyleLbl="parChTrans1D4" presStyleIdx="30" presStyleCnt="58"/>
      <dgm:spPr/>
      <dgm:t>
        <a:bodyPr/>
        <a:lstStyle/>
        <a:p>
          <a:endParaRPr lang="it-IT"/>
        </a:p>
      </dgm:t>
    </dgm:pt>
    <dgm:pt modelId="{3A6044A4-377F-43CA-BB7D-F837F9E317F4}" type="pres">
      <dgm:prSet presAssocID="{59981C5F-A1F6-48AB-A6C2-8C771D9C8A16}" presName="Name21" presStyleCnt="0"/>
      <dgm:spPr/>
    </dgm:pt>
    <dgm:pt modelId="{398EC90E-F43D-4E0A-B1D4-95DCFE0B9AEC}" type="pres">
      <dgm:prSet presAssocID="{59981C5F-A1F6-48AB-A6C2-8C771D9C8A16}" presName="level2Shape" presStyleLbl="node4" presStyleIdx="30" presStyleCnt="58"/>
      <dgm:spPr/>
      <dgm:t>
        <a:bodyPr/>
        <a:lstStyle/>
        <a:p>
          <a:endParaRPr lang="it-IT"/>
        </a:p>
      </dgm:t>
    </dgm:pt>
    <dgm:pt modelId="{CD2EBF42-7DB8-49F4-BF9B-C9723B1C8A59}" type="pres">
      <dgm:prSet presAssocID="{59981C5F-A1F6-48AB-A6C2-8C771D9C8A16}" presName="hierChild3" presStyleCnt="0"/>
      <dgm:spPr/>
    </dgm:pt>
    <dgm:pt modelId="{A969B6F3-96F3-40C0-80F5-5D06F166A4F8}" type="pres">
      <dgm:prSet presAssocID="{3A8FE179-2D3A-4453-8DD3-AF49BA3B63D1}" presName="Name19" presStyleLbl="parChTrans1D4" presStyleIdx="31" presStyleCnt="58"/>
      <dgm:spPr/>
      <dgm:t>
        <a:bodyPr/>
        <a:lstStyle/>
        <a:p>
          <a:endParaRPr lang="it-IT"/>
        </a:p>
      </dgm:t>
    </dgm:pt>
    <dgm:pt modelId="{6E479A51-EBCE-456A-9975-5167527626C9}" type="pres">
      <dgm:prSet presAssocID="{3C576B5B-ECCC-4CB2-8C9F-B1C47938D9E4}" presName="Name21" presStyleCnt="0"/>
      <dgm:spPr/>
    </dgm:pt>
    <dgm:pt modelId="{276F645F-C63E-4147-90E4-145CF72D000D}" type="pres">
      <dgm:prSet presAssocID="{3C576B5B-ECCC-4CB2-8C9F-B1C47938D9E4}" presName="level2Shape" presStyleLbl="node4" presStyleIdx="31" presStyleCnt="58"/>
      <dgm:spPr/>
      <dgm:t>
        <a:bodyPr/>
        <a:lstStyle/>
        <a:p>
          <a:endParaRPr lang="it-IT"/>
        </a:p>
      </dgm:t>
    </dgm:pt>
    <dgm:pt modelId="{5F92E5AF-9665-43C4-A39B-F3B90E579A20}" type="pres">
      <dgm:prSet presAssocID="{3C576B5B-ECCC-4CB2-8C9F-B1C47938D9E4}" presName="hierChild3" presStyleCnt="0"/>
      <dgm:spPr/>
    </dgm:pt>
    <dgm:pt modelId="{1C377062-2A11-4DC0-9EAB-E0A57C34D7CE}" type="pres">
      <dgm:prSet presAssocID="{0B88F0E4-8F7F-4A8D-A304-CF934F9FE062}" presName="Name19" presStyleLbl="parChTrans1D4" presStyleIdx="32" presStyleCnt="58"/>
      <dgm:spPr/>
      <dgm:t>
        <a:bodyPr/>
        <a:lstStyle/>
        <a:p>
          <a:endParaRPr lang="it-IT"/>
        </a:p>
      </dgm:t>
    </dgm:pt>
    <dgm:pt modelId="{2A7295EF-8768-4AD9-BDDC-05906675F7D4}" type="pres">
      <dgm:prSet presAssocID="{F423533F-9A7D-4298-8EE5-69179FB1ED93}" presName="Name21" presStyleCnt="0"/>
      <dgm:spPr/>
    </dgm:pt>
    <dgm:pt modelId="{757DC42E-168C-4C27-B5E2-4F33017A1E80}" type="pres">
      <dgm:prSet presAssocID="{F423533F-9A7D-4298-8EE5-69179FB1ED93}" presName="level2Shape" presStyleLbl="node4" presStyleIdx="32" presStyleCnt="58"/>
      <dgm:spPr/>
      <dgm:t>
        <a:bodyPr/>
        <a:lstStyle/>
        <a:p>
          <a:endParaRPr lang="it-IT"/>
        </a:p>
      </dgm:t>
    </dgm:pt>
    <dgm:pt modelId="{87F2032D-DB71-41D8-B667-0F399930A927}" type="pres">
      <dgm:prSet presAssocID="{F423533F-9A7D-4298-8EE5-69179FB1ED93}" presName="hierChild3" presStyleCnt="0"/>
      <dgm:spPr/>
    </dgm:pt>
    <dgm:pt modelId="{30D9D7FF-6644-45D2-B429-A24F3D9EE767}" type="pres">
      <dgm:prSet presAssocID="{35C66F8D-A318-424C-8B2E-278E6CC872D4}" presName="Name19" presStyleLbl="parChTrans1D4" presStyleIdx="33" presStyleCnt="58"/>
      <dgm:spPr/>
      <dgm:t>
        <a:bodyPr/>
        <a:lstStyle/>
        <a:p>
          <a:endParaRPr lang="it-IT"/>
        </a:p>
      </dgm:t>
    </dgm:pt>
    <dgm:pt modelId="{94874F87-4224-41B8-8566-FCF2837C00A8}" type="pres">
      <dgm:prSet presAssocID="{AAEDFE89-77C0-4910-BA02-936FE11C9708}" presName="Name21" presStyleCnt="0"/>
      <dgm:spPr/>
    </dgm:pt>
    <dgm:pt modelId="{E93A0EBF-B69D-4002-AEFB-DF43898D548F}" type="pres">
      <dgm:prSet presAssocID="{AAEDFE89-77C0-4910-BA02-936FE11C9708}" presName="level2Shape" presStyleLbl="node4" presStyleIdx="33" presStyleCnt="58"/>
      <dgm:spPr/>
      <dgm:t>
        <a:bodyPr/>
        <a:lstStyle/>
        <a:p>
          <a:endParaRPr lang="it-IT"/>
        </a:p>
      </dgm:t>
    </dgm:pt>
    <dgm:pt modelId="{F6760C85-7B56-4B4F-B479-E5B1D1383047}" type="pres">
      <dgm:prSet presAssocID="{AAEDFE89-77C0-4910-BA02-936FE11C9708}" presName="hierChild3" presStyleCnt="0"/>
      <dgm:spPr/>
    </dgm:pt>
    <dgm:pt modelId="{4D786510-434F-44D0-A760-E475FEAC1A1F}" type="pres">
      <dgm:prSet presAssocID="{1DC2364F-5A76-4212-AE72-123A333144EE}" presName="Name19" presStyleLbl="parChTrans1D4" presStyleIdx="34" presStyleCnt="58"/>
      <dgm:spPr/>
    </dgm:pt>
    <dgm:pt modelId="{94D99740-5722-43A0-AE84-F33215475DB2}" type="pres">
      <dgm:prSet presAssocID="{EE582643-7DDC-41DF-872E-D0AC60AFC036}" presName="Name21" presStyleCnt="0"/>
      <dgm:spPr/>
    </dgm:pt>
    <dgm:pt modelId="{A86C3B82-D0DA-48F6-A215-15D32F4C050A}" type="pres">
      <dgm:prSet presAssocID="{EE582643-7DDC-41DF-872E-D0AC60AFC036}" presName="level2Shape" presStyleLbl="node4" presStyleIdx="34" presStyleCnt="58"/>
      <dgm:spPr/>
      <dgm:t>
        <a:bodyPr/>
        <a:lstStyle/>
        <a:p>
          <a:endParaRPr lang="it-IT"/>
        </a:p>
      </dgm:t>
    </dgm:pt>
    <dgm:pt modelId="{9792602A-4DF9-429C-898B-49C2DAFA769B}" type="pres">
      <dgm:prSet presAssocID="{EE582643-7DDC-41DF-872E-D0AC60AFC036}" presName="hierChild3" presStyleCnt="0"/>
      <dgm:spPr/>
    </dgm:pt>
    <dgm:pt modelId="{538B7AEA-35B6-40B7-B1BC-1BC9FF9018B3}" type="pres">
      <dgm:prSet presAssocID="{2550C4C5-6C8C-41CE-9EFF-76DD9F244CD4}" presName="Name19" presStyleLbl="parChTrans1D4" presStyleIdx="35" presStyleCnt="58"/>
      <dgm:spPr/>
    </dgm:pt>
    <dgm:pt modelId="{BDC71411-B763-49C7-BEFD-37F7B0935E9E}" type="pres">
      <dgm:prSet presAssocID="{4FD5E079-D5C1-41B0-ADCE-1FD02D4B96BE}" presName="Name21" presStyleCnt="0"/>
      <dgm:spPr/>
    </dgm:pt>
    <dgm:pt modelId="{4A3BCB5B-E4EF-4D4E-AA04-A3F235436BF8}" type="pres">
      <dgm:prSet presAssocID="{4FD5E079-D5C1-41B0-ADCE-1FD02D4B96BE}" presName="level2Shape" presStyleLbl="node4" presStyleIdx="35" presStyleCnt="58"/>
      <dgm:spPr/>
      <dgm:t>
        <a:bodyPr/>
        <a:lstStyle/>
        <a:p>
          <a:endParaRPr lang="it-IT"/>
        </a:p>
      </dgm:t>
    </dgm:pt>
    <dgm:pt modelId="{C33298BF-03EA-45EF-8ADB-6B5A4C12E0E8}" type="pres">
      <dgm:prSet presAssocID="{4FD5E079-D5C1-41B0-ADCE-1FD02D4B96BE}" presName="hierChild3" presStyleCnt="0"/>
      <dgm:spPr/>
    </dgm:pt>
    <dgm:pt modelId="{95977E1E-D5CB-460A-BCBF-234C9F3313FD}" type="pres">
      <dgm:prSet presAssocID="{DEE9F2EE-2A87-4D77-8EFB-CCFF3C8C62C2}" presName="Name19" presStyleLbl="parChTrans1D4" presStyleIdx="36" presStyleCnt="58"/>
      <dgm:spPr/>
    </dgm:pt>
    <dgm:pt modelId="{1F1720DE-222C-4B0C-9A16-BB9F25936F84}" type="pres">
      <dgm:prSet presAssocID="{6238F77A-5286-46E8-821A-1A24CBF13B74}" presName="Name21" presStyleCnt="0"/>
      <dgm:spPr/>
    </dgm:pt>
    <dgm:pt modelId="{9E5A5C6B-CC88-4D7B-9EB4-B085EBF0A29A}" type="pres">
      <dgm:prSet presAssocID="{6238F77A-5286-46E8-821A-1A24CBF13B74}" presName="level2Shape" presStyleLbl="node4" presStyleIdx="36" presStyleCnt="58"/>
      <dgm:spPr/>
      <dgm:t>
        <a:bodyPr/>
        <a:lstStyle/>
        <a:p>
          <a:endParaRPr lang="it-IT"/>
        </a:p>
      </dgm:t>
    </dgm:pt>
    <dgm:pt modelId="{C811E72E-47B5-4874-89D4-2CB9D6690EE5}" type="pres">
      <dgm:prSet presAssocID="{6238F77A-5286-46E8-821A-1A24CBF13B74}" presName="hierChild3" presStyleCnt="0"/>
      <dgm:spPr/>
    </dgm:pt>
    <dgm:pt modelId="{66E8D341-0911-46C1-B0E7-0E960CFBB50A}" type="pres">
      <dgm:prSet presAssocID="{E30F2800-F9C8-425F-9F16-CD244CF62ABD}" presName="Name19" presStyleLbl="parChTrans1D4" presStyleIdx="37" presStyleCnt="58"/>
      <dgm:spPr/>
    </dgm:pt>
    <dgm:pt modelId="{044C20DB-F395-49D3-8844-B35869780A3F}" type="pres">
      <dgm:prSet presAssocID="{A48B4A80-AD2D-4258-8081-25E870920C80}" presName="Name21" presStyleCnt="0"/>
      <dgm:spPr/>
    </dgm:pt>
    <dgm:pt modelId="{471431C4-BE3E-4964-8E15-B13A4BC25337}" type="pres">
      <dgm:prSet presAssocID="{A48B4A80-AD2D-4258-8081-25E870920C80}" presName="level2Shape" presStyleLbl="node4" presStyleIdx="37" presStyleCnt="58"/>
      <dgm:spPr/>
      <dgm:t>
        <a:bodyPr/>
        <a:lstStyle/>
        <a:p>
          <a:endParaRPr lang="it-IT"/>
        </a:p>
      </dgm:t>
    </dgm:pt>
    <dgm:pt modelId="{2B9FBE5F-BD1A-4846-8A0D-577E11390AF0}" type="pres">
      <dgm:prSet presAssocID="{A48B4A80-AD2D-4258-8081-25E870920C80}" presName="hierChild3" presStyleCnt="0"/>
      <dgm:spPr/>
    </dgm:pt>
    <dgm:pt modelId="{FC3EFE02-FD41-484C-9845-C59AA4B07D40}" type="pres">
      <dgm:prSet presAssocID="{47F6B998-0501-4682-B341-8D7DC368F76E}" presName="Name19" presStyleLbl="parChTrans1D4" presStyleIdx="38" presStyleCnt="58"/>
      <dgm:spPr/>
    </dgm:pt>
    <dgm:pt modelId="{E00CB45E-41C0-4435-8A95-E34EB553B40D}" type="pres">
      <dgm:prSet presAssocID="{80FFDCDB-EC19-4AAB-AA84-47F424CC5BE9}" presName="Name21" presStyleCnt="0"/>
      <dgm:spPr/>
    </dgm:pt>
    <dgm:pt modelId="{1D654ED6-035B-4AA6-915E-F55F1D51413D}" type="pres">
      <dgm:prSet presAssocID="{80FFDCDB-EC19-4AAB-AA84-47F424CC5BE9}" presName="level2Shape" presStyleLbl="node4" presStyleIdx="38" presStyleCnt="58"/>
      <dgm:spPr/>
      <dgm:t>
        <a:bodyPr/>
        <a:lstStyle/>
        <a:p>
          <a:endParaRPr lang="it-IT"/>
        </a:p>
      </dgm:t>
    </dgm:pt>
    <dgm:pt modelId="{291F321C-F9DB-4DF7-BB03-D44CC3404AD5}" type="pres">
      <dgm:prSet presAssocID="{80FFDCDB-EC19-4AAB-AA84-47F424CC5BE9}" presName="hierChild3" presStyleCnt="0"/>
      <dgm:spPr/>
    </dgm:pt>
    <dgm:pt modelId="{452BC336-76FA-4D39-8711-A5DCEB08FD09}" type="pres">
      <dgm:prSet presAssocID="{83997779-C149-45C1-875C-CC7E69C683EF}" presName="Name19" presStyleLbl="parChTrans1D4" presStyleIdx="39" presStyleCnt="58"/>
      <dgm:spPr/>
    </dgm:pt>
    <dgm:pt modelId="{7717DF7F-976D-4A8B-AED9-C68A4CD229EB}" type="pres">
      <dgm:prSet presAssocID="{494F7DBC-BC3A-4085-85D7-0A1139BE1C35}" presName="Name21" presStyleCnt="0"/>
      <dgm:spPr/>
    </dgm:pt>
    <dgm:pt modelId="{84876415-FD49-41EF-AE09-A1661B5359C4}" type="pres">
      <dgm:prSet presAssocID="{494F7DBC-BC3A-4085-85D7-0A1139BE1C35}" presName="level2Shape" presStyleLbl="node4" presStyleIdx="39" presStyleCnt="58"/>
      <dgm:spPr/>
      <dgm:t>
        <a:bodyPr/>
        <a:lstStyle/>
        <a:p>
          <a:endParaRPr lang="it-IT"/>
        </a:p>
      </dgm:t>
    </dgm:pt>
    <dgm:pt modelId="{4B75AB31-3F78-4B53-9853-587D45429CF3}" type="pres">
      <dgm:prSet presAssocID="{494F7DBC-BC3A-4085-85D7-0A1139BE1C35}" presName="hierChild3" presStyleCnt="0"/>
      <dgm:spPr/>
    </dgm:pt>
    <dgm:pt modelId="{45BE6CBE-B7AB-436B-84DE-486A0072ACAA}" type="pres">
      <dgm:prSet presAssocID="{745D35AB-0D38-4076-865B-347010ED25AF}" presName="Name19" presStyleLbl="parChTrans1D4" presStyleIdx="40" presStyleCnt="58"/>
      <dgm:spPr/>
    </dgm:pt>
    <dgm:pt modelId="{460E278D-A5F5-4A0E-8080-1E97EA048523}" type="pres">
      <dgm:prSet presAssocID="{BB3B262E-1E67-4882-BC74-D6A736AE51FE}" presName="Name21" presStyleCnt="0"/>
      <dgm:spPr/>
    </dgm:pt>
    <dgm:pt modelId="{A208F115-0606-4BA0-9118-3BDAA6D7F5D4}" type="pres">
      <dgm:prSet presAssocID="{BB3B262E-1E67-4882-BC74-D6A736AE51FE}" presName="level2Shape" presStyleLbl="node4" presStyleIdx="40" presStyleCnt="58"/>
      <dgm:spPr/>
      <dgm:t>
        <a:bodyPr/>
        <a:lstStyle/>
        <a:p>
          <a:endParaRPr lang="it-IT"/>
        </a:p>
      </dgm:t>
    </dgm:pt>
    <dgm:pt modelId="{88174679-CCB1-477A-AC97-3DAC44A5BA9B}" type="pres">
      <dgm:prSet presAssocID="{BB3B262E-1E67-4882-BC74-D6A736AE51FE}" presName="hierChild3" presStyleCnt="0"/>
      <dgm:spPr/>
    </dgm:pt>
    <dgm:pt modelId="{D13F748B-623B-4B18-8E92-D90BF4948895}" type="pres">
      <dgm:prSet presAssocID="{245CECF7-BAAD-4FEB-98ED-A17DE8F4E2C1}" presName="Name19" presStyleLbl="parChTrans1D4" presStyleIdx="41" presStyleCnt="58"/>
      <dgm:spPr/>
    </dgm:pt>
    <dgm:pt modelId="{2C4C9D50-6CB7-42DB-80BF-053919753798}" type="pres">
      <dgm:prSet presAssocID="{A0DB2243-7BFA-472B-A9AC-00C3483F5076}" presName="Name21" presStyleCnt="0"/>
      <dgm:spPr/>
    </dgm:pt>
    <dgm:pt modelId="{AAC4EC16-FD28-499C-A365-896429029BE1}" type="pres">
      <dgm:prSet presAssocID="{A0DB2243-7BFA-472B-A9AC-00C3483F5076}" presName="level2Shape" presStyleLbl="node4" presStyleIdx="41" presStyleCnt="58"/>
      <dgm:spPr/>
      <dgm:t>
        <a:bodyPr/>
        <a:lstStyle/>
        <a:p>
          <a:endParaRPr lang="it-IT"/>
        </a:p>
      </dgm:t>
    </dgm:pt>
    <dgm:pt modelId="{4AB98FDA-BE81-4288-80F1-6C55C30EAF5B}" type="pres">
      <dgm:prSet presAssocID="{A0DB2243-7BFA-472B-A9AC-00C3483F5076}" presName="hierChild3" presStyleCnt="0"/>
      <dgm:spPr/>
    </dgm:pt>
    <dgm:pt modelId="{2FAA7C5F-016A-40C3-85CE-1FB2CF8C0BE2}" type="pres">
      <dgm:prSet presAssocID="{FD615CF7-6D34-4847-867F-9CEF63604386}" presName="Name19" presStyleLbl="parChTrans1D4" presStyleIdx="42" presStyleCnt="58"/>
      <dgm:spPr/>
      <dgm:t>
        <a:bodyPr/>
        <a:lstStyle/>
        <a:p>
          <a:endParaRPr lang="it-IT"/>
        </a:p>
      </dgm:t>
    </dgm:pt>
    <dgm:pt modelId="{904893C4-6CC3-4B66-9A28-257E46650236}" type="pres">
      <dgm:prSet presAssocID="{9E76D6E6-87DA-482F-9F13-C09B50463F58}" presName="Name21" presStyleCnt="0"/>
      <dgm:spPr/>
    </dgm:pt>
    <dgm:pt modelId="{485BFCA3-DD95-4410-8D64-0AC937C41915}" type="pres">
      <dgm:prSet presAssocID="{9E76D6E6-87DA-482F-9F13-C09B50463F58}" presName="level2Shape" presStyleLbl="node4" presStyleIdx="42" presStyleCnt="58"/>
      <dgm:spPr/>
      <dgm:t>
        <a:bodyPr/>
        <a:lstStyle/>
        <a:p>
          <a:endParaRPr lang="it-IT"/>
        </a:p>
      </dgm:t>
    </dgm:pt>
    <dgm:pt modelId="{343806FA-06EE-4040-90BA-2248EEB179CF}" type="pres">
      <dgm:prSet presAssocID="{9E76D6E6-87DA-482F-9F13-C09B50463F58}" presName="hierChild3" presStyleCnt="0"/>
      <dgm:spPr/>
    </dgm:pt>
    <dgm:pt modelId="{B4FAE5A3-C785-442E-9825-E512E8A79D42}" type="pres">
      <dgm:prSet presAssocID="{FF753867-66A6-4A1C-A7F2-64025FBB26D6}" presName="Name19" presStyleLbl="parChTrans1D4" presStyleIdx="43" presStyleCnt="58"/>
      <dgm:spPr/>
    </dgm:pt>
    <dgm:pt modelId="{65538143-A6D4-449C-B299-6E7004FB49D6}" type="pres">
      <dgm:prSet presAssocID="{058EF983-0958-4894-9F24-E0829EEC5DDE}" presName="Name21" presStyleCnt="0"/>
      <dgm:spPr/>
    </dgm:pt>
    <dgm:pt modelId="{E02D999C-6264-4297-86E0-5C80A43E9739}" type="pres">
      <dgm:prSet presAssocID="{058EF983-0958-4894-9F24-E0829EEC5DDE}" presName="level2Shape" presStyleLbl="node4" presStyleIdx="43" presStyleCnt="58"/>
      <dgm:spPr/>
      <dgm:t>
        <a:bodyPr/>
        <a:lstStyle/>
        <a:p>
          <a:endParaRPr lang="it-IT"/>
        </a:p>
      </dgm:t>
    </dgm:pt>
    <dgm:pt modelId="{DDABB401-72C1-42B5-AF9C-FFDE15DD86B4}" type="pres">
      <dgm:prSet presAssocID="{058EF983-0958-4894-9F24-E0829EEC5DDE}" presName="hierChild3" presStyleCnt="0"/>
      <dgm:spPr/>
    </dgm:pt>
    <dgm:pt modelId="{15A7C1D7-832B-4184-A409-4A18A5E6FBE0}" type="pres">
      <dgm:prSet presAssocID="{B89C0503-9925-44E3-8B35-0B9B148A923C}" presName="Name19" presStyleLbl="parChTrans1D4" presStyleIdx="44" presStyleCnt="58"/>
      <dgm:spPr/>
    </dgm:pt>
    <dgm:pt modelId="{2478815D-3AA4-43F5-A5F6-3189A29953DD}" type="pres">
      <dgm:prSet presAssocID="{58AB504F-203A-4E6F-B503-7F3E24596D7F}" presName="Name21" presStyleCnt="0"/>
      <dgm:spPr/>
    </dgm:pt>
    <dgm:pt modelId="{D7E9CC3B-9706-4DA2-9FA0-A4000E0F23CA}" type="pres">
      <dgm:prSet presAssocID="{58AB504F-203A-4E6F-B503-7F3E24596D7F}" presName="level2Shape" presStyleLbl="node4" presStyleIdx="44" presStyleCnt="58"/>
      <dgm:spPr/>
      <dgm:t>
        <a:bodyPr/>
        <a:lstStyle/>
        <a:p>
          <a:endParaRPr lang="it-IT"/>
        </a:p>
      </dgm:t>
    </dgm:pt>
    <dgm:pt modelId="{7B2A2C72-15C0-4180-810B-24538A6CCA02}" type="pres">
      <dgm:prSet presAssocID="{58AB504F-203A-4E6F-B503-7F3E24596D7F}" presName="hierChild3" presStyleCnt="0"/>
      <dgm:spPr/>
    </dgm:pt>
    <dgm:pt modelId="{DF609DDE-EC4C-4395-B443-DAE8D4A11865}" type="pres">
      <dgm:prSet presAssocID="{D9C0E3BB-54C6-4D78-BCCE-EBF82B9F1023}" presName="Name19" presStyleLbl="parChTrans1D4" presStyleIdx="45" presStyleCnt="58"/>
      <dgm:spPr/>
      <dgm:t>
        <a:bodyPr/>
        <a:lstStyle/>
        <a:p>
          <a:endParaRPr lang="it-IT"/>
        </a:p>
      </dgm:t>
    </dgm:pt>
    <dgm:pt modelId="{5CC8DC04-EE43-4CE2-AF63-0F26286494D2}" type="pres">
      <dgm:prSet presAssocID="{40BDF892-7F33-43E0-83C1-6AE47CEAF7F0}" presName="Name21" presStyleCnt="0"/>
      <dgm:spPr/>
    </dgm:pt>
    <dgm:pt modelId="{A8F43B4F-B53B-4B39-94B3-35117A718053}" type="pres">
      <dgm:prSet presAssocID="{40BDF892-7F33-43E0-83C1-6AE47CEAF7F0}" presName="level2Shape" presStyleLbl="node4" presStyleIdx="45" presStyleCnt="58"/>
      <dgm:spPr/>
      <dgm:t>
        <a:bodyPr/>
        <a:lstStyle/>
        <a:p>
          <a:endParaRPr lang="it-IT"/>
        </a:p>
      </dgm:t>
    </dgm:pt>
    <dgm:pt modelId="{21902B34-33CE-4E75-A989-5D3D8C4D8DB0}" type="pres">
      <dgm:prSet presAssocID="{40BDF892-7F33-43E0-83C1-6AE47CEAF7F0}" presName="hierChild3" presStyleCnt="0"/>
      <dgm:spPr/>
    </dgm:pt>
    <dgm:pt modelId="{BCA9B54A-A4BA-4174-AC19-2CD5601045FE}" type="pres">
      <dgm:prSet presAssocID="{6B9235A5-6A93-4BA1-88F7-9F3D4BDDD338}" presName="Name19" presStyleLbl="parChTrans1D4" presStyleIdx="46" presStyleCnt="58"/>
      <dgm:spPr/>
      <dgm:t>
        <a:bodyPr/>
        <a:lstStyle/>
        <a:p>
          <a:endParaRPr lang="it-IT"/>
        </a:p>
      </dgm:t>
    </dgm:pt>
    <dgm:pt modelId="{B141659A-7CC5-41BE-88FB-02B7B1D20274}" type="pres">
      <dgm:prSet presAssocID="{B073D3BC-46E8-4647-8FE8-DF04CA56FB49}" presName="Name21" presStyleCnt="0"/>
      <dgm:spPr/>
    </dgm:pt>
    <dgm:pt modelId="{24D55759-0114-4A46-8023-8E0D5C0260BA}" type="pres">
      <dgm:prSet presAssocID="{B073D3BC-46E8-4647-8FE8-DF04CA56FB49}" presName="level2Shape" presStyleLbl="node4" presStyleIdx="46" presStyleCnt="58"/>
      <dgm:spPr/>
      <dgm:t>
        <a:bodyPr/>
        <a:lstStyle/>
        <a:p>
          <a:endParaRPr lang="it-IT"/>
        </a:p>
      </dgm:t>
    </dgm:pt>
    <dgm:pt modelId="{F6BFC51F-F266-4A37-A4DA-11DD8274C5DE}" type="pres">
      <dgm:prSet presAssocID="{B073D3BC-46E8-4647-8FE8-DF04CA56FB49}" presName="hierChild3" presStyleCnt="0"/>
      <dgm:spPr/>
    </dgm:pt>
    <dgm:pt modelId="{56512D22-6167-4238-9F92-BB840C49D343}" type="pres">
      <dgm:prSet presAssocID="{803A1F13-19B1-4D38-9DD3-E4B99BDE093C}" presName="Name19" presStyleLbl="parChTrans1D4" presStyleIdx="47" presStyleCnt="58"/>
      <dgm:spPr/>
      <dgm:t>
        <a:bodyPr/>
        <a:lstStyle/>
        <a:p>
          <a:endParaRPr lang="it-IT"/>
        </a:p>
      </dgm:t>
    </dgm:pt>
    <dgm:pt modelId="{FE597338-4E82-4861-9343-1A2A8439348E}" type="pres">
      <dgm:prSet presAssocID="{2CBF7DD1-1AEC-43E1-92BF-9B6A07DDF122}" presName="Name21" presStyleCnt="0"/>
      <dgm:spPr/>
    </dgm:pt>
    <dgm:pt modelId="{759DEA06-8C44-47E1-8031-24088B304B4D}" type="pres">
      <dgm:prSet presAssocID="{2CBF7DD1-1AEC-43E1-92BF-9B6A07DDF122}" presName="level2Shape" presStyleLbl="node4" presStyleIdx="47" presStyleCnt="58"/>
      <dgm:spPr/>
      <dgm:t>
        <a:bodyPr/>
        <a:lstStyle/>
        <a:p>
          <a:endParaRPr lang="it-IT"/>
        </a:p>
      </dgm:t>
    </dgm:pt>
    <dgm:pt modelId="{17C0A782-D819-4C07-8C14-5517D9EBBBC9}" type="pres">
      <dgm:prSet presAssocID="{2CBF7DD1-1AEC-43E1-92BF-9B6A07DDF122}" presName="hierChild3" presStyleCnt="0"/>
      <dgm:spPr/>
    </dgm:pt>
    <dgm:pt modelId="{E8EF9E85-8F6A-45A6-AFF3-9AEE2EDC4FE9}" type="pres">
      <dgm:prSet presAssocID="{B155A96A-D14D-4C3F-B6A4-4DC0EB07D704}" presName="Name19" presStyleLbl="parChTrans1D4" presStyleIdx="48" presStyleCnt="58"/>
      <dgm:spPr/>
      <dgm:t>
        <a:bodyPr/>
        <a:lstStyle/>
        <a:p>
          <a:endParaRPr lang="it-IT"/>
        </a:p>
      </dgm:t>
    </dgm:pt>
    <dgm:pt modelId="{3DB922BC-EEBC-4902-BECE-00B2C9C0C792}" type="pres">
      <dgm:prSet presAssocID="{E6D8A00B-A71D-46DC-A59C-003184F5440F}" presName="Name21" presStyleCnt="0"/>
      <dgm:spPr/>
    </dgm:pt>
    <dgm:pt modelId="{30C84C62-00E9-40C3-AA73-C53F0FFB0A60}" type="pres">
      <dgm:prSet presAssocID="{E6D8A00B-A71D-46DC-A59C-003184F5440F}" presName="level2Shape" presStyleLbl="node4" presStyleIdx="48" presStyleCnt="58"/>
      <dgm:spPr/>
      <dgm:t>
        <a:bodyPr/>
        <a:lstStyle/>
        <a:p>
          <a:endParaRPr lang="it-IT"/>
        </a:p>
      </dgm:t>
    </dgm:pt>
    <dgm:pt modelId="{4281A631-91D1-4E22-A864-42F8ED2F005D}" type="pres">
      <dgm:prSet presAssocID="{E6D8A00B-A71D-46DC-A59C-003184F5440F}" presName="hierChild3" presStyleCnt="0"/>
      <dgm:spPr/>
    </dgm:pt>
    <dgm:pt modelId="{7E4F81DC-96DC-45A9-BDA8-6F22C2C085CC}" type="pres">
      <dgm:prSet presAssocID="{E1F9411F-074D-4F36-9594-26BDA82EE750}" presName="Name19" presStyleLbl="parChTrans1D4" presStyleIdx="49" presStyleCnt="58"/>
      <dgm:spPr/>
      <dgm:t>
        <a:bodyPr/>
        <a:lstStyle/>
        <a:p>
          <a:endParaRPr lang="it-IT"/>
        </a:p>
      </dgm:t>
    </dgm:pt>
    <dgm:pt modelId="{941EC516-7848-4E8F-B7AD-927655407C31}" type="pres">
      <dgm:prSet presAssocID="{B459C522-D212-462C-87FF-400393C2A417}" presName="Name21" presStyleCnt="0"/>
      <dgm:spPr/>
    </dgm:pt>
    <dgm:pt modelId="{7D52C24C-FB20-4149-9D30-9070611D1441}" type="pres">
      <dgm:prSet presAssocID="{B459C522-D212-462C-87FF-400393C2A417}" presName="level2Shape" presStyleLbl="node4" presStyleIdx="49" presStyleCnt="58"/>
      <dgm:spPr/>
      <dgm:t>
        <a:bodyPr/>
        <a:lstStyle/>
        <a:p>
          <a:endParaRPr lang="it-IT"/>
        </a:p>
      </dgm:t>
    </dgm:pt>
    <dgm:pt modelId="{E37CDFCE-39B3-47A2-B8C0-B8733EF61AE2}" type="pres">
      <dgm:prSet presAssocID="{B459C522-D212-462C-87FF-400393C2A417}" presName="hierChild3" presStyleCnt="0"/>
      <dgm:spPr/>
    </dgm:pt>
    <dgm:pt modelId="{EB3FDBD7-A3C4-4B89-B1E5-965659942D05}" type="pres">
      <dgm:prSet presAssocID="{AED60865-B495-4F24-A68D-21B1F318DACE}" presName="Name19" presStyleLbl="parChTrans1D4" presStyleIdx="50" presStyleCnt="58"/>
      <dgm:spPr/>
      <dgm:t>
        <a:bodyPr/>
        <a:lstStyle/>
        <a:p>
          <a:endParaRPr lang="it-IT"/>
        </a:p>
      </dgm:t>
    </dgm:pt>
    <dgm:pt modelId="{124ACF5D-25EB-4752-B2EA-3D6DAA7F3624}" type="pres">
      <dgm:prSet presAssocID="{E78EF8A8-1B09-46C5-A74F-62E6922570EC}" presName="Name21" presStyleCnt="0"/>
      <dgm:spPr/>
    </dgm:pt>
    <dgm:pt modelId="{63ECA32B-39B6-4D1E-B7BD-70A43B5380CA}" type="pres">
      <dgm:prSet presAssocID="{E78EF8A8-1B09-46C5-A74F-62E6922570EC}" presName="level2Shape" presStyleLbl="node4" presStyleIdx="50" presStyleCnt="58"/>
      <dgm:spPr/>
      <dgm:t>
        <a:bodyPr/>
        <a:lstStyle/>
        <a:p>
          <a:endParaRPr lang="it-IT"/>
        </a:p>
      </dgm:t>
    </dgm:pt>
    <dgm:pt modelId="{5FECCA3D-7644-4B29-A10C-A0B0F5B3C772}" type="pres">
      <dgm:prSet presAssocID="{E78EF8A8-1B09-46C5-A74F-62E6922570EC}" presName="hierChild3" presStyleCnt="0"/>
      <dgm:spPr/>
    </dgm:pt>
    <dgm:pt modelId="{4E5E932A-C5D9-4258-918F-39F00A9BBD48}" type="pres">
      <dgm:prSet presAssocID="{28976FAF-79AF-43A9-B6CF-CC89D1BE282E}" presName="Name19" presStyleLbl="parChTrans1D4" presStyleIdx="51" presStyleCnt="58"/>
      <dgm:spPr/>
      <dgm:t>
        <a:bodyPr/>
        <a:lstStyle/>
        <a:p>
          <a:endParaRPr lang="it-IT"/>
        </a:p>
      </dgm:t>
    </dgm:pt>
    <dgm:pt modelId="{979BF852-6ED8-4444-951C-338F579667ED}" type="pres">
      <dgm:prSet presAssocID="{53E6C419-B6CE-49BB-BABF-036E040AF5C5}" presName="Name21" presStyleCnt="0"/>
      <dgm:spPr/>
    </dgm:pt>
    <dgm:pt modelId="{15F37E62-AA36-49B6-8CD2-EC7BA72A5973}" type="pres">
      <dgm:prSet presAssocID="{53E6C419-B6CE-49BB-BABF-036E040AF5C5}" presName="level2Shape" presStyleLbl="node4" presStyleIdx="51" presStyleCnt="58"/>
      <dgm:spPr/>
      <dgm:t>
        <a:bodyPr/>
        <a:lstStyle/>
        <a:p>
          <a:endParaRPr lang="it-IT"/>
        </a:p>
      </dgm:t>
    </dgm:pt>
    <dgm:pt modelId="{608022E2-31D5-4826-9B83-01930BC9A53C}" type="pres">
      <dgm:prSet presAssocID="{53E6C419-B6CE-49BB-BABF-036E040AF5C5}" presName="hierChild3" presStyleCnt="0"/>
      <dgm:spPr/>
    </dgm:pt>
    <dgm:pt modelId="{8B296915-5D65-4E12-A803-7CF7AF8C6AA2}" type="pres">
      <dgm:prSet presAssocID="{2A213B69-F424-4160-BE4E-7846C568BDDF}" presName="Name19" presStyleLbl="parChTrans1D3" presStyleIdx="3" presStyleCnt="4"/>
      <dgm:spPr/>
      <dgm:t>
        <a:bodyPr/>
        <a:lstStyle/>
        <a:p>
          <a:endParaRPr lang="it-IT"/>
        </a:p>
      </dgm:t>
    </dgm:pt>
    <dgm:pt modelId="{D2AE65EC-46E5-454B-B18B-DB028224AF03}" type="pres">
      <dgm:prSet presAssocID="{4E5E0224-F7DF-4423-9D9E-1839FA6E12B3}" presName="Name21" presStyleCnt="0"/>
      <dgm:spPr/>
    </dgm:pt>
    <dgm:pt modelId="{1DC1B128-0470-47EB-B170-82FB80D7F847}" type="pres">
      <dgm:prSet presAssocID="{4E5E0224-F7DF-4423-9D9E-1839FA6E12B3}" presName="level2Shape" presStyleLbl="node3" presStyleIdx="3" presStyleCnt="4"/>
      <dgm:spPr/>
      <dgm:t>
        <a:bodyPr/>
        <a:lstStyle/>
        <a:p>
          <a:endParaRPr lang="it-IT"/>
        </a:p>
      </dgm:t>
    </dgm:pt>
    <dgm:pt modelId="{FDC40F21-45B1-4A37-B2C7-84BB3A5F0C22}" type="pres">
      <dgm:prSet presAssocID="{4E5E0224-F7DF-4423-9D9E-1839FA6E12B3}" presName="hierChild3" presStyleCnt="0"/>
      <dgm:spPr/>
    </dgm:pt>
    <dgm:pt modelId="{56F6A863-8CDA-4C11-BB97-729F19B48D49}" type="pres">
      <dgm:prSet presAssocID="{51A5AB98-AAD3-45EB-A018-42BC8B97D5DC}" presName="Name19" presStyleLbl="parChTrans1D4" presStyleIdx="52" presStyleCnt="58"/>
      <dgm:spPr/>
      <dgm:t>
        <a:bodyPr/>
        <a:lstStyle/>
        <a:p>
          <a:endParaRPr lang="it-IT"/>
        </a:p>
      </dgm:t>
    </dgm:pt>
    <dgm:pt modelId="{F92E4755-214B-4813-A854-6E01830B16A2}" type="pres">
      <dgm:prSet presAssocID="{8275A9C9-9B40-4884-9C6C-4F9444D87C72}" presName="Name21" presStyleCnt="0"/>
      <dgm:spPr/>
    </dgm:pt>
    <dgm:pt modelId="{85D406C3-9D94-432F-AB78-902FC86EDFA4}" type="pres">
      <dgm:prSet presAssocID="{8275A9C9-9B40-4884-9C6C-4F9444D87C72}" presName="level2Shape" presStyleLbl="node4" presStyleIdx="52" presStyleCnt="58"/>
      <dgm:spPr/>
      <dgm:t>
        <a:bodyPr/>
        <a:lstStyle/>
        <a:p>
          <a:endParaRPr lang="it-IT"/>
        </a:p>
      </dgm:t>
    </dgm:pt>
    <dgm:pt modelId="{51348C6E-B82E-4EC3-B656-9DCD269E40AC}" type="pres">
      <dgm:prSet presAssocID="{8275A9C9-9B40-4884-9C6C-4F9444D87C72}" presName="hierChild3" presStyleCnt="0"/>
      <dgm:spPr/>
    </dgm:pt>
    <dgm:pt modelId="{FDF844E7-0A89-48B0-8791-E31ABDC4140A}" type="pres">
      <dgm:prSet presAssocID="{169391D6-8258-491F-B71F-67A8203089B8}" presName="Name19" presStyleLbl="parChTrans1D4" presStyleIdx="53" presStyleCnt="58"/>
      <dgm:spPr/>
      <dgm:t>
        <a:bodyPr/>
        <a:lstStyle/>
        <a:p>
          <a:endParaRPr lang="it-IT"/>
        </a:p>
      </dgm:t>
    </dgm:pt>
    <dgm:pt modelId="{BFD6EFE9-8E4F-49D2-BDCB-9193E0955AE3}" type="pres">
      <dgm:prSet presAssocID="{9C428C6C-FDC3-4F78-8E7C-46E4DAC17F6E}" presName="Name21" presStyleCnt="0"/>
      <dgm:spPr/>
    </dgm:pt>
    <dgm:pt modelId="{1155E0DC-6060-4C62-B5F6-28B5942AA67B}" type="pres">
      <dgm:prSet presAssocID="{9C428C6C-FDC3-4F78-8E7C-46E4DAC17F6E}" presName="level2Shape" presStyleLbl="node4" presStyleIdx="53" presStyleCnt="58"/>
      <dgm:spPr/>
      <dgm:t>
        <a:bodyPr/>
        <a:lstStyle/>
        <a:p>
          <a:endParaRPr lang="it-IT"/>
        </a:p>
      </dgm:t>
    </dgm:pt>
    <dgm:pt modelId="{D827BCBE-29DA-46B7-990C-A8C003A0449B}" type="pres">
      <dgm:prSet presAssocID="{9C428C6C-FDC3-4F78-8E7C-46E4DAC17F6E}" presName="hierChild3" presStyleCnt="0"/>
      <dgm:spPr/>
    </dgm:pt>
    <dgm:pt modelId="{22E88724-6F20-434F-B3F4-5844B798D3E3}" type="pres">
      <dgm:prSet presAssocID="{704B3061-399C-423F-8B00-470A016A07E2}" presName="Name19" presStyleLbl="parChTrans1D4" presStyleIdx="54" presStyleCnt="58"/>
      <dgm:spPr/>
    </dgm:pt>
    <dgm:pt modelId="{228B8F6B-B6A6-4D53-9FB7-402340CE4382}" type="pres">
      <dgm:prSet presAssocID="{BD17A170-5F8E-4307-9569-880F65A3391F}" presName="Name21" presStyleCnt="0"/>
      <dgm:spPr/>
    </dgm:pt>
    <dgm:pt modelId="{12DD2239-3F68-4158-9708-2CCEAFF9C79B}" type="pres">
      <dgm:prSet presAssocID="{BD17A170-5F8E-4307-9569-880F65A3391F}" presName="level2Shape" presStyleLbl="node4" presStyleIdx="54" presStyleCnt="58"/>
      <dgm:spPr/>
      <dgm:t>
        <a:bodyPr/>
        <a:lstStyle/>
        <a:p>
          <a:endParaRPr lang="it-IT"/>
        </a:p>
      </dgm:t>
    </dgm:pt>
    <dgm:pt modelId="{4622882A-74D0-4522-8D8A-883417E1C734}" type="pres">
      <dgm:prSet presAssocID="{BD17A170-5F8E-4307-9569-880F65A3391F}" presName="hierChild3" presStyleCnt="0"/>
      <dgm:spPr/>
    </dgm:pt>
    <dgm:pt modelId="{ADD3D81B-0EFC-4E7F-AFAB-42B3DCE8B17B}" type="pres">
      <dgm:prSet presAssocID="{015BABD7-A5F6-4ECC-92D1-1CD7991A4BAA}" presName="Name19" presStyleLbl="parChTrans1D4" presStyleIdx="55" presStyleCnt="58"/>
      <dgm:spPr/>
    </dgm:pt>
    <dgm:pt modelId="{2E9160BF-1CBD-4EAA-87F2-A9D08D683CB8}" type="pres">
      <dgm:prSet presAssocID="{FE20BBEE-8AFB-478B-89ED-57C6BCF96629}" presName="Name21" presStyleCnt="0"/>
      <dgm:spPr/>
    </dgm:pt>
    <dgm:pt modelId="{29589FB7-1DB1-471C-8283-C6FF9E1C789D}" type="pres">
      <dgm:prSet presAssocID="{FE20BBEE-8AFB-478B-89ED-57C6BCF96629}" presName="level2Shape" presStyleLbl="node4" presStyleIdx="55" presStyleCnt="58"/>
      <dgm:spPr/>
      <dgm:t>
        <a:bodyPr/>
        <a:lstStyle/>
        <a:p>
          <a:endParaRPr lang="it-IT"/>
        </a:p>
      </dgm:t>
    </dgm:pt>
    <dgm:pt modelId="{83C39219-CF6D-4F55-955C-83FF97DDBBC0}" type="pres">
      <dgm:prSet presAssocID="{FE20BBEE-8AFB-478B-89ED-57C6BCF96629}" presName="hierChild3" presStyleCnt="0"/>
      <dgm:spPr/>
    </dgm:pt>
    <dgm:pt modelId="{D525B9FA-CF79-4384-8853-747DDFB8DED3}" type="pres">
      <dgm:prSet presAssocID="{C02437EE-F0DE-499B-AADF-E6978E9F6054}" presName="Name19" presStyleLbl="parChTrans1D4" presStyleIdx="56" presStyleCnt="58"/>
      <dgm:spPr/>
      <dgm:t>
        <a:bodyPr/>
        <a:lstStyle/>
        <a:p>
          <a:endParaRPr lang="it-IT"/>
        </a:p>
      </dgm:t>
    </dgm:pt>
    <dgm:pt modelId="{F485EBFA-EAC6-420C-91F6-8B51A34FC070}" type="pres">
      <dgm:prSet presAssocID="{B0625779-988F-4A9D-BD0C-D34046C1F387}" presName="Name21" presStyleCnt="0"/>
      <dgm:spPr/>
    </dgm:pt>
    <dgm:pt modelId="{331760A2-349E-4336-BE0D-605B4079F18B}" type="pres">
      <dgm:prSet presAssocID="{B0625779-988F-4A9D-BD0C-D34046C1F387}" presName="level2Shape" presStyleLbl="node4" presStyleIdx="56" presStyleCnt="58"/>
      <dgm:spPr/>
      <dgm:t>
        <a:bodyPr/>
        <a:lstStyle/>
        <a:p>
          <a:endParaRPr lang="it-IT"/>
        </a:p>
      </dgm:t>
    </dgm:pt>
    <dgm:pt modelId="{D3D35002-7988-485D-8CCE-8CE68AFDA73E}" type="pres">
      <dgm:prSet presAssocID="{B0625779-988F-4A9D-BD0C-D34046C1F387}" presName="hierChild3" presStyleCnt="0"/>
      <dgm:spPr/>
    </dgm:pt>
    <dgm:pt modelId="{5242F63C-7D98-41EE-A2FA-0F4961765114}" type="pres">
      <dgm:prSet presAssocID="{6ED4230D-1072-4919-9D84-E5265189A787}" presName="Name19" presStyleLbl="parChTrans1D4" presStyleIdx="57" presStyleCnt="58"/>
      <dgm:spPr/>
      <dgm:t>
        <a:bodyPr/>
        <a:lstStyle/>
        <a:p>
          <a:endParaRPr lang="it-IT"/>
        </a:p>
      </dgm:t>
    </dgm:pt>
    <dgm:pt modelId="{72F9BC2E-D953-458A-B9CD-9FB617012DD1}" type="pres">
      <dgm:prSet presAssocID="{C04C2180-05A0-40EB-85E3-485EC989C05B}" presName="Name21" presStyleCnt="0"/>
      <dgm:spPr/>
    </dgm:pt>
    <dgm:pt modelId="{9A46ED6B-8B33-4F27-8561-D3C691ACF2D7}" type="pres">
      <dgm:prSet presAssocID="{C04C2180-05A0-40EB-85E3-485EC989C05B}" presName="level2Shape" presStyleLbl="node4" presStyleIdx="57" presStyleCnt="58"/>
      <dgm:spPr/>
      <dgm:t>
        <a:bodyPr/>
        <a:lstStyle/>
        <a:p>
          <a:endParaRPr lang="it-IT"/>
        </a:p>
      </dgm:t>
    </dgm:pt>
    <dgm:pt modelId="{4543449C-AEBC-490F-BB77-A01A1E8E2590}" type="pres">
      <dgm:prSet presAssocID="{C04C2180-05A0-40EB-85E3-485EC989C05B}" presName="hierChild3" presStyleCnt="0"/>
      <dgm:spPr/>
    </dgm:pt>
    <dgm:pt modelId="{72687DE8-1A50-4687-9F22-EE9EC643B95A}" type="pres">
      <dgm:prSet presAssocID="{FD53B075-5C6E-401D-A086-F5A6EAC3E0AF}" presName="bgShapesFlow" presStyleCnt="0"/>
      <dgm:spPr/>
    </dgm:pt>
  </dgm:ptLst>
  <dgm:cxnLst>
    <dgm:cxn modelId="{3FD6C07F-7CB3-4D11-8FF6-CBCAB3B054CE}" srcId="{3EC52C4D-B6F2-41DA-BEFA-5EF485DB5552}" destId="{A0BBA430-5C3F-44FB-A47B-3179D4B2910D}" srcOrd="1" destOrd="0" parTransId="{565C32F1-47F5-410F-9699-0105D3E460F1}" sibTransId="{CF52BB7E-586A-4797-8C8A-B0FE987B31A3}"/>
    <dgm:cxn modelId="{EAEDF9F7-6293-43FE-9901-D8353618BF56}" type="presOf" srcId="{4871F574-7218-432C-BC33-B56273322236}" destId="{DA0E4BB5-7BFF-42A2-8A85-05FD5E7A7D3D}" srcOrd="0" destOrd="0" presId="urn:microsoft.com/office/officeart/2005/8/layout/hierarchy6"/>
    <dgm:cxn modelId="{3052E7E4-C6F2-47EB-8335-6C7C70E98757}" srcId="{2F1B4B76-0BF5-4DA6-94D7-E32F47A21162}" destId="{1BDFFF51-7E68-4479-95C6-7EF6B1E3EEB7}" srcOrd="0" destOrd="0" parTransId="{E13F652D-A61C-4962-BE22-EB90907A49BA}" sibTransId="{C2F2473C-0FC3-40B6-A4D4-2B9A5DDC112A}"/>
    <dgm:cxn modelId="{EAB3EF94-0A33-4EB3-B982-B4C0B43AE489}" type="presOf" srcId="{D03B55FF-A0CA-4F3B-9C79-268A9F6C4F1C}" destId="{A1199FCE-BDD7-4D77-87E7-81022B9F39F2}" srcOrd="0" destOrd="0" presId="urn:microsoft.com/office/officeart/2005/8/layout/hierarchy6"/>
    <dgm:cxn modelId="{7590BB75-2B9C-4428-8873-50381D396750}" type="presOf" srcId="{FD53B075-5C6E-401D-A086-F5A6EAC3E0AF}" destId="{B5F33AA1-B5F5-4A6B-9791-3AC9C8265223}" srcOrd="0" destOrd="0" presId="urn:microsoft.com/office/officeart/2005/8/layout/hierarchy6"/>
    <dgm:cxn modelId="{3645596D-F5FB-452F-91D4-AD1170741C58}" type="presOf" srcId="{5151694C-501C-42A7-98B5-9A0BA76CA8B3}" destId="{7E2483AD-10D4-439D-BAE2-E741C997B496}" srcOrd="0" destOrd="0" presId="urn:microsoft.com/office/officeart/2005/8/layout/hierarchy6"/>
    <dgm:cxn modelId="{D92F5843-C51B-465E-B619-8C467275047F}" srcId="{241B55BC-09CC-4F1B-8A9E-BEA29429CC6B}" destId="{63952DE1-D65A-4141-990C-0A19872CDB9B}" srcOrd="1" destOrd="0" parTransId="{FBDC7762-8973-4BE7-9F37-8ABA67C34C57}" sibTransId="{97864F37-2573-410F-9C6C-192D00929F22}"/>
    <dgm:cxn modelId="{60C8DCB6-9BA5-4FD8-905D-955FB91BE0E2}" type="presOf" srcId="{53E6C419-B6CE-49BB-BABF-036E040AF5C5}" destId="{15F37E62-AA36-49B6-8CD2-EC7BA72A5973}" srcOrd="0" destOrd="0" presId="urn:microsoft.com/office/officeart/2005/8/layout/hierarchy6"/>
    <dgm:cxn modelId="{0127DD33-3A3A-44F1-9E66-E351B6072383}" type="presOf" srcId="{BECB5B51-2FC2-4A9E-AFD5-814021EE3114}" destId="{6AEE4366-B14B-4D8F-AAAC-C1A550806099}" srcOrd="0" destOrd="0" presId="urn:microsoft.com/office/officeart/2005/8/layout/hierarchy6"/>
    <dgm:cxn modelId="{319787ED-3CE5-4375-ABB7-3676BACE1CFC}" srcId="{9C428C6C-FDC3-4F78-8E7C-46E4DAC17F6E}" destId="{BD17A170-5F8E-4307-9569-880F65A3391F}" srcOrd="0" destOrd="0" parTransId="{704B3061-399C-423F-8B00-470A016A07E2}" sibTransId="{54CAD47D-C86E-4EA1-A8BF-8A9512903B8D}"/>
    <dgm:cxn modelId="{EE00A85F-2C27-4949-936F-009159C8EFD7}" type="presOf" srcId="{F423533F-9A7D-4298-8EE5-69179FB1ED93}" destId="{757DC42E-168C-4C27-B5E2-4F33017A1E80}" srcOrd="0" destOrd="0" presId="urn:microsoft.com/office/officeart/2005/8/layout/hierarchy6"/>
    <dgm:cxn modelId="{AA3303AC-6967-4195-A445-B876D438B47A}" type="presOf" srcId="{3BE66C01-9A30-4ADE-8F9D-5A56E5225217}" destId="{67F2EFCF-847B-405C-841F-039288674239}" srcOrd="0" destOrd="0" presId="urn:microsoft.com/office/officeart/2005/8/layout/hierarchy6"/>
    <dgm:cxn modelId="{16596E00-0369-4BFF-9909-F7CE3343C37A}" type="presOf" srcId="{241B55BC-09CC-4F1B-8A9E-BEA29429CC6B}" destId="{BD47C7FD-0082-40F8-8F66-FF719D04C5FF}" srcOrd="0" destOrd="0" presId="urn:microsoft.com/office/officeart/2005/8/layout/hierarchy6"/>
    <dgm:cxn modelId="{E0E089A0-19A8-43BE-AA52-8ED5C164E6AE}" type="presOf" srcId="{8A7522D7-B85B-4D5A-811E-76B059B0A015}" destId="{FCDDA5C6-92F0-4FB5-ACE2-010C53E38058}" srcOrd="0" destOrd="0" presId="urn:microsoft.com/office/officeart/2005/8/layout/hierarchy6"/>
    <dgm:cxn modelId="{64FCB15A-AF24-4C8F-A73D-1E8C2555CFF8}" type="presOf" srcId="{44ABEAF0-91BC-403E-B3A3-18950DD9AF14}" destId="{337B1903-D898-4CFD-8235-F5C711BA244A}" srcOrd="0" destOrd="0" presId="urn:microsoft.com/office/officeart/2005/8/layout/hierarchy6"/>
    <dgm:cxn modelId="{E899F746-32AE-4AB0-80BF-957BC0315DCB}" type="presOf" srcId="{F9758153-BC60-4B72-82D5-32FC819BA6B4}" destId="{CB33DE7E-6798-4F28-938A-42B5A993DA31}" srcOrd="0" destOrd="0" presId="urn:microsoft.com/office/officeart/2005/8/layout/hierarchy6"/>
    <dgm:cxn modelId="{848D82AE-554F-40F9-A267-E824D8B48E65}" srcId="{B073D3BC-46E8-4647-8FE8-DF04CA56FB49}" destId="{2CBF7DD1-1AEC-43E1-92BF-9B6A07DDF122}" srcOrd="0" destOrd="0" parTransId="{803A1F13-19B1-4D38-9DD3-E4B99BDE093C}" sibTransId="{14F8308A-54BB-4C3D-AF9E-DAC9099A886D}"/>
    <dgm:cxn modelId="{C4AF23D3-98FC-40A5-A7EC-91F4987A5F03}" srcId="{C337E8C2-75AE-48BE-BF3B-BF9AF43BAB84}" destId="{F3072AC6-47CF-4BAA-AE27-CFFED336956C}" srcOrd="0" destOrd="0" parTransId="{945BCFE0-26D9-4E39-982F-892BF0B93A40}" sibTransId="{A61E7EDC-55F8-474B-A225-CB7FE4E17880}"/>
    <dgm:cxn modelId="{31A35CB5-D639-40F4-8937-D2A9429F96B1}" srcId="{57571D33-7FDB-4E49-94A8-578725FD7B5F}" destId="{AE7EA0E8-2A78-4D36-87E2-44B0AFE5E099}" srcOrd="0" destOrd="0" parTransId="{3BB84F61-E4D6-4960-9427-2C06437723BE}" sibTransId="{82D2438F-6671-4952-A9D9-36D94D2C39BC}"/>
    <dgm:cxn modelId="{F0DBD6EC-89DF-4B55-B7A6-5898C1C3831E}" type="presOf" srcId="{6238F77A-5286-46E8-821A-1A24CBF13B74}" destId="{9E5A5C6B-CC88-4D7B-9EB4-B085EBF0A29A}" srcOrd="0" destOrd="0" presId="urn:microsoft.com/office/officeart/2005/8/layout/hierarchy6"/>
    <dgm:cxn modelId="{5EA08530-4731-4097-92E8-6E7D49684206}" type="presOf" srcId="{7BA20CE4-FEB1-44FB-91E5-017CCC6A4714}" destId="{8E706B24-FDE0-443C-BFA9-00131915F602}" srcOrd="0" destOrd="0" presId="urn:microsoft.com/office/officeart/2005/8/layout/hierarchy6"/>
    <dgm:cxn modelId="{65475981-D98B-4560-85B8-744B0B46D2A7}" type="presOf" srcId="{76B79BE8-C9DF-428B-8C51-B1A185212F68}" destId="{120C0A26-710D-4472-B84D-C5BF8F90821D}" srcOrd="0" destOrd="0" presId="urn:microsoft.com/office/officeart/2005/8/layout/hierarchy6"/>
    <dgm:cxn modelId="{ADEECFCD-51C4-47BC-8EC6-53148BF4F6BD}" type="presOf" srcId="{C8CD9764-6F54-4B95-B449-B471921D9725}" destId="{3BA6EA03-F317-49E9-BC84-E937D10CFD16}" srcOrd="0" destOrd="0" presId="urn:microsoft.com/office/officeart/2005/8/layout/hierarchy6"/>
    <dgm:cxn modelId="{12F77EA7-161C-4331-8049-EED24A586CBE}" type="presOf" srcId="{245CECF7-BAAD-4FEB-98ED-A17DE8F4E2C1}" destId="{D13F748B-623B-4B18-8E92-D90BF4948895}" srcOrd="0" destOrd="0" presId="urn:microsoft.com/office/officeart/2005/8/layout/hierarchy6"/>
    <dgm:cxn modelId="{9FF98AA1-F9DC-4C2D-BBA8-60A784B771DE}" type="presOf" srcId="{CD4C99B6-9521-47E4-A022-DE7EAC505006}" destId="{0AEA9138-AC04-41D9-9EC0-EE1A2A4DA9A6}" srcOrd="0" destOrd="0" presId="urn:microsoft.com/office/officeart/2005/8/layout/hierarchy6"/>
    <dgm:cxn modelId="{BD11C489-A865-4305-A724-15DF7F869556}" type="presOf" srcId="{2F1B4B76-0BF5-4DA6-94D7-E32F47A21162}" destId="{59592C90-2CD5-4089-9889-B490CDEA50CB}" srcOrd="0" destOrd="0" presId="urn:microsoft.com/office/officeart/2005/8/layout/hierarchy6"/>
    <dgm:cxn modelId="{19BB1C60-4368-46B0-A037-76340CA0DDB9}" type="presOf" srcId="{3BB84F61-E4D6-4960-9427-2C06437723BE}" destId="{A980E926-840A-4116-B1AD-F1C4A12331A4}" srcOrd="0" destOrd="0" presId="urn:microsoft.com/office/officeart/2005/8/layout/hierarchy6"/>
    <dgm:cxn modelId="{5B902F85-1712-46BB-910D-4F73079FF027}" srcId="{1BDFFF51-7E68-4479-95C6-7EF6B1E3EEB7}" destId="{53E64634-9DD2-4039-A43F-0E5B0BC20148}" srcOrd="1" destOrd="0" parTransId="{9E6A2E19-3296-46FB-8F29-54C8554BB0A0}" sibTransId="{91DD850C-9401-4BCF-96DE-3CE1D3CC13C5}"/>
    <dgm:cxn modelId="{AFDAA85C-30DA-4D90-BF48-38ABCB27220C}" srcId="{00DCFB9E-B366-41F1-AC2D-39C81C390EC3}" destId="{2F1B4B76-0BF5-4DA6-94D7-E32F47A21162}" srcOrd="0" destOrd="0" parTransId="{3E7D2B58-7C26-4A19-9C93-2D480FF4286E}" sibTransId="{9A984CA0-D8E1-48EE-9963-E055FCB7371F}"/>
    <dgm:cxn modelId="{5E0B696B-2A15-4B70-B0F1-A987B227014A}" type="presOf" srcId="{ED0E08B2-D6A0-4075-9FD6-20D070AF02C0}" destId="{EC375F44-C470-469B-A6CA-95F1137231BD}" srcOrd="0" destOrd="0" presId="urn:microsoft.com/office/officeart/2005/8/layout/hierarchy6"/>
    <dgm:cxn modelId="{C9D14FFC-85BE-4F65-AF6A-CF8E80A77E5A}" srcId="{8275A9C9-9B40-4884-9C6C-4F9444D87C72}" destId="{B0625779-988F-4A9D-BD0C-D34046C1F387}" srcOrd="1" destOrd="0" parTransId="{C02437EE-F0DE-499B-AADF-E6978E9F6054}" sibTransId="{5B404655-4799-468A-9FE3-039D56299AB1}"/>
    <dgm:cxn modelId="{E72AB399-FAC4-475B-AEA1-1E8D4C8D24B1}" srcId="{F423533F-9A7D-4298-8EE5-69179FB1ED93}" destId="{AAEDFE89-77C0-4910-BA02-936FE11C9708}" srcOrd="0" destOrd="0" parTransId="{35C66F8D-A318-424C-8B2E-278E6CC872D4}" sibTransId="{BAB84516-EA64-441A-B5A6-1EF4F56CEBCE}"/>
    <dgm:cxn modelId="{58E6D7DA-CD23-40B9-8275-EFDF26DE443C}" type="presOf" srcId="{560FE467-3D43-4520-9ACB-4419A372C609}" destId="{D61D960B-56BA-43D7-9EBE-770A4DBC1865}" srcOrd="0" destOrd="0" presId="urn:microsoft.com/office/officeart/2005/8/layout/hierarchy6"/>
    <dgm:cxn modelId="{8DDFC617-C638-486A-B672-5F80E3E30EB6}" type="presOf" srcId="{63952DE1-D65A-4141-990C-0A19872CDB9B}" destId="{F0D41FA5-F6AA-408C-8B50-C3C2C97A7AEB}" srcOrd="0" destOrd="0" presId="urn:microsoft.com/office/officeart/2005/8/layout/hierarchy6"/>
    <dgm:cxn modelId="{AC2BD49E-C2DC-481D-BF7E-FC6D47636167}" type="presOf" srcId="{3EC52C4D-B6F2-41DA-BEFA-5EF485DB5552}" destId="{1F74BA1B-0D01-43D7-A546-4BA797DF4CAE}" srcOrd="0" destOrd="0" presId="urn:microsoft.com/office/officeart/2005/8/layout/hierarchy6"/>
    <dgm:cxn modelId="{7A3C6B34-023B-458A-873D-E29139BA24C8}" type="presOf" srcId="{C02437EE-F0DE-499B-AADF-E6978E9F6054}" destId="{D525B9FA-CF79-4384-8853-747DDFB8DED3}" srcOrd="0" destOrd="0" presId="urn:microsoft.com/office/officeart/2005/8/layout/hierarchy6"/>
    <dgm:cxn modelId="{9B8D3369-E971-453F-AA2E-EE43E3B4DEC1}" type="presOf" srcId="{2BB21F7D-507B-42FD-B3D7-3AB113178288}" destId="{FD8A54F1-622C-48F5-A929-11025D026FCF}" srcOrd="0" destOrd="0" presId="urn:microsoft.com/office/officeart/2005/8/layout/hierarchy6"/>
    <dgm:cxn modelId="{6236CFA7-F45F-46A4-B5B4-97669D4E93D4}" type="presOf" srcId="{E30F2800-F9C8-425F-9F16-CD244CF62ABD}" destId="{66E8D341-0911-46C1-B0E7-0E960CFBB50A}" srcOrd="0" destOrd="0" presId="urn:microsoft.com/office/officeart/2005/8/layout/hierarchy6"/>
    <dgm:cxn modelId="{503486B3-24A0-479E-932F-3D98C7969613}" type="presOf" srcId="{8275A9C9-9B40-4884-9C6C-4F9444D87C72}" destId="{85D406C3-9D94-432F-AB78-902FC86EDFA4}" srcOrd="0" destOrd="0" presId="urn:microsoft.com/office/officeart/2005/8/layout/hierarchy6"/>
    <dgm:cxn modelId="{A63C9BC5-55A1-4319-9DF0-FEB8D9159F0C}" type="presOf" srcId="{945BCFE0-26D9-4E39-982F-892BF0B93A40}" destId="{E1A48DBF-1F73-4946-AD6D-7D9D59C4CA14}" srcOrd="0" destOrd="0" presId="urn:microsoft.com/office/officeart/2005/8/layout/hierarchy6"/>
    <dgm:cxn modelId="{3F4D56E5-F295-4D29-822F-21126207C366}" type="presOf" srcId="{9C428C6C-FDC3-4F78-8E7C-46E4DAC17F6E}" destId="{1155E0DC-6060-4C62-B5F6-28B5942AA67B}" srcOrd="0" destOrd="0" presId="urn:microsoft.com/office/officeart/2005/8/layout/hierarchy6"/>
    <dgm:cxn modelId="{BFBA245D-6D33-48EB-AA3B-C780DF3889D8}" srcId="{4FD5E079-D5C1-41B0-ADCE-1FD02D4B96BE}" destId="{6238F77A-5286-46E8-821A-1A24CBF13B74}" srcOrd="0" destOrd="0" parTransId="{DEE9F2EE-2A87-4D77-8EFB-CCFF3C8C62C2}" sibTransId="{7BA9FAA2-B76C-4CD8-AD5F-1D680C4AD87D}"/>
    <dgm:cxn modelId="{CBF79938-7BF8-4544-9950-4B1B92B0B0E9}" type="presOf" srcId="{3CCAEBA4-E38B-433C-9012-A5C23E796060}" destId="{EF02D9C5-3EC1-41A4-B9B5-DB656D96258B}" srcOrd="0" destOrd="0" presId="urn:microsoft.com/office/officeart/2005/8/layout/hierarchy6"/>
    <dgm:cxn modelId="{20F58976-0DCB-400A-8137-69BD9BD04BDB}" type="presOf" srcId="{C337E8C2-75AE-48BE-BF3B-BF9AF43BAB84}" destId="{427DACCB-6759-4D21-B2FA-C27E132A20B7}" srcOrd="0" destOrd="0" presId="urn:microsoft.com/office/officeart/2005/8/layout/hierarchy6"/>
    <dgm:cxn modelId="{AB5BB88C-B2D1-4D80-AA2E-20F869C4F527}" type="presOf" srcId="{E78EF8A8-1B09-46C5-A74F-62E6922570EC}" destId="{63ECA32B-39B6-4D1E-B7BD-70A43B5380CA}" srcOrd="0" destOrd="0" presId="urn:microsoft.com/office/officeart/2005/8/layout/hierarchy6"/>
    <dgm:cxn modelId="{08B92D85-C961-44B2-95E8-0EA4A6DD0441}" type="presOf" srcId="{00DCFB9E-B366-41F1-AC2D-39C81C390EC3}" destId="{9352B64F-866C-4391-9A5D-05DCFA392BF9}" srcOrd="0" destOrd="0" presId="urn:microsoft.com/office/officeart/2005/8/layout/hierarchy6"/>
    <dgm:cxn modelId="{584800D5-02E2-42B9-B751-317BEB240B20}" type="presOf" srcId="{28976FAF-79AF-43A9-B6CF-CC89D1BE282E}" destId="{4E5E932A-C5D9-4258-918F-39F00A9BBD48}" srcOrd="0" destOrd="0" presId="urn:microsoft.com/office/officeart/2005/8/layout/hierarchy6"/>
    <dgm:cxn modelId="{9F43638D-F0EC-47F4-AFF7-F5EBEB039559}" srcId="{9C428C6C-FDC3-4F78-8E7C-46E4DAC17F6E}" destId="{FE20BBEE-8AFB-478B-89ED-57C6BCF96629}" srcOrd="1" destOrd="0" parTransId="{015BABD7-A5F6-4ECC-92D1-1CD7991A4BAA}" sibTransId="{A5D7852B-3380-4D5C-A483-65BE6809F1AC}"/>
    <dgm:cxn modelId="{524184D5-1ABD-40DE-A698-02CCA60C39DF}" type="presOf" srcId="{DD9C35A0-4047-48E4-AA7F-C40104F4B8CF}" destId="{917D412E-5109-4424-910B-7353DB65F2C8}" srcOrd="0" destOrd="0" presId="urn:microsoft.com/office/officeart/2005/8/layout/hierarchy6"/>
    <dgm:cxn modelId="{321FB288-DA4B-444C-A6DC-CCDE93863A65}" srcId="{AAEDFE89-77C0-4910-BA02-936FE11C9708}" destId="{EE582643-7DDC-41DF-872E-D0AC60AFC036}" srcOrd="0" destOrd="0" parTransId="{1DC2364F-5A76-4212-AE72-123A333144EE}" sibTransId="{F7958C04-4EA7-4876-B0E9-66FBCDB98626}"/>
    <dgm:cxn modelId="{E0ECDABE-AD11-4630-8533-17045A8057C4}" type="presOf" srcId="{CA0A5536-BD2A-433F-AF2A-673DC6EBEA78}" destId="{54B11211-F3B2-4DD5-B485-A46E1445E0C9}" srcOrd="0" destOrd="0" presId="urn:microsoft.com/office/officeart/2005/8/layout/hierarchy6"/>
    <dgm:cxn modelId="{4BD5D17B-4D9F-4C47-89FE-6A69A091F94F}" type="presOf" srcId="{A0BBA430-5C3F-44FB-A47B-3179D4B2910D}" destId="{21F3FE69-679E-499F-BEFA-5A218A200947}" srcOrd="0" destOrd="0" presId="urn:microsoft.com/office/officeart/2005/8/layout/hierarchy6"/>
    <dgm:cxn modelId="{42868143-1CD4-4A45-9824-8ADE1619D141}" type="presOf" srcId="{3A8FE179-2D3A-4453-8DD3-AF49BA3B63D1}" destId="{A969B6F3-96F3-40C0-80F5-5D06F166A4F8}" srcOrd="0" destOrd="0" presId="urn:microsoft.com/office/officeart/2005/8/layout/hierarchy6"/>
    <dgm:cxn modelId="{A3999DA0-148C-497B-961F-A6E549EB6D08}" srcId="{A0BBA430-5C3F-44FB-A47B-3179D4B2910D}" destId="{CD4C99B6-9521-47E4-A022-DE7EAC505006}" srcOrd="1" destOrd="0" parTransId="{E2AED57E-E66D-4D8F-A281-3A5918974566}" sibTransId="{53148406-7B8B-47AF-93D2-794599432713}"/>
    <dgm:cxn modelId="{06B0690F-3E3B-4B4F-B4D2-7740349A675B}" type="presOf" srcId="{A0DB2243-7BFA-472B-A9AC-00C3483F5076}" destId="{AAC4EC16-FD28-499C-A365-896429029BE1}" srcOrd="0" destOrd="0" presId="urn:microsoft.com/office/officeart/2005/8/layout/hierarchy6"/>
    <dgm:cxn modelId="{44358E79-205D-4E72-9F4D-ABD159637CE8}" type="presOf" srcId="{59981C5F-A1F6-48AB-A6C2-8C771D9C8A16}" destId="{398EC90E-F43D-4E0A-B1D4-95DCFE0B9AEC}" srcOrd="0" destOrd="0" presId="urn:microsoft.com/office/officeart/2005/8/layout/hierarchy6"/>
    <dgm:cxn modelId="{67CBB4A3-99D2-46B4-85E7-E65EBBD953E6}" srcId="{3BE66C01-9A30-4ADE-8F9D-5A56E5225217}" destId="{A86643BB-17C2-44AC-B38D-0CB451707A52}" srcOrd="0" destOrd="0" parTransId="{BECB5B51-2FC2-4A9E-AFD5-814021EE3114}" sibTransId="{4C212AD3-5296-47C1-8473-0B98F8E23003}"/>
    <dgm:cxn modelId="{870F7CA9-53F1-477C-9D83-034ED02D58F9}" srcId="{34C4F360-DEBB-467E-83F7-8750413876EC}" destId="{0BFB4D2E-A78C-4578-8C0F-A8E769AE60F7}" srcOrd="0" destOrd="0" parTransId="{5C85A221-74ED-48AD-8756-C447CDB7E73C}" sibTransId="{C80C8FA3-3B1A-46BE-9B91-C36C6B2180BF}"/>
    <dgm:cxn modelId="{AD8E7BF2-B2CF-47EA-A7BB-4C861725A83A}" type="presOf" srcId="{0BFB4D2E-A78C-4578-8C0F-A8E769AE60F7}" destId="{40A91229-46F5-4B27-BBBE-8531268F61E9}" srcOrd="0" destOrd="0" presId="urn:microsoft.com/office/officeart/2005/8/layout/hierarchy6"/>
    <dgm:cxn modelId="{4E99179E-D226-439B-B0B3-80121ED24EB2}" type="presOf" srcId="{2BA65CEF-9109-41B1-A624-EDFE8C6909D1}" destId="{94069109-D417-4282-B31A-C9BA00402F5F}" srcOrd="0" destOrd="0" presId="urn:microsoft.com/office/officeart/2005/8/layout/hierarchy6"/>
    <dgm:cxn modelId="{89896557-2F19-4054-93D5-6951C937D959}" srcId="{0BFB4D2E-A78C-4578-8C0F-A8E769AE60F7}" destId="{4871F574-7218-432C-BC33-B56273322236}" srcOrd="0" destOrd="0" parTransId="{8BECD51D-8566-4CA7-8763-64DF1426E906}" sibTransId="{E7E26D2F-5C53-4978-A265-8836B6A44FF3}"/>
    <dgm:cxn modelId="{77B14216-DA4C-48C7-9698-0B057E5FAACF}" srcId="{8A7522D7-B85B-4D5A-811E-76B059B0A015}" destId="{4F293BB1-3F10-4AFF-83BA-189D13AB7C11}" srcOrd="0" destOrd="0" parTransId="{ACC4FAF7-533F-4750-9035-A0D0E195A87B}" sibTransId="{42E6EBBE-C0C9-49F8-ACC1-FDFE1E8FB04D}"/>
    <dgm:cxn modelId="{1AEF1CF1-7CAC-4680-850C-5ACDC13D9FDB}" srcId="{8A7522D7-B85B-4D5A-811E-76B059B0A015}" destId="{2E0D2919-8F5B-4395-8121-4ADF7663F839}" srcOrd="1" destOrd="0" parTransId="{775B2824-BBD9-41CA-A899-2FD2D4FFFCAC}" sibTransId="{29C31FFC-077C-42A0-AD68-79C475C9E8EE}"/>
    <dgm:cxn modelId="{6A15C185-1B1D-4317-8576-113E83359456}" srcId="{F3072AC6-47CF-4BAA-AE27-CFFED336956C}" destId="{3C576B5B-ECCC-4CB2-8C9F-B1C47938D9E4}" srcOrd="1" destOrd="0" parTransId="{3A8FE179-2D3A-4453-8DD3-AF49BA3B63D1}" sibTransId="{BFB5C827-0706-4CB9-A4F9-781D7F07134E}"/>
    <dgm:cxn modelId="{A24473B5-4AA3-46BD-B8F4-231B941BF65C}" type="presOf" srcId="{2A213B69-F424-4160-BE4E-7846C568BDDF}" destId="{8B296915-5D65-4E12-A803-7CF7AF8C6AA2}" srcOrd="0" destOrd="0" presId="urn:microsoft.com/office/officeart/2005/8/layout/hierarchy6"/>
    <dgm:cxn modelId="{5439CEE0-CCD6-4DC5-94C7-D9C8D91AC9B5}" type="presOf" srcId="{0C29ED62-44C6-44D9-9B81-D462A349ADF6}" destId="{C4482BF2-6018-4FAA-8AC3-6AA745FEE32A}" srcOrd="0" destOrd="0" presId="urn:microsoft.com/office/officeart/2005/8/layout/hierarchy6"/>
    <dgm:cxn modelId="{1A39E2CB-4FEA-460E-A237-B343EB3A047C}" srcId="{D66351C4-D9A1-4F97-8727-109B3D6A50EA}" destId="{8B427D7A-9933-4D33-B27B-226633E62CFE}" srcOrd="1" destOrd="0" parTransId="{B65D18A4-8B2B-49B5-88E7-1B7DAD3A957C}" sibTransId="{0EC60A3D-D37E-4C62-8F46-17712F1234AD}"/>
    <dgm:cxn modelId="{B0775754-93E2-47A3-BD0C-53305AF35000}" type="presOf" srcId="{FCB6F0D0-0431-4F11-B7BF-70F7BDBBC506}" destId="{F6E1A50E-11EE-4E0B-A59C-D3DCED8E06DC}" srcOrd="0" destOrd="0" presId="urn:microsoft.com/office/officeart/2005/8/layout/hierarchy6"/>
    <dgm:cxn modelId="{89B81724-6487-42AA-AD93-83ECEB110A52}" srcId="{9D3A7552-8EB7-4460-AE4D-9821C73D7DAF}" destId="{E4EF0E61-2743-42D8-B54E-BC4411CBB3EB}" srcOrd="1" destOrd="0" parTransId="{560FE467-3D43-4520-9ACB-4419A372C609}" sibTransId="{CB7A009E-639B-4D16-BAFC-B3BE6B9986AF}"/>
    <dgm:cxn modelId="{419EE779-348A-4935-98F1-129CE1BAE269}" srcId="{34C4F360-DEBB-467E-83F7-8750413876EC}" destId="{57571D33-7FDB-4E49-94A8-578725FD7B5F}" srcOrd="1" destOrd="0" parTransId="{7DD4AB25-F18E-4F9D-BEEB-580A36383E67}" sibTransId="{4B648D07-3F3F-4364-BED9-DCEBAB44440D}"/>
    <dgm:cxn modelId="{DAD9DE7B-D802-4F4B-8DF6-3EB887543546}" type="presOf" srcId="{ACC4FAF7-533F-4750-9035-A0D0E195A87B}" destId="{FDEEBF2D-3310-4CE7-9886-46EA0005F405}" srcOrd="0" destOrd="0" presId="urn:microsoft.com/office/officeart/2005/8/layout/hierarchy6"/>
    <dgm:cxn modelId="{281B5CB8-0120-4415-9350-FFFD4A0F69FF}" type="presOf" srcId="{AAEDFE89-77C0-4910-BA02-936FE11C9708}" destId="{E93A0EBF-B69D-4002-AEFB-DF43898D548F}" srcOrd="0" destOrd="0" presId="urn:microsoft.com/office/officeart/2005/8/layout/hierarchy6"/>
    <dgm:cxn modelId="{7AE0DCC6-0294-4B5C-B28E-0A0BC1400113}" srcId="{4FD5E079-D5C1-41B0-ADCE-1FD02D4B96BE}" destId="{A48B4A80-AD2D-4258-8081-25E870920C80}" srcOrd="1" destOrd="0" parTransId="{E30F2800-F9C8-425F-9F16-CD244CF62ABD}" sibTransId="{4A5C506E-D83E-4CDC-9CF6-1AF1E482341D}"/>
    <dgm:cxn modelId="{118999C5-2780-43CD-B72E-07AB2F1432E9}" srcId="{D66351C4-D9A1-4F97-8727-109B3D6A50EA}" destId="{3BE66C01-9A30-4ADE-8F9D-5A56E5225217}" srcOrd="0" destOrd="0" parTransId="{AA680A6A-F4B7-4316-8CF2-605340DAD248}" sibTransId="{58D8B07E-119E-4E8B-A1E8-436B9273AC31}"/>
    <dgm:cxn modelId="{86FCA98C-048D-48B3-9FC2-948A3C692CCA}" type="presOf" srcId="{CAE145FC-38D8-4D59-AA77-5A5030B1CF3C}" destId="{40D9CF87-02A5-4494-8E38-63187AB9F384}" srcOrd="0" destOrd="0" presId="urn:microsoft.com/office/officeart/2005/8/layout/hierarchy6"/>
    <dgm:cxn modelId="{0F991B30-49E8-4080-B6A4-6CA2FF4FFDEC}" type="presOf" srcId="{D66351C4-D9A1-4F97-8727-109B3D6A50EA}" destId="{A7642BB5-6245-40BD-9EAD-019531425E94}" srcOrd="0" destOrd="0" presId="urn:microsoft.com/office/officeart/2005/8/layout/hierarchy6"/>
    <dgm:cxn modelId="{439D4BA1-84CD-41DE-99C6-944F4300789F}" type="presOf" srcId="{DEE9F2EE-2A87-4D77-8EFB-CCFF3C8C62C2}" destId="{95977E1E-D5CB-460A-BCBF-234C9F3313FD}" srcOrd="0" destOrd="0" presId="urn:microsoft.com/office/officeart/2005/8/layout/hierarchy6"/>
    <dgm:cxn modelId="{E2CB11AC-D4FF-43BB-AD8E-7ECB86C61008}" srcId="{4E5E0224-F7DF-4423-9D9E-1839FA6E12B3}" destId="{C04C2180-05A0-40EB-85E3-485EC989C05B}" srcOrd="1" destOrd="0" parTransId="{6ED4230D-1072-4919-9D84-E5265189A787}" sibTransId="{62694473-66E9-4F19-AAD7-C755D402E003}"/>
    <dgm:cxn modelId="{79D406B1-7F0B-458B-9E54-8274B958CA7B}" srcId="{3CCAEBA4-E38B-433C-9012-A5C23E796060}" destId="{B1A85FAE-58D7-418A-BB3D-64C22214088E}" srcOrd="0" destOrd="0" parTransId="{408FA026-8BBA-40B4-A49B-5C2406FFA11D}" sibTransId="{AC6D6957-F663-4849-9146-376FD2CBFFBF}"/>
    <dgm:cxn modelId="{AEA58E02-6932-4208-99E7-60CFB9AEEB46}" srcId="{3C576B5B-ECCC-4CB2-8C9F-B1C47938D9E4}" destId="{F423533F-9A7D-4298-8EE5-69179FB1ED93}" srcOrd="0" destOrd="0" parTransId="{0B88F0E4-8F7F-4A8D-A304-CF934F9FE062}" sibTransId="{26B1E49D-A6CC-4604-8B40-502011552CC5}"/>
    <dgm:cxn modelId="{AA23242D-253D-4647-B679-E3568926A8EF}" srcId="{3CCAEBA4-E38B-433C-9012-A5C23E796060}" destId="{59981C5F-A1F6-48AB-A6C2-8C771D9C8A16}" srcOrd="1" destOrd="0" parTransId="{CAE145FC-38D8-4D59-AA77-5A5030B1CF3C}" sibTransId="{7DBE1B3D-2724-4805-9F02-0991FB0F17C9}"/>
    <dgm:cxn modelId="{6AA5CABF-D4A2-4E84-9E5D-25C052484707}" type="presOf" srcId="{51A5AB98-AAD3-45EB-A018-42BC8B97D5DC}" destId="{56F6A863-8CDA-4C11-BB97-729F19B48D49}" srcOrd="0" destOrd="0" presId="urn:microsoft.com/office/officeart/2005/8/layout/hierarchy6"/>
    <dgm:cxn modelId="{7A20B272-915D-4447-9AA0-3A9881A94B35}" type="presOf" srcId="{3E7D2B58-7C26-4A19-9C93-2D480FF4286E}" destId="{1F94BE98-484E-49ED-8F6F-F786EE868F17}" srcOrd="0" destOrd="0" presId="urn:microsoft.com/office/officeart/2005/8/layout/hierarchy6"/>
    <dgm:cxn modelId="{AC5C4965-8B4D-4CD3-8C5A-5930682E0807}" type="presOf" srcId="{57571D33-7FDB-4E49-94A8-578725FD7B5F}" destId="{757AF151-BCE2-46C9-9FF7-E390E56BF9EA}" srcOrd="0" destOrd="0" presId="urn:microsoft.com/office/officeart/2005/8/layout/hierarchy6"/>
    <dgm:cxn modelId="{2EE68D24-69A9-4160-9671-A0D674C056B0}" type="presOf" srcId="{2550C4C5-6C8C-41CE-9EFF-76DD9F244CD4}" destId="{538B7AEA-35B6-40B7-B1BC-1BC9FF9018B3}" srcOrd="0" destOrd="0" presId="urn:microsoft.com/office/officeart/2005/8/layout/hierarchy6"/>
    <dgm:cxn modelId="{C7F5472D-CC3E-47AD-B36B-34AE4087071A}" srcId="{4F293BB1-3F10-4AFF-83BA-189D13AB7C11}" destId="{76B79BE8-C9DF-428B-8C51-B1A185212F68}" srcOrd="1" destOrd="0" parTransId="{44ABEAF0-91BC-403E-B3A3-18950DD9AF14}" sibTransId="{E5E40988-75F7-42F3-B828-E724694E0376}"/>
    <dgm:cxn modelId="{68DD69DE-6FD6-4D14-BEEC-4C272366ABE8}" srcId="{CA0A5536-BD2A-433F-AF2A-673DC6EBEA78}" destId="{3EC52C4D-B6F2-41DA-BEFA-5EF485DB5552}" srcOrd="0" destOrd="0" parTransId="{D03B55FF-A0CA-4F3B-9C79-268A9F6C4F1C}" sibTransId="{30871AF8-76E7-4BB6-A107-14894B3BC50B}"/>
    <dgm:cxn modelId="{F73C7A4D-F553-4F28-81F2-542569BC908F}" type="presOf" srcId="{B89C0503-9925-44E3-8B35-0B9B148A923C}" destId="{15A7C1D7-832B-4184-A409-4A18A5E6FBE0}" srcOrd="0" destOrd="0" presId="urn:microsoft.com/office/officeart/2005/8/layout/hierarchy6"/>
    <dgm:cxn modelId="{3210945D-4C72-4016-B7EC-9E2A43C9E8B1}" type="presOf" srcId="{115B2E31-7C43-4962-8022-F42E3CC46358}" destId="{BCBB2593-569B-4D57-9304-66A05E79A3E8}" srcOrd="0" destOrd="0" presId="urn:microsoft.com/office/officeart/2005/8/layout/hierarchy6"/>
    <dgm:cxn modelId="{8704C107-1DA6-414F-A1AD-90BE02B1241B}" srcId="{FD53B075-5C6E-401D-A086-F5A6EAC3E0AF}" destId="{00DCFB9E-B366-41F1-AC2D-39C81C390EC3}" srcOrd="0" destOrd="0" parTransId="{596575C5-1AD4-43C6-9F86-DE3EAD99824F}" sibTransId="{235F018A-63A6-4D8E-8984-51CDB34CA650}"/>
    <dgm:cxn modelId="{C0BA7408-E0D9-42EA-A093-404794215F46}" type="presOf" srcId="{A1E7DE50-3D6D-47B4-848A-61984980C696}" destId="{068A06E2-E69B-49F4-976D-26B0BDCFF842}" srcOrd="0" destOrd="0" presId="urn:microsoft.com/office/officeart/2005/8/layout/hierarchy6"/>
    <dgm:cxn modelId="{02C4D30C-7BF9-4110-A953-970314CB644F}" type="presOf" srcId="{9D3A7552-8EB7-4460-AE4D-9821C73D7DAF}" destId="{D4C02452-CB6F-4F38-A668-FC171D7D9E3B}" srcOrd="0" destOrd="0" presId="urn:microsoft.com/office/officeart/2005/8/layout/hierarchy6"/>
    <dgm:cxn modelId="{ED90EC5E-D14F-4211-BB01-AC6A51510329}" srcId="{9D3A7552-8EB7-4460-AE4D-9821C73D7DAF}" destId="{ED0E08B2-D6A0-4075-9FD6-20D070AF02C0}" srcOrd="0" destOrd="0" parTransId="{2B164A1D-2EA2-494D-8FAE-2B4FCF6E6852}" sibTransId="{F1AB0BEF-FAB7-4E78-BD57-2245086795FA}"/>
    <dgm:cxn modelId="{6B925DB9-0DFB-4617-AC11-89B30B3F0F94}" srcId="{53E64634-9DD2-4039-A43F-0E5B0BC20148}" destId="{D66351C4-D9A1-4F97-8727-109B3D6A50EA}" srcOrd="0" destOrd="0" parTransId="{0C29ED62-44C6-44D9-9B81-D462A349ADF6}" sibTransId="{038AEF49-6CD6-4B5F-BF4D-C9FF5645E6BE}"/>
    <dgm:cxn modelId="{EC41E548-C707-46B5-901F-894E701FE072}" type="presOf" srcId="{AA680A6A-F4B7-4316-8CF2-605340DAD248}" destId="{9EB45167-7C71-47F9-870B-C7A2F5E51E0E}" srcOrd="0" destOrd="0" presId="urn:microsoft.com/office/officeart/2005/8/layout/hierarchy6"/>
    <dgm:cxn modelId="{856A24C4-F342-46F6-AEAA-8807483007B9}" type="presOf" srcId="{7DD4AB25-F18E-4F9D-BEEB-580A36383E67}" destId="{70AF74B2-969A-42D4-8BDA-48B696E8E7DE}" srcOrd="0" destOrd="0" presId="urn:microsoft.com/office/officeart/2005/8/layout/hierarchy6"/>
    <dgm:cxn modelId="{C3F10B17-D231-4F47-B482-3F4623B93CE7}" type="presOf" srcId="{B073D3BC-46E8-4647-8FE8-DF04CA56FB49}" destId="{24D55759-0114-4A46-8023-8E0D5C0260BA}" srcOrd="0" destOrd="0" presId="urn:microsoft.com/office/officeart/2005/8/layout/hierarchy6"/>
    <dgm:cxn modelId="{E5C77973-B66C-40FE-9BB2-EC6042580863}" srcId="{494F7DBC-BC3A-4085-85D7-0A1139BE1C35}" destId="{BB3B262E-1E67-4882-BC74-D6A736AE51FE}" srcOrd="0" destOrd="0" parTransId="{745D35AB-0D38-4076-865B-347010ED25AF}" sibTransId="{C495D282-0ACE-4C72-8C12-147940E13007}"/>
    <dgm:cxn modelId="{C8F1E609-DA20-489E-BD29-820F28DB754E}" type="presOf" srcId="{AED60865-B495-4F24-A68D-21B1F318DACE}" destId="{EB3FDBD7-A3C4-4B89-B1E5-965659942D05}" srcOrd="0" destOrd="0" presId="urn:microsoft.com/office/officeart/2005/8/layout/hierarchy6"/>
    <dgm:cxn modelId="{259928C7-B787-427C-AAD3-6D4C1A31EA4B}" type="presOf" srcId="{2CBF7DD1-1AEC-43E1-92BF-9B6A07DDF122}" destId="{759DEA06-8C44-47E1-8031-24088B304B4D}" srcOrd="0" destOrd="0" presId="urn:microsoft.com/office/officeart/2005/8/layout/hierarchy6"/>
    <dgm:cxn modelId="{944C106C-F0AC-49EA-A0B7-5DC258196625}" srcId="{3EC52C4D-B6F2-41DA-BEFA-5EF485DB5552}" destId="{9D3A7552-8EB7-4460-AE4D-9821C73D7DAF}" srcOrd="0" destOrd="0" parTransId="{F9758153-BC60-4B72-82D5-32FC819BA6B4}" sibTransId="{EAC63D1D-897F-4435-9B43-EC0F7FF3EFE1}"/>
    <dgm:cxn modelId="{172C1E80-E11C-4A10-9078-AB346B7290B2}" type="presOf" srcId="{E2AED57E-E66D-4D8F-A281-3A5918974566}" destId="{D291EA6E-0841-4388-964B-59AAEAE85925}" srcOrd="0" destOrd="0" presId="urn:microsoft.com/office/officeart/2005/8/layout/hierarchy6"/>
    <dgm:cxn modelId="{C5345350-02FA-496E-9269-778574C3ECDF}" type="presOf" srcId="{A45F28B7-72D1-4C9D-BD76-F2B4BC1E4267}" destId="{B50866B2-C220-436E-B5B5-6643F92A6B39}" srcOrd="0" destOrd="0" presId="urn:microsoft.com/office/officeart/2005/8/layout/hierarchy6"/>
    <dgm:cxn modelId="{F103BAD9-D4A3-4074-B2BA-F9F30520D63E}" type="presOf" srcId="{19C49ED3-8F80-4847-B762-A0AA93E2091F}" destId="{8F545086-6115-498B-A227-3B33E931AE62}" srcOrd="0" destOrd="0" presId="urn:microsoft.com/office/officeart/2005/8/layout/hierarchy6"/>
    <dgm:cxn modelId="{C148203D-AC81-4590-9A7D-AAB243D425AC}" type="presOf" srcId="{F3072AC6-47CF-4BAA-AE27-CFFED336956C}" destId="{A5B4FF5F-DD5E-4746-988C-74E1F8A1FD94}" srcOrd="0" destOrd="0" presId="urn:microsoft.com/office/officeart/2005/8/layout/hierarchy6"/>
    <dgm:cxn modelId="{D6AEF6D5-74AC-4293-AC8B-903605E7D5C7}" type="presOf" srcId="{B459C522-D212-462C-87FF-400393C2A417}" destId="{7D52C24C-FB20-4149-9D30-9070611D1441}" srcOrd="0" destOrd="0" presId="urn:microsoft.com/office/officeart/2005/8/layout/hierarchy6"/>
    <dgm:cxn modelId="{991E1F8E-CEF7-40DD-B9CE-AF7FAF885CEE}" type="presOf" srcId="{9E6A2E19-3296-46FB-8F29-54C8554BB0A0}" destId="{D6A12267-36C5-451A-B877-284C911E4A5C}" srcOrd="0" destOrd="0" presId="urn:microsoft.com/office/officeart/2005/8/layout/hierarchy6"/>
    <dgm:cxn modelId="{B3293167-5046-4DA2-863B-9A1343B617B0}" type="presOf" srcId="{80FFDCDB-EC19-4AAB-AA84-47F424CC5BE9}" destId="{1D654ED6-035B-4AA6-915E-F55F1D51413D}" srcOrd="0" destOrd="0" presId="urn:microsoft.com/office/officeart/2005/8/layout/hierarchy6"/>
    <dgm:cxn modelId="{9E5DAD3F-5F37-4772-8397-4F119595942E}" type="presOf" srcId="{9E5FD88E-1A92-43FD-9D09-5040E394507A}" destId="{169DF493-EEEA-4CCC-914E-098A07BA7266}" srcOrd="0" destOrd="0" presId="urn:microsoft.com/office/officeart/2005/8/layout/hierarchy6"/>
    <dgm:cxn modelId="{FC4EE03A-D3FA-4278-BBBC-3956DC5254C5}" srcId="{2F1B4B76-0BF5-4DA6-94D7-E32F47A21162}" destId="{34C4F360-DEBB-467E-83F7-8750413876EC}" srcOrd="1" destOrd="0" parTransId="{DD9C35A0-4047-48E4-AA7F-C40104F4B8CF}" sibTransId="{5F29F4C0-4AAB-47F8-A764-8A22A49BDB69}"/>
    <dgm:cxn modelId="{636C5847-51FC-4635-A247-5EED3C10D937}" type="presOf" srcId="{4E5E0224-F7DF-4423-9D9E-1839FA6E12B3}" destId="{1DC1B128-0470-47EB-B170-82FB80D7F847}" srcOrd="0" destOrd="0" presId="urn:microsoft.com/office/officeart/2005/8/layout/hierarchy6"/>
    <dgm:cxn modelId="{461C0643-9FF8-4109-89DC-58DD4A875516}" srcId="{57571D33-7FDB-4E49-94A8-578725FD7B5F}" destId="{D45E9BE1-F754-4C9C-8A95-6D7330B13D8C}" srcOrd="1" destOrd="0" parTransId="{1402462B-DDAB-4E9F-BE0A-5A5DBF4CCDFC}" sibTransId="{9D8E32AD-BFD2-4965-86A3-B25A89FADEE4}"/>
    <dgm:cxn modelId="{753D48B2-68D2-487F-9C8E-BC22620F6A98}" srcId="{CA0A5536-BD2A-433F-AF2A-673DC6EBEA78}" destId="{8A7522D7-B85B-4D5A-811E-76B059B0A015}" srcOrd="1" destOrd="0" parTransId="{19C49ED3-8F80-4847-B762-A0AA93E2091F}" sibTransId="{9A4777FD-FB41-4199-A6EF-EE99B24B4B5D}"/>
    <dgm:cxn modelId="{12846FF9-B124-4C8A-A3DD-57D4EFCE42FB}" type="presOf" srcId="{BD17A170-5F8E-4307-9569-880F65A3391F}" destId="{12DD2239-3F68-4158-9708-2CCEAFF9C79B}" srcOrd="0" destOrd="0" presId="urn:microsoft.com/office/officeart/2005/8/layout/hierarchy6"/>
    <dgm:cxn modelId="{B9652555-3AED-483D-89B9-9F4A2A7B2F1E}" type="presOf" srcId="{6ED4230D-1072-4919-9D84-E5265189A787}" destId="{5242F63C-7D98-41EE-A2FA-0F4961765114}" srcOrd="0" destOrd="0" presId="urn:microsoft.com/office/officeart/2005/8/layout/hierarchy6"/>
    <dgm:cxn modelId="{DD3E0362-6728-4C1F-AEE5-FB3D50784F13}" type="presOf" srcId="{4F293BB1-3F10-4AFF-83BA-189D13AB7C11}" destId="{04BCB7C3-D12F-47F1-8AB6-A19445D5D5E6}" srcOrd="0" destOrd="0" presId="urn:microsoft.com/office/officeart/2005/8/layout/hierarchy6"/>
    <dgm:cxn modelId="{9CEFF9CD-F216-4AF2-84CE-68F32542769A}" type="presOf" srcId="{169391D6-8258-491F-B71F-67A8203089B8}" destId="{FDF844E7-0A89-48B0-8791-E31ABDC4140A}" srcOrd="0" destOrd="0" presId="urn:microsoft.com/office/officeart/2005/8/layout/hierarchy6"/>
    <dgm:cxn modelId="{3CA0DF62-8563-484A-80E1-F4774C32C9A2}" srcId="{241B55BC-09CC-4F1B-8A9E-BEA29429CC6B}" destId="{ADF8AD62-1F5E-482D-AF63-71EE78D073ED}" srcOrd="0" destOrd="0" parTransId="{CE0DA765-C611-4106-A840-43E8668558AD}" sibTransId="{24D5D9FA-C272-4594-9076-40B192C5C824}"/>
    <dgm:cxn modelId="{429709E6-91BA-4F9D-9CAA-2E9957AAC1DD}" type="presOf" srcId="{B155A96A-D14D-4C3F-B6A4-4DC0EB07D704}" destId="{E8EF9E85-8F6A-45A6-AFF3-9AEE2EDC4FE9}" srcOrd="0" destOrd="0" presId="urn:microsoft.com/office/officeart/2005/8/layout/hierarchy6"/>
    <dgm:cxn modelId="{3E5DF6E3-7BF0-4A72-87B6-40D029654BB4}" type="presOf" srcId="{3C576B5B-ECCC-4CB2-8C9F-B1C47938D9E4}" destId="{276F645F-C63E-4147-90E4-145CF72D000D}" srcOrd="0" destOrd="0" presId="urn:microsoft.com/office/officeart/2005/8/layout/hierarchy6"/>
    <dgm:cxn modelId="{B2EE9BDD-2747-4702-A2F0-F4BC2DFD546B}" srcId="{494F7DBC-BC3A-4085-85D7-0A1139BE1C35}" destId="{A0DB2243-7BFA-472B-A9AC-00C3483F5076}" srcOrd="1" destOrd="0" parTransId="{245CECF7-BAAD-4FEB-98ED-A17DE8F4E2C1}" sibTransId="{3068A45D-BFEA-46B7-BED7-47E92EC45BDE}"/>
    <dgm:cxn modelId="{E4CF393F-A72B-461F-B856-DA904FE399D3}" type="presOf" srcId="{E1F9411F-074D-4F36-9594-26BDA82EE750}" destId="{7E4F81DC-96DC-45A9-BDA8-6F22C2C085CC}" srcOrd="0" destOrd="0" presId="urn:microsoft.com/office/officeart/2005/8/layout/hierarchy6"/>
    <dgm:cxn modelId="{2EC0DBE3-651C-4372-AAE8-D8EF99E28931}" type="presOf" srcId="{408FA026-8BBA-40B4-A49B-5C2406FFA11D}" destId="{60BB639E-3A9C-466B-A343-8967FCD48220}" srcOrd="0" destOrd="0" presId="urn:microsoft.com/office/officeart/2005/8/layout/hierarchy6"/>
    <dgm:cxn modelId="{8C051E12-3190-4BA8-BB2F-488F99C4A8AE}" type="presOf" srcId="{015BABD7-A5F6-4ECC-92D1-1CD7991A4BAA}" destId="{ADD3D81B-0EFC-4E7F-AFAB-42B3DCE8B17B}" srcOrd="0" destOrd="0" presId="urn:microsoft.com/office/officeart/2005/8/layout/hierarchy6"/>
    <dgm:cxn modelId="{AE0C329E-8F1E-42CD-B2DD-5C86BF5869AF}" srcId="{9E76D6E6-87DA-482F-9F13-C09B50463F58}" destId="{58AB504F-203A-4E6F-B503-7F3E24596D7F}" srcOrd="1" destOrd="0" parTransId="{B89C0503-9925-44E3-8B35-0B9B148A923C}" sibTransId="{B40D591E-FC4F-4DAC-A04C-DD9C349171E7}"/>
    <dgm:cxn modelId="{5F49F8EF-5BAC-423F-9B3E-BE3939EBF215}" type="presOf" srcId="{704B3061-399C-423F-8B00-470A016A07E2}" destId="{22E88724-6F20-434F-B3F4-5844B798D3E3}" srcOrd="0" destOrd="0" presId="urn:microsoft.com/office/officeart/2005/8/layout/hierarchy6"/>
    <dgm:cxn modelId="{2F904C3B-DF0D-4914-91D5-54A11CACCAF4}" type="presOf" srcId="{0B88F0E4-8F7F-4A8D-A304-CF934F9FE062}" destId="{1C377062-2A11-4DC0-9EAB-E0A57C34D7CE}" srcOrd="0" destOrd="0" presId="urn:microsoft.com/office/officeart/2005/8/layout/hierarchy6"/>
    <dgm:cxn modelId="{85FBCB69-D7DE-4CBA-87FA-C2D1F1BDB8DB}" type="presOf" srcId="{53E64634-9DD2-4039-A43F-0E5B0BC20148}" destId="{D37ED65B-B3F7-4A73-8F7D-7FD6C47E376E}" srcOrd="0" destOrd="0" presId="urn:microsoft.com/office/officeart/2005/8/layout/hierarchy6"/>
    <dgm:cxn modelId="{6F60E57A-9B19-4B74-97E4-57289D2CC2A6}" type="presOf" srcId="{1DC2364F-5A76-4212-AE72-123A333144EE}" destId="{4D786510-434F-44D0-A760-E475FEAC1A1F}" srcOrd="0" destOrd="0" presId="urn:microsoft.com/office/officeart/2005/8/layout/hierarchy6"/>
    <dgm:cxn modelId="{75DB94CB-F3AE-482B-A5EC-13F42DF12E12}" type="presOf" srcId="{BB3B262E-1E67-4882-BC74-D6A736AE51FE}" destId="{A208F115-0606-4BA0-9118-3BDAA6D7F5D4}" srcOrd="0" destOrd="0" presId="urn:microsoft.com/office/officeart/2005/8/layout/hierarchy6"/>
    <dgm:cxn modelId="{3EBE6C00-8FF0-466D-BAA9-AF1B887F8342}" type="presOf" srcId="{CE0DA765-C611-4106-A840-43E8668558AD}" destId="{68CE64DC-B53E-414F-ABD7-44ED4D9A18E4}" srcOrd="0" destOrd="0" presId="urn:microsoft.com/office/officeart/2005/8/layout/hierarchy6"/>
    <dgm:cxn modelId="{223613E8-49E0-4F1A-9119-0F55C45C4E4A}" type="presOf" srcId="{47F6B998-0501-4682-B341-8D7DC368F76E}" destId="{FC3EFE02-FD41-484C-9845-C59AA4B07D40}" srcOrd="0" destOrd="0" presId="urn:microsoft.com/office/officeart/2005/8/layout/hierarchy6"/>
    <dgm:cxn modelId="{81E02FE8-0341-4268-AC94-C4C66E4EA836}" type="presOf" srcId="{8B427D7A-9933-4D33-B27B-226633E62CFE}" destId="{455C6C5A-9193-4E36-BE83-3598590602A3}" srcOrd="0" destOrd="0" presId="urn:microsoft.com/office/officeart/2005/8/layout/hierarchy6"/>
    <dgm:cxn modelId="{CDA79F70-58B2-4BD6-9A49-CD27F0E1250A}" type="presOf" srcId="{6B9235A5-6A93-4BA1-88F7-9F3D4BDDD338}" destId="{BCA9B54A-A4BA-4174-AC19-2CD5601045FE}" srcOrd="0" destOrd="0" presId="urn:microsoft.com/office/officeart/2005/8/layout/hierarchy6"/>
    <dgm:cxn modelId="{B5060C1A-671E-4B80-8AF6-74ABD760E76B}" srcId="{4F293BB1-3F10-4AFF-83BA-189D13AB7C11}" destId="{832870D7-FD2C-4F7F-8AA1-14E2965CF0AE}" srcOrd="0" destOrd="0" parTransId="{7BA20CE4-FEB1-44FB-91E5-017CCC6A4714}" sibTransId="{436D3623-0154-4276-83EC-ADBE75E001D6}"/>
    <dgm:cxn modelId="{DB2ABDBD-ABC0-43A6-AFBC-D65758D6B50A}" type="presOf" srcId="{8BECD51D-8566-4CA7-8763-64DF1426E906}" destId="{132CD1B8-F08D-424C-BED9-CA2FC4418F97}" srcOrd="0" destOrd="0" presId="urn:microsoft.com/office/officeart/2005/8/layout/hierarchy6"/>
    <dgm:cxn modelId="{987925D4-E97E-4276-ABFA-E73506789E0D}" srcId="{8275A9C9-9B40-4884-9C6C-4F9444D87C72}" destId="{9C428C6C-FDC3-4F78-8E7C-46E4DAC17F6E}" srcOrd="0" destOrd="0" parTransId="{169391D6-8258-491F-B71F-67A8203089B8}" sibTransId="{09EE5581-3BB9-4270-A04D-7DC04F90DFF5}"/>
    <dgm:cxn modelId="{9BBCBB97-2668-4B47-AD62-93F1E54E2EE7}" type="presOf" srcId="{745D35AB-0D38-4076-865B-347010ED25AF}" destId="{45BE6CBE-B7AB-436B-84DE-486A0072ACAA}" srcOrd="0" destOrd="0" presId="urn:microsoft.com/office/officeart/2005/8/layout/hierarchy6"/>
    <dgm:cxn modelId="{4A1790F0-280E-4D76-82BD-EC3B6180948D}" type="presOf" srcId="{A48B4A80-AD2D-4258-8081-25E870920C80}" destId="{471431C4-BE3E-4964-8E15-B13A4BC25337}" srcOrd="0" destOrd="0" presId="urn:microsoft.com/office/officeart/2005/8/layout/hierarchy6"/>
    <dgm:cxn modelId="{1DD8916B-B122-42F0-B601-F92F53D6F298}" type="presOf" srcId="{ADF8AD62-1F5E-482D-AF63-71EE78D073ED}" destId="{FA666DA8-D14E-437E-96F0-CF38030E0A44}" srcOrd="0" destOrd="0" presId="urn:microsoft.com/office/officeart/2005/8/layout/hierarchy6"/>
    <dgm:cxn modelId="{84824E4B-C79A-4276-AC30-9D69920E85C4}" srcId="{EE582643-7DDC-41DF-872E-D0AC60AFC036}" destId="{80FFDCDB-EC19-4AAB-AA84-47F424CC5BE9}" srcOrd="1" destOrd="0" parTransId="{47F6B998-0501-4682-B341-8D7DC368F76E}" sibTransId="{929635E8-D799-4A10-9E05-5A97288F2540}"/>
    <dgm:cxn modelId="{20EBC47F-D118-4507-951A-6D39FD942B09}" srcId="{F423533F-9A7D-4298-8EE5-69179FB1ED93}" destId="{9E76D6E6-87DA-482F-9F13-C09B50463F58}" srcOrd="1" destOrd="0" parTransId="{FD615CF7-6D34-4847-867F-9CEF63604386}" sibTransId="{7E35BD70-3E91-4734-B1BD-449C778F2AE1}"/>
    <dgm:cxn modelId="{59940F94-12E8-401D-BD50-D27B4B047105}" srcId="{C337E8C2-75AE-48BE-BF3B-BF9AF43BAB84}" destId="{4E5E0224-F7DF-4423-9D9E-1839FA6E12B3}" srcOrd="1" destOrd="0" parTransId="{2A213B69-F424-4160-BE4E-7846C568BDDF}" sibTransId="{00CEA30E-D0EF-44A7-90B5-E19F63A65268}"/>
    <dgm:cxn modelId="{AE772B46-7DAE-484D-A3FC-C3894267936A}" type="presOf" srcId="{FE20BBEE-8AFB-478B-89ED-57C6BCF96629}" destId="{29589FB7-1DB1-471C-8283-C6FF9E1C789D}" srcOrd="0" destOrd="0" presId="urn:microsoft.com/office/officeart/2005/8/layout/hierarchy6"/>
    <dgm:cxn modelId="{6EF1543B-7752-408C-83A3-09627BAEF12B}" type="presOf" srcId="{83997779-C149-45C1-875C-CC7E69C683EF}" destId="{452BC336-76FA-4D39-8711-A5DCEB08FD09}" srcOrd="0" destOrd="0" presId="urn:microsoft.com/office/officeart/2005/8/layout/hierarchy6"/>
    <dgm:cxn modelId="{FB9D3CAB-655A-4843-8B95-7EFED2C24799}" type="presOf" srcId="{A86643BB-17C2-44AC-B38D-0CB451707A52}" destId="{19670FC1-07FC-4839-A538-1E8F055F655F}" srcOrd="0" destOrd="0" presId="urn:microsoft.com/office/officeart/2005/8/layout/hierarchy6"/>
    <dgm:cxn modelId="{90254A60-0D23-4ECE-8BB7-D1C5C26CD7DA}" srcId="{2CBF7DD1-1AEC-43E1-92BF-9B6A07DDF122}" destId="{E6D8A00B-A71D-46DC-A59C-003184F5440F}" srcOrd="0" destOrd="0" parTransId="{B155A96A-D14D-4C3F-B6A4-4DC0EB07D704}" sibTransId="{75833C8F-D352-4858-A0B8-7EA3E7FFAD97}"/>
    <dgm:cxn modelId="{B4B9FF66-6A8A-4CD8-AC5C-EDB3861C2A6B}" srcId="{9E76D6E6-87DA-482F-9F13-C09B50463F58}" destId="{058EF983-0958-4894-9F24-E0829EEC5DDE}" srcOrd="0" destOrd="0" parTransId="{FF753867-66A6-4A1C-A7F2-64025FBB26D6}" sibTransId="{DB2ACA0C-C82A-4F01-B597-3C98E45A2DB1}"/>
    <dgm:cxn modelId="{0B8E5D27-D73E-4BB3-923D-9B655F20DE93}" srcId="{1BDFFF51-7E68-4479-95C6-7EF6B1E3EEB7}" destId="{CA0A5536-BD2A-433F-AF2A-673DC6EBEA78}" srcOrd="0" destOrd="0" parTransId="{FCB6F0D0-0431-4F11-B7BF-70F7BDBBC506}" sibTransId="{665C0F33-72A0-4943-B11B-DACC0F745116}"/>
    <dgm:cxn modelId="{098EE4D3-9F49-4E6B-BE13-2DEDDD8A8006}" srcId="{4E5E0224-F7DF-4423-9D9E-1839FA6E12B3}" destId="{8275A9C9-9B40-4884-9C6C-4F9444D87C72}" srcOrd="0" destOrd="0" parTransId="{51A5AB98-AAD3-45EB-A018-42BC8B97D5DC}" sibTransId="{97A37AB1-1014-4F40-9B96-344B6E87CAEF}"/>
    <dgm:cxn modelId="{75E1AAF7-0B8D-4D72-AF0E-DFD35D32A275}" type="presOf" srcId="{AE7EA0E8-2A78-4D36-87E2-44B0AFE5E099}" destId="{2AD8D790-93D6-401A-A96B-B5CC92708719}" srcOrd="0" destOrd="0" presId="urn:microsoft.com/office/officeart/2005/8/layout/hierarchy6"/>
    <dgm:cxn modelId="{D3408985-C803-405E-AE55-5A8837046214}" type="presOf" srcId="{1402462B-DDAB-4E9F-BE0A-5A5DBF4CCDFC}" destId="{14199D78-04F9-4F96-B19D-97F073B11193}" srcOrd="0" destOrd="0" presId="urn:microsoft.com/office/officeart/2005/8/layout/hierarchy6"/>
    <dgm:cxn modelId="{F39A3D96-D4D8-46DE-B359-94096296D590}" srcId="{EE582643-7DDC-41DF-872E-D0AC60AFC036}" destId="{4FD5E079-D5C1-41B0-ADCE-1FD02D4B96BE}" srcOrd="0" destOrd="0" parTransId="{2550C4C5-6C8C-41CE-9EFF-76DD9F244CD4}" sibTransId="{0E962B5A-5D9A-44A5-80A2-AC216BB2C5A9}"/>
    <dgm:cxn modelId="{A74022A2-F2D2-4872-8BDC-A4F0747311D2}" srcId="{AAEDFE89-77C0-4910-BA02-936FE11C9708}" destId="{494F7DBC-BC3A-4085-85D7-0A1139BE1C35}" srcOrd="1" destOrd="0" parTransId="{83997779-C149-45C1-875C-CC7E69C683EF}" sibTransId="{494A3272-D53F-44D9-AAD4-D49AECFEAA43}"/>
    <dgm:cxn modelId="{39EF0CC9-1CC0-490E-A823-538D391BDBC0}" srcId="{F3072AC6-47CF-4BAA-AE27-CFFED336956C}" destId="{3CCAEBA4-E38B-433C-9012-A5C23E796060}" srcOrd="0" destOrd="0" parTransId="{2BA65CEF-9109-41B1-A624-EDFE8C6909D1}" sibTransId="{FA115D84-70E0-48E1-9FE8-05D4133540F6}"/>
    <dgm:cxn modelId="{5AFE9359-E2C6-44E0-AB73-2F482F42178E}" type="presOf" srcId="{40BDF892-7F33-43E0-83C1-6AE47CEAF7F0}" destId="{A8F43B4F-B53B-4B39-94B3-35117A718053}" srcOrd="0" destOrd="0" presId="urn:microsoft.com/office/officeart/2005/8/layout/hierarchy6"/>
    <dgm:cxn modelId="{2292F0D3-4385-4444-B426-1B4F29FF17D9}" srcId="{00DCFB9E-B366-41F1-AC2D-39C81C390EC3}" destId="{C337E8C2-75AE-48BE-BF3B-BF9AF43BAB84}" srcOrd="1" destOrd="0" parTransId="{2BB21F7D-507B-42FD-B3D7-3AB113178288}" sibTransId="{4AA504BE-4013-47C8-BBA2-7F6A9634AA67}"/>
    <dgm:cxn modelId="{C78DA252-AB0E-43FF-9E1C-6347CFFD3EE4}" type="presOf" srcId="{4FD5E079-D5C1-41B0-ADCE-1FD02D4B96BE}" destId="{4A3BCB5B-E4EF-4D4E-AA04-A3F235436BF8}" srcOrd="0" destOrd="0" presId="urn:microsoft.com/office/officeart/2005/8/layout/hierarchy6"/>
    <dgm:cxn modelId="{E82629C2-A577-4AC6-B019-565A6C46E423}" srcId="{3C576B5B-ECCC-4CB2-8C9F-B1C47938D9E4}" destId="{40BDF892-7F33-43E0-83C1-6AE47CEAF7F0}" srcOrd="1" destOrd="0" parTransId="{D9C0E3BB-54C6-4D78-BCCE-EBF82B9F1023}" sibTransId="{69748B05-4644-4EB6-8474-C1D19FB08967}"/>
    <dgm:cxn modelId="{DDCD1083-EB22-4FA3-9DBF-7684DA072CF3}" type="presOf" srcId="{FBDC7762-8973-4BE7-9F37-8ABA67C34C57}" destId="{84AA03FC-26EC-4CC6-B54B-7BC02615066A}" srcOrd="0" destOrd="0" presId="urn:microsoft.com/office/officeart/2005/8/layout/hierarchy6"/>
    <dgm:cxn modelId="{0BEC88E9-2ECA-4230-A2B2-A9C65A7F7029}" type="presOf" srcId="{5C85A221-74ED-48AD-8756-C447CDB7E73C}" destId="{4BCEC867-A683-412E-8F38-3C95D5188AEE}" srcOrd="0" destOrd="0" presId="urn:microsoft.com/office/officeart/2005/8/layout/hierarchy6"/>
    <dgm:cxn modelId="{3ECB7608-ACD4-4244-A402-80DC52A1A8A3}" type="presOf" srcId="{058EF983-0958-4894-9F24-E0829EEC5DDE}" destId="{E02D999C-6264-4297-86E0-5C80A43E9739}" srcOrd="0" destOrd="0" presId="urn:microsoft.com/office/officeart/2005/8/layout/hierarchy6"/>
    <dgm:cxn modelId="{39EBBC50-92DF-42E5-9532-0173B4A4FDB1}" type="presOf" srcId="{2B164A1D-2EA2-494D-8FAE-2B4FCF6E6852}" destId="{9414CA99-4ACC-4BAF-AE9F-CED0244102EA}" srcOrd="0" destOrd="0" presId="urn:microsoft.com/office/officeart/2005/8/layout/hierarchy6"/>
    <dgm:cxn modelId="{DFE2F8F6-8EC6-47CF-9D2B-7CA47A11BF1C}" type="presOf" srcId="{494F7DBC-BC3A-4085-85D7-0A1139BE1C35}" destId="{84876415-FD49-41EF-AE09-A1661B5359C4}" srcOrd="0" destOrd="0" presId="urn:microsoft.com/office/officeart/2005/8/layout/hierarchy6"/>
    <dgm:cxn modelId="{207B29D5-E81A-42E4-B2F6-0D0DDC522C07}" type="presOf" srcId="{B65D18A4-8B2B-49B5-88E7-1B7DAD3A957C}" destId="{4B757CDB-E5D0-483C-9FF9-26A889526F18}" srcOrd="0" destOrd="0" presId="urn:microsoft.com/office/officeart/2005/8/layout/hierarchy6"/>
    <dgm:cxn modelId="{E4F4E70D-D660-45D7-9840-CC871E9DB684}" type="presOf" srcId="{2E0D2919-8F5B-4395-8121-4ADF7663F839}" destId="{06AE80FC-B38A-4ACD-8F9D-4D9107AA7381}" srcOrd="0" destOrd="0" presId="urn:microsoft.com/office/officeart/2005/8/layout/hierarchy6"/>
    <dgm:cxn modelId="{D23EF89D-8DB2-4C20-B7F6-4B78562CECBC}" type="presOf" srcId="{B1A85FAE-58D7-418A-BB3D-64C22214088E}" destId="{67AE3CD4-D8CC-4764-895C-ED52301A2958}" srcOrd="0" destOrd="0" presId="urn:microsoft.com/office/officeart/2005/8/layout/hierarchy6"/>
    <dgm:cxn modelId="{7ACD7D05-D934-46C8-AB5F-1948584FDD4B}" type="presOf" srcId="{FF753867-66A6-4A1C-A7F2-64025FBB26D6}" destId="{B4FAE5A3-C785-442E-9825-E512E8A79D42}" srcOrd="0" destOrd="0" presId="urn:microsoft.com/office/officeart/2005/8/layout/hierarchy6"/>
    <dgm:cxn modelId="{4B12C283-ECC6-4F8A-98AB-FDC034F26CB4}" type="presOf" srcId="{AEF9CA92-3D4D-4B02-81D4-1420F13D8396}" destId="{E830AD92-6DA0-4F22-89BF-CA2484968F57}" srcOrd="0" destOrd="0" presId="urn:microsoft.com/office/officeart/2005/8/layout/hierarchy6"/>
    <dgm:cxn modelId="{A5511A68-9C8C-47EF-9566-963ABEA57D21}" srcId="{2CBF7DD1-1AEC-43E1-92BF-9B6A07DDF122}" destId="{B459C522-D212-462C-87FF-400393C2A417}" srcOrd="1" destOrd="0" parTransId="{E1F9411F-074D-4F36-9594-26BDA82EE750}" sibTransId="{D3C88A84-A67D-4037-9A9E-F4A4FD482DE3}"/>
    <dgm:cxn modelId="{7EDD50FE-F5AA-47EC-9B2E-4B36A70B5F21}" type="presOf" srcId="{C04C2180-05A0-40EB-85E3-485EC989C05B}" destId="{9A46ED6B-8B33-4F27-8561-D3C691ACF2D7}" srcOrd="0" destOrd="0" presId="urn:microsoft.com/office/officeart/2005/8/layout/hierarchy6"/>
    <dgm:cxn modelId="{B20B1B2C-0643-4BAE-875B-CE40277A3C45}" type="presOf" srcId="{E4EF0E61-2743-42D8-B54E-BC4411CBB3EB}" destId="{E822BCC0-9DB3-4C9D-AEC3-25CD589A47CD}" srcOrd="0" destOrd="0" presId="urn:microsoft.com/office/officeart/2005/8/layout/hierarchy6"/>
    <dgm:cxn modelId="{29ACFE56-266C-449C-B0BA-DE5968241A51}" type="presOf" srcId="{803A1F13-19B1-4D38-9DD3-E4B99BDE093C}" destId="{56512D22-6167-4238-9F92-BB840C49D343}" srcOrd="0" destOrd="0" presId="urn:microsoft.com/office/officeart/2005/8/layout/hierarchy6"/>
    <dgm:cxn modelId="{6C63E3F3-9C19-4A21-9DD4-83B7D5C995D7}" type="presOf" srcId="{565C32F1-47F5-410F-9699-0105D3E460F1}" destId="{3D9716AB-A05E-4380-9BB2-5D4BFEFF4BF3}" srcOrd="0" destOrd="0" presId="urn:microsoft.com/office/officeart/2005/8/layout/hierarchy6"/>
    <dgm:cxn modelId="{CF4ACB3D-37E3-44B8-BDCB-D84E9BB6E54D}" srcId="{B073D3BC-46E8-4647-8FE8-DF04CA56FB49}" destId="{E78EF8A8-1B09-46C5-A74F-62E6922570EC}" srcOrd="1" destOrd="0" parTransId="{AED60865-B495-4F24-A68D-21B1F318DACE}" sibTransId="{0285C8B0-968F-4E6F-8A69-E6E4FD9A42B5}"/>
    <dgm:cxn modelId="{EC61840E-02B7-4DB0-B95F-8232440DE7CC}" type="presOf" srcId="{9E76D6E6-87DA-482F-9F13-C09B50463F58}" destId="{485BFCA3-DD95-4410-8D64-0AC937C41915}" srcOrd="0" destOrd="0" presId="urn:microsoft.com/office/officeart/2005/8/layout/hierarchy6"/>
    <dgm:cxn modelId="{ACE97A7B-58D4-443B-BBE8-F9F20069DCA3}" type="presOf" srcId="{B0625779-988F-4A9D-BD0C-D34046C1F387}" destId="{331760A2-349E-4336-BE0D-605B4079F18B}" srcOrd="0" destOrd="0" presId="urn:microsoft.com/office/officeart/2005/8/layout/hierarchy6"/>
    <dgm:cxn modelId="{85683135-E217-4DAC-984A-A399A366D6A4}" type="presOf" srcId="{58AB504F-203A-4E6F-B503-7F3E24596D7F}" destId="{D7E9CC3B-9706-4DA2-9FA0-A4000E0F23CA}" srcOrd="0" destOrd="0" presId="urn:microsoft.com/office/officeart/2005/8/layout/hierarchy6"/>
    <dgm:cxn modelId="{768F45BA-6FEE-4257-8401-378A7E51D82B}" type="presOf" srcId="{832870D7-FD2C-4F7F-8AA1-14E2965CF0AE}" destId="{407371DC-9130-4222-A894-CF1FEAB3E271}" srcOrd="0" destOrd="0" presId="urn:microsoft.com/office/officeart/2005/8/layout/hierarchy6"/>
    <dgm:cxn modelId="{0024DA07-90CD-440C-9C1C-DFA8B475E6D4}" type="presOf" srcId="{775B2824-BBD9-41CA-A899-2FD2D4FFFCAC}" destId="{4E44A24F-1EE4-4D6B-95DA-AF21C396859C}" srcOrd="0" destOrd="0" presId="urn:microsoft.com/office/officeart/2005/8/layout/hierarchy6"/>
    <dgm:cxn modelId="{4FC6FA8C-7B9A-4AD8-92A7-46661700A1EC}" type="presOf" srcId="{D9C0E3BB-54C6-4D78-BCCE-EBF82B9F1023}" destId="{DF609DDE-EC4C-4395-B443-DAE8D4A11865}" srcOrd="0" destOrd="0" presId="urn:microsoft.com/office/officeart/2005/8/layout/hierarchy6"/>
    <dgm:cxn modelId="{F877B709-7F7A-4C38-AE37-3E62AB79A88A}" srcId="{3BE66C01-9A30-4ADE-8F9D-5A56E5225217}" destId="{9E5FD88E-1A92-43FD-9D09-5040E394507A}" srcOrd="1" destOrd="0" parTransId="{A45F28B7-72D1-4C9D-BD76-F2B4BC1E4267}" sibTransId="{A9F911C5-CA2D-4954-A793-4FCC674E6DD1}"/>
    <dgm:cxn modelId="{010962A6-1E00-437D-96C1-3FAF9891CC67}" srcId="{53E64634-9DD2-4039-A43F-0E5B0BC20148}" destId="{AEF9CA92-3D4D-4B02-81D4-1420F13D8396}" srcOrd="1" destOrd="0" parTransId="{115B2E31-7C43-4962-8022-F42E3CC46358}" sibTransId="{AD5ED5C3-88DF-4450-96BA-981423736F7C}"/>
    <dgm:cxn modelId="{75E49137-30D3-4FC0-9112-A317258C0C42}" type="presOf" srcId="{34C4F360-DEBB-467E-83F7-8750413876EC}" destId="{217C9B43-5046-44E5-9358-F1EB441EA62C}" srcOrd="0" destOrd="0" presId="urn:microsoft.com/office/officeart/2005/8/layout/hierarchy6"/>
    <dgm:cxn modelId="{6291EFE4-36F4-4F1E-B561-B87EAF2EEB47}" type="presOf" srcId="{E6D8A00B-A71D-46DC-A59C-003184F5440F}" destId="{30C84C62-00E9-40C3-AA73-C53F0FFB0A60}" srcOrd="0" destOrd="0" presId="urn:microsoft.com/office/officeart/2005/8/layout/hierarchy6"/>
    <dgm:cxn modelId="{74CDAF51-58B7-4941-B566-18BB57252078}" srcId="{40BDF892-7F33-43E0-83C1-6AE47CEAF7F0}" destId="{B073D3BC-46E8-4647-8FE8-DF04CA56FB49}" srcOrd="0" destOrd="0" parTransId="{6B9235A5-6A93-4BA1-88F7-9F3D4BDDD338}" sibTransId="{929641FC-FF27-44BA-8BEB-5EB0D8475E6F}"/>
    <dgm:cxn modelId="{769BBDAB-2B4F-4F9D-BE52-D6DADAA85DF9}" srcId="{40BDF892-7F33-43E0-83C1-6AE47CEAF7F0}" destId="{53E6C419-B6CE-49BB-BABF-036E040AF5C5}" srcOrd="1" destOrd="0" parTransId="{28976FAF-79AF-43A9-B6CF-CC89D1BE282E}" sibTransId="{8DA8B4CC-8B36-45AE-9FC5-E1581671A330}"/>
    <dgm:cxn modelId="{B3C96369-96EC-41E9-B197-E52867E6A411}" type="presOf" srcId="{1BDFFF51-7E68-4479-95C6-7EF6B1E3EEB7}" destId="{CFA2C7F6-49EF-4A8F-B1D5-8C8C7D474C6D}" srcOrd="0" destOrd="0" presId="urn:microsoft.com/office/officeart/2005/8/layout/hierarchy6"/>
    <dgm:cxn modelId="{F2A6A5DC-64F3-436D-9063-4DC013EA1787}" type="presOf" srcId="{EE582643-7DDC-41DF-872E-D0AC60AFC036}" destId="{A86C3B82-D0DA-48F6-A215-15D32F4C050A}" srcOrd="0" destOrd="0" presId="urn:microsoft.com/office/officeart/2005/8/layout/hierarchy6"/>
    <dgm:cxn modelId="{DC8DE150-2CD3-4393-8FAE-3D46D40F4A91}" srcId="{0BFB4D2E-A78C-4578-8C0F-A8E769AE60F7}" destId="{C8CD9764-6F54-4B95-B449-B471921D9725}" srcOrd="1" destOrd="0" parTransId="{A1E7DE50-3D6D-47B4-848A-61984980C696}" sibTransId="{42164034-7C70-4F09-8DE3-F0B5C96A3096}"/>
    <dgm:cxn modelId="{BCAB00DF-2E94-4291-8FF0-6B647519D832}" type="presOf" srcId="{35C66F8D-A318-424C-8B2E-278E6CC872D4}" destId="{30D9D7FF-6644-45D2-B429-A24F3D9EE767}" srcOrd="0" destOrd="0" presId="urn:microsoft.com/office/officeart/2005/8/layout/hierarchy6"/>
    <dgm:cxn modelId="{D69271D9-BFBB-4727-BD9E-A49DE2043AA0}" type="presOf" srcId="{E13F652D-A61C-4962-BE22-EB90907A49BA}" destId="{AE9FC0FA-A7BB-4ECB-AE35-BCA8B49DC218}" srcOrd="0" destOrd="0" presId="urn:microsoft.com/office/officeart/2005/8/layout/hierarchy6"/>
    <dgm:cxn modelId="{05C09AB3-3BBF-4B6E-ACD7-4F4229A2D7A7}" type="presOf" srcId="{D45E9BE1-F754-4C9C-8A95-6D7330B13D8C}" destId="{4EFEC598-BE34-489D-AB96-03AE17F7E4BE}" srcOrd="0" destOrd="0" presId="urn:microsoft.com/office/officeart/2005/8/layout/hierarchy6"/>
    <dgm:cxn modelId="{EACDCE9C-11E9-48EA-8980-D9CC84D3EB26}" srcId="{A0BBA430-5C3F-44FB-A47B-3179D4B2910D}" destId="{241B55BC-09CC-4F1B-8A9E-BEA29429CC6B}" srcOrd="0" destOrd="0" parTransId="{5151694C-501C-42A7-98B5-9A0BA76CA8B3}" sibTransId="{147B1EB6-C545-45DF-B118-A486E64C6B8C}"/>
    <dgm:cxn modelId="{8B37292D-2858-429A-BA1A-0D197621054A}" type="presOf" srcId="{FD615CF7-6D34-4847-867F-9CEF63604386}" destId="{2FAA7C5F-016A-40C3-85CE-1FB2CF8C0BE2}" srcOrd="0" destOrd="0" presId="urn:microsoft.com/office/officeart/2005/8/layout/hierarchy6"/>
    <dgm:cxn modelId="{95F49A85-90C8-47EF-BFBE-D65002E46C34}" type="presParOf" srcId="{B5F33AA1-B5F5-4A6B-9791-3AC9C8265223}" destId="{09CB852F-915A-43DA-A137-62306DA96CDD}" srcOrd="0" destOrd="0" presId="urn:microsoft.com/office/officeart/2005/8/layout/hierarchy6"/>
    <dgm:cxn modelId="{B5469B6B-EC64-4233-AD69-588155E87A95}" type="presParOf" srcId="{09CB852F-915A-43DA-A137-62306DA96CDD}" destId="{80E7615F-4CAA-4B43-B35C-74BFB76229B5}" srcOrd="0" destOrd="0" presId="urn:microsoft.com/office/officeart/2005/8/layout/hierarchy6"/>
    <dgm:cxn modelId="{17C100EB-4999-4CD7-B0DC-685864C85637}" type="presParOf" srcId="{80E7615F-4CAA-4B43-B35C-74BFB76229B5}" destId="{6147E9BC-72A2-4B43-B8BC-040374C877AC}" srcOrd="0" destOrd="0" presId="urn:microsoft.com/office/officeart/2005/8/layout/hierarchy6"/>
    <dgm:cxn modelId="{F52B4C1A-9124-407D-AABC-0FC4157F68A9}" type="presParOf" srcId="{6147E9BC-72A2-4B43-B8BC-040374C877AC}" destId="{9352B64F-866C-4391-9A5D-05DCFA392BF9}" srcOrd="0" destOrd="0" presId="urn:microsoft.com/office/officeart/2005/8/layout/hierarchy6"/>
    <dgm:cxn modelId="{4890A409-483A-46A3-AE10-DEC7F9F8FC8D}" type="presParOf" srcId="{6147E9BC-72A2-4B43-B8BC-040374C877AC}" destId="{AC968C9A-DB5E-4A88-B5C7-2773830CD74D}" srcOrd="1" destOrd="0" presId="urn:microsoft.com/office/officeart/2005/8/layout/hierarchy6"/>
    <dgm:cxn modelId="{E57D966D-81EE-409A-9EF4-E319AB2CF513}" type="presParOf" srcId="{AC968C9A-DB5E-4A88-B5C7-2773830CD74D}" destId="{1F94BE98-484E-49ED-8F6F-F786EE868F17}" srcOrd="0" destOrd="0" presId="urn:microsoft.com/office/officeart/2005/8/layout/hierarchy6"/>
    <dgm:cxn modelId="{3AC52FCA-0082-4796-98B5-863241E5872D}" type="presParOf" srcId="{AC968C9A-DB5E-4A88-B5C7-2773830CD74D}" destId="{B5CC527D-1B1C-4A2E-A2A4-DC391CDF143E}" srcOrd="1" destOrd="0" presId="urn:microsoft.com/office/officeart/2005/8/layout/hierarchy6"/>
    <dgm:cxn modelId="{D0F291EE-E2B9-46CF-88D2-F4C2F2BC703F}" type="presParOf" srcId="{B5CC527D-1B1C-4A2E-A2A4-DC391CDF143E}" destId="{59592C90-2CD5-4089-9889-B490CDEA50CB}" srcOrd="0" destOrd="0" presId="urn:microsoft.com/office/officeart/2005/8/layout/hierarchy6"/>
    <dgm:cxn modelId="{419E914B-8E14-45C6-A85B-CF67F823346A}" type="presParOf" srcId="{B5CC527D-1B1C-4A2E-A2A4-DC391CDF143E}" destId="{FF6EA558-A8C2-4EC5-831F-BD8DE5EF3CE4}" srcOrd="1" destOrd="0" presId="urn:microsoft.com/office/officeart/2005/8/layout/hierarchy6"/>
    <dgm:cxn modelId="{0EB8ADB0-9D6A-4A98-B36A-37BEFB15505F}" type="presParOf" srcId="{FF6EA558-A8C2-4EC5-831F-BD8DE5EF3CE4}" destId="{AE9FC0FA-A7BB-4ECB-AE35-BCA8B49DC218}" srcOrd="0" destOrd="0" presId="urn:microsoft.com/office/officeart/2005/8/layout/hierarchy6"/>
    <dgm:cxn modelId="{8AE55CAC-F219-4CC7-BD4C-8FF2690052A3}" type="presParOf" srcId="{FF6EA558-A8C2-4EC5-831F-BD8DE5EF3CE4}" destId="{97A7C32B-3B31-45DC-915C-1C247B3512A2}" srcOrd="1" destOrd="0" presId="urn:microsoft.com/office/officeart/2005/8/layout/hierarchy6"/>
    <dgm:cxn modelId="{C4DC5054-247D-4A95-B691-51BEB422B27C}" type="presParOf" srcId="{97A7C32B-3B31-45DC-915C-1C247B3512A2}" destId="{CFA2C7F6-49EF-4A8F-B1D5-8C8C7D474C6D}" srcOrd="0" destOrd="0" presId="urn:microsoft.com/office/officeart/2005/8/layout/hierarchy6"/>
    <dgm:cxn modelId="{E4728AF0-5BA5-482C-85DD-D5CE093B2D1F}" type="presParOf" srcId="{97A7C32B-3B31-45DC-915C-1C247B3512A2}" destId="{ADD68766-DB56-4DBA-ABCF-78A3EDBA820D}" srcOrd="1" destOrd="0" presId="urn:microsoft.com/office/officeart/2005/8/layout/hierarchy6"/>
    <dgm:cxn modelId="{5AAA1E9A-884C-41F8-B2B9-02057EC6CF27}" type="presParOf" srcId="{ADD68766-DB56-4DBA-ABCF-78A3EDBA820D}" destId="{F6E1A50E-11EE-4E0B-A59C-D3DCED8E06DC}" srcOrd="0" destOrd="0" presId="urn:microsoft.com/office/officeart/2005/8/layout/hierarchy6"/>
    <dgm:cxn modelId="{BDEE5CC5-2AC1-4874-8906-C71AA09B07F7}" type="presParOf" srcId="{ADD68766-DB56-4DBA-ABCF-78A3EDBA820D}" destId="{17EFDEE7-8255-42C6-8BF9-E190F090D72C}" srcOrd="1" destOrd="0" presId="urn:microsoft.com/office/officeart/2005/8/layout/hierarchy6"/>
    <dgm:cxn modelId="{6BF70EDB-8734-4F9E-9C65-97F398CFF69A}" type="presParOf" srcId="{17EFDEE7-8255-42C6-8BF9-E190F090D72C}" destId="{54B11211-F3B2-4DD5-B485-A46E1445E0C9}" srcOrd="0" destOrd="0" presId="urn:microsoft.com/office/officeart/2005/8/layout/hierarchy6"/>
    <dgm:cxn modelId="{28E46D76-B669-47F2-9A96-3DFD626979DE}" type="presParOf" srcId="{17EFDEE7-8255-42C6-8BF9-E190F090D72C}" destId="{581DADE5-F635-4BA2-9395-41BB7360960A}" srcOrd="1" destOrd="0" presId="urn:microsoft.com/office/officeart/2005/8/layout/hierarchy6"/>
    <dgm:cxn modelId="{1ACD0977-CB7E-4D2F-95DC-D737A016FEB2}" type="presParOf" srcId="{581DADE5-F635-4BA2-9395-41BB7360960A}" destId="{A1199FCE-BDD7-4D77-87E7-81022B9F39F2}" srcOrd="0" destOrd="0" presId="urn:microsoft.com/office/officeart/2005/8/layout/hierarchy6"/>
    <dgm:cxn modelId="{ADC52065-1D82-430D-945C-7964978515E5}" type="presParOf" srcId="{581DADE5-F635-4BA2-9395-41BB7360960A}" destId="{78C25FDA-01B3-4BB0-B808-B030F61E9B6E}" srcOrd="1" destOrd="0" presId="urn:microsoft.com/office/officeart/2005/8/layout/hierarchy6"/>
    <dgm:cxn modelId="{97A99D8D-4A91-455E-98A0-A5F9409F6526}" type="presParOf" srcId="{78C25FDA-01B3-4BB0-B808-B030F61E9B6E}" destId="{1F74BA1B-0D01-43D7-A546-4BA797DF4CAE}" srcOrd="0" destOrd="0" presId="urn:microsoft.com/office/officeart/2005/8/layout/hierarchy6"/>
    <dgm:cxn modelId="{1D128356-053C-4DB4-9627-DA7CD8D13F60}" type="presParOf" srcId="{78C25FDA-01B3-4BB0-B808-B030F61E9B6E}" destId="{4FE09BF8-E843-4A3D-BB81-DB1BA251ACB0}" srcOrd="1" destOrd="0" presId="urn:microsoft.com/office/officeart/2005/8/layout/hierarchy6"/>
    <dgm:cxn modelId="{5CE8757C-1788-478C-A907-0C16B5715DC0}" type="presParOf" srcId="{4FE09BF8-E843-4A3D-BB81-DB1BA251ACB0}" destId="{CB33DE7E-6798-4F28-938A-42B5A993DA31}" srcOrd="0" destOrd="0" presId="urn:microsoft.com/office/officeart/2005/8/layout/hierarchy6"/>
    <dgm:cxn modelId="{EDA4AAEB-49D0-422D-8AB3-C2E6AF3A125E}" type="presParOf" srcId="{4FE09BF8-E843-4A3D-BB81-DB1BA251ACB0}" destId="{7064CE74-954F-4C4B-A362-BDD450EBA498}" srcOrd="1" destOrd="0" presId="urn:microsoft.com/office/officeart/2005/8/layout/hierarchy6"/>
    <dgm:cxn modelId="{A08CBAEA-F58A-4B85-AB2E-8533E393DCFE}" type="presParOf" srcId="{7064CE74-954F-4C4B-A362-BDD450EBA498}" destId="{D4C02452-CB6F-4F38-A668-FC171D7D9E3B}" srcOrd="0" destOrd="0" presId="urn:microsoft.com/office/officeart/2005/8/layout/hierarchy6"/>
    <dgm:cxn modelId="{51748A22-7E37-42D5-87ED-2D5D721A017A}" type="presParOf" srcId="{7064CE74-954F-4C4B-A362-BDD450EBA498}" destId="{9E949BFB-1BFA-467E-ADA3-05BAF8F667B4}" srcOrd="1" destOrd="0" presId="urn:microsoft.com/office/officeart/2005/8/layout/hierarchy6"/>
    <dgm:cxn modelId="{E1B921FB-8942-4640-A537-AF5EE8A14AD4}" type="presParOf" srcId="{9E949BFB-1BFA-467E-ADA3-05BAF8F667B4}" destId="{9414CA99-4ACC-4BAF-AE9F-CED0244102EA}" srcOrd="0" destOrd="0" presId="urn:microsoft.com/office/officeart/2005/8/layout/hierarchy6"/>
    <dgm:cxn modelId="{3ABF467E-41BC-477A-B73E-879F657A91ED}" type="presParOf" srcId="{9E949BFB-1BFA-467E-ADA3-05BAF8F667B4}" destId="{35AFC20D-1DFC-4F24-B254-D311D15240DD}" srcOrd="1" destOrd="0" presId="urn:microsoft.com/office/officeart/2005/8/layout/hierarchy6"/>
    <dgm:cxn modelId="{04DB0C66-F341-4400-93E7-4583AF393DBC}" type="presParOf" srcId="{35AFC20D-1DFC-4F24-B254-D311D15240DD}" destId="{EC375F44-C470-469B-A6CA-95F1137231BD}" srcOrd="0" destOrd="0" presId="urn:microsoft.com/office/officeart/2005/8/layout/hierarchy6"/>
    <dgm:cxn modelId="{183653DE-DC31-4C40-B572-6B18413FA66A}" type="presParOf" srcId="{35AFC20D-1DFC-4F24-B254-D311D15240DD}" destId="{776701D2-92A7-4773-B428-1D32415D3061}" srcOrd="1" destOrd="0" presId="urn:microsoft.com/office/officeart/2005/8/layout/hierarchy6"/>
    <dgm:cxn modelId="{8DFB6329-9A82-4136-AB08-5FDF9A41D6EC}" type="presParOf" srcId="{9E949BFB-1BFA-467E-ADA3-05BAF8F667B4}" destId="{D61D960B-56BA-43D7-9EBE-770A4DBC1865}" srcOrd="2" destOrd="0" presId="urn:microsoft.com/office/officeart/2005/8/layout/hierarchy6"/>
    <dgm:cxn modelId="{A7554B9A-8CD2-47EC-83EA-E09B0168E8DC}" type="presParOf" srcId="{9E949BFB-1BFA-467E-ADA3-05BAF8F667B4}" destId="{06AE895B-BD24-4A5A-B7C3-58A88F3F83FE}" srcOrd="3" destOrd="0" presId="urn:microsoft.com/office/officeart/2005/8/layout/hierarchy6"/>
    <dgm:cxn modelId="{46689180-F782-4A00-A91E-C98C259C767D}" type="presParOf" srcId="{06AE895B-BD24-4A5A-B7C3-58A88F3F83FE}" destId="{E822BCC0-9DB3-4C9D-AEC3-25CD589A47CD}" srcOrd="0" destOrd="0" presId="urn:microsoft.com/office/officeart/2005/8/layout/hierarchy6"/>
    <dgm:cxn modelId="{D8EC1BF5-D798-4DDC-957D-F50018B462F7}" type="presParOf" srcId="{06AE895B-BD24-4A5A-B7C3-58A88F3F83FE}" destId="{960E8E9A-2993-4DD4-945B-2E9B2770087D}" srcOrd="1" destOrd="0" presId="urn:microsoft.com/office/officeart/2005/8/layout/hierarchy6"/>
    <dgm:cxn modelId="{536861ED-9A19-4692-9C5B-05F39B11C7AF}" type="presParOf" srcId="{4FE09BF8-E843-4A3D-BB81-DB1BA251ACB0}" destId="{3D9716AB-A05E-4380-9BB2-5D4BFEFF4BF3}" srcOrd="2" destOrd="0" presId="urn:microsoft.com/office/officeart/2005/8/layout/hierarchy6"/>
    <dgm:cxn modelId="{8D88D56A-75D0-40DF-8985-7E23459AC13B}" type="presParOf" srcId="{4FE09BF8-E843-4A3D-BB81-DB1BA251ACB0}" destId="{D4037001-5759-4AC8-96BF-A9E66BDA0843}" srcOrd="3" destOrd="0" presId="urn:microsoft.com/office/officeart/2005/8/layout/hierarchy6"/>
    <dgm:cxn modelId="{BEE84822-FE8C-4618-B5E1-459E6768AA6A}" type="presParOf" srcId="{D4037001-5759-4AC8-96BF-A9E66BDA0843}" destId="{21F3FE69-679E-499F-BEFA-5A218A200947}" srcOrd="0" destOrd="0" presId="urn:microsoft.com/office/officeart/2005/8/layout/hierarchy6"/>
    <dgm:cxn modelId="{26CFDE21-AE1F-4A7E-BEF3-164DC8681916}" type="presParOf" srcId="{D4037001-5759-4AC8-96BF-A9E66BDA0843}" destId="{1CC1ED02-F4FA-4627-8BE3-8C1A7891BD58}" srcOrd="1" destOrd="0" presId="urn:microsoft.com/office/officeart/2005/8/layout/hierarchy6"/>
    <dgm:cxn modelId="{F1FD0AD2-A6F8-439D-A027-1B92AC563558}" type="presParOf" srcId="{1CC1ED02-F4FA-4627-8BE3-8C1A7891BD58}" destId="{7E2483AD-10D4-439D-BAE2-E741C997B496}" srcOrd="0" destOrd="0" presId="urn:microsoft.com/office/officeart/2005/8/layout/hierarchy6"/>
    <dgm:cxn modelId="{A06DC633-C63B-4FED-B196-657FD0934ED2}" type="presParOf" srcId="{1CC1ED02-F4FA-4627-8BE3-8C1A7891BD58}" destId="{6EA990E1-3F43-4EF4-BB65-B581E6A3E252}" srcOrd="1" destOrd="0" presId="urn:microsoft.com/office/officeart/2005/8/layout/hierarchy6"/>
    <dgm:cxn modelId="{B80AA8AD-EA11-480D-A577-064FB46DE61F}" type="presParOf" srcId="{6EA990E1-3F43-4EF4-BB65-B581E6A3E252}" destId="{BD47C7FD-0082-40F8-8F66-FF719D04C5FF}" srcOrd="0" destOrd="0" presId="urn:microsoft.com/office/officeart/2005/8/layout/hierarchy6"/>
    <dgm:cxn modelId="{EF785BEA-7FDD-41C6-A34E-CB56A0285B3F}" type="presParOf" srcId="{6EA990E1-3F43-4EF4-BB65-B581E6A3E252}" destId="{4F3C49C8-2EE9-4E3D-84C9-9CA564E899D3}" srcOrd="1" destOrd="0" presId="urn:microsoft.com/office/officeart/2005/8/layout/hierarchy6"/>
    <dgm:cxn modelId="{325C8D52-9228-41A6-AF87-0BDBB67D7C7B}" type="presParOf" srcId="{4F3C49C8-2EE9-4E3D-84C9-9CA564E899D3}" destId="{68CE64DC-B53E-414F-ABD7-44ED4D9A18E4}" srcOrd="0" destOrd="0" presId="urn:microsoft.com/office/officeart/2005/8/layout/hierarchy6"/>
    <dgm:cxn modelId="{28234FB6-8E77-4D54-9EDB-E4CC6D456E45}" type="presParOf" srcId="{4F3C49C8-2EE9-4E3D-84C9-9CA564E899D3}" destId="{1095D4F4-D991-4739-96B3-3C3D38B569BC}" srcOrd="1" destOrd="0" presId="urn:microsoft.com/office/officeart/2005/8/layout/hierarchy6"/>
    <dgm:cxn modelId="{220E6572-DC48-4C55-A0D0-AF17678084BB}" type="presParOf" srcId="{1095D4F4-D991-4739-96B3-3C3D38B569BC}" destId="{FA666DA8-D14E-437E-96F0-CF38030E0A44}" srcOrd="0" destOrd="0" presId="urn:microsoft.com/office/officeart/2005/8/layout/hierarchy6"/>
    <dgm:cxn modelId="{4DB93F6F-1B17-436D-95A9-B81D0F4FB1C4}" type="presParOf" srcId="{1095D4F4-D991-4739-96B3-3C3D38B569BC}" destId="{BA18EFCF-C0A5-4C29-BC1B-7DD3020CADCF}" srcOrd="1" destOrd="0" presId="urn:microsoft.com/office/officeart/2005/8/layout/hierarchy6"/>
    <dgm:cxn modelId="{8AAEBD6B-CEFC-4D84-894E-D254A061FBF6}" type="presParOf" srcId="{4F3C49C8-2EE9-4E3D-84C9-9CA564E899D3}" destId="{84AA03FC-26EC-4CC6-B54B-7BC02615066A}" srcOrd="2" destOrd="0" presId="urn:microsoft.com/office/officeart/2005/8/layout/hierarchy6"/>
    <dgm:cxn modelId="{40FE29DC-7B4E-4DEC-9699-2A7FB5A3FE24}" type="presParOf" srcId="{4F3C49C8-2EE9-4E3D-84C9-9CA564E899D3}" destId="{92E6E865-22D6-47D3-AB1B-236B10462940}" srcOrd="3" destOrd="0" presId="urn:microsoft.com/office/officeart/2005/8/layout/hierarchy6"/>
    <dgm:cxn modelId="{6DE4CF1F-F4EC-4C54-8A8D-57C6263BC9F5}" type="presParOf" srcId="{92E6E865-22D6-47D3-AB1B-236B10462940}" destId="{F0D41FA5-F6AA-408C-8B50-C3C2C97A7AEB}" srcOrd="0" destOrd="0" presId="urn:microsoft.com/office/officeart/2005/8/layout/hierarchy6"/>
    <dgm:cxn modelId="{397097A4-A979-47A7-8288-C0809EA118A1}" type="presParOf" srcId="{92E6E865-22D6-47D3-AB1B-236B10462940}" destId="{20F8C91A-0E07-4921-B54B-AAFA54F6F5E2}" srcOrd="1" destOrd="0" presId="urn:microsoft.com/office/officeart/2005/8/layout/hierarchy6"/>
    <dgm:cxn modelId="{9304DB23-C0E7-4BA0-9DCD-D379804D4E4D}" type="presParOf" srcId="{1CC1ED02-F4FA-4627-8BE3-8C1A7891BD58}" destId="{D291EA6E-0841-4388-964B-59AAEAE85925}" srcOrd="2" destOrd="0" presId="urn:microsoft.com/office/officeart/2005/8/layout/hierarchy6"/>
    <dgm:cxn modelId="{13366308-1A63-4589-94D6-A720AB4CC46F}" type="presParOf" srcId="{1CC1ED02-F4FA-4627-8BE3-8C1A7891BD58}" destId="{548FA804-0336-4F8F-9DD0-6C08DE1A4495}" srcOrd="3" destOrd="0" presId="urn:microsoft.com/office/officeart/2005/8/layout/hierarchy6"/>
    <dgm:cxn modelId="{E9AB9A5E-7E6B-4F4B-8492-8181575FC57D}" type="presParOf" srcId="{548FA804-0336-4F8F-9DD0-6C08DE1A4495}" destId="{0AEA9138-AC04-41D9-9EC0-EE1A2A4DA9A6}" srcOrd="0" destOrd="0" presId="urn:microsoft.com/office/officeart/2005/8/layout/hierarchy6"/>
    <dgm:cxn modelId="{E75D8945-4C0C-412B-942D-7EB6ED198DFF}" type="presParOf" srcId="{548FA804-0336-4F8F-9DD0-6C08DE1A4495}" destId="{2A79F5F6-4EE2-4FAC-8AD1-FB42B449AA32}" srcOrd="1" destOrd="0" presId="urn:microsoft.com/office/officeart/2005/8/layout/hierarchy6"/>
    <dgm:cxn modelId="{DC2F0360-725D-4278-A9B4-4F0E2DE2E313}" type="presParOf" srcId="{581DADE5-F635-4BA2-9395-41BB7360960A}" destId="{8F545086-6115-498B-A227-3B33E931AE62}" srcOrd="2" destOrd="0" presId="urn:microsoft.com/office/officeart/2005/8/layout/hierarchy6"/>
    <dgm:cxn modelId="{AA29309C-A1EF-440E-84FA-997F977CA57C}" type="presParOf" srcId="{581DADE5-F635-4BA2-9395-41BB7360960A}" destId="{A474A9B4-CEB0-4A32-93F4-F55312404673}" srcOrd="3" destOrd="0" presId="urn:microsoft.com/office/officeart/2005/8/layout/hierarchy6"/>
    <dgm:cxn modelId="{8BB29325-6658-466A-8C92-1F2873AAE9AA}" type="presParOf" srcId="{A474A9B4-CEB0-4A32-93F4-F55312404673}" destId="{FCDDA5C6-92F0-4FB5-ACE2-010C53E38058}" srcOrd="0" destOrd="0" presId="urn:microsoft.com/office/officeart/2005/8/layout/hierarchy6"/>
    <dgm:cxn modelId="{4F2B0FDD-07EA-478F-A1AD-847EBC984C5F}" type="presParOf" srcId="{A474A9B4-CEB0-4A32-93F4-F55312404673}" destId="{23437FD4-278A-4F60-BAC0-21D1FD1F3D55}" srcOrd="1" destOrd="0" presId="urn:microsoft.com/office/officeart/2005/8/layout/hierarchy6"/>
    <dgm:cxn modelId="{819310AE-4DDD-4F32-99A0-DEF261289CC5}" type="presParOf" srcId="{23437FD4-278A-4F60-BAC0-21D1FD1F3D55}" destId="{FDEEBF2D-3310-4CE7-9886-46EA0005F405}" srcOrd="0" destOrd="0" presId="urn:microsoft.com/office/officeart/2005/8/layout/hierarchy6"/>
    <dgm:cxn modelId="{DA202C22-A268-4945-BE5E-2CE25019DB20}" type="presParOf" srcId="{23437FD4-278A-4F60-BAC0-21D1FD1F3D55}" destId="{15BF1E09-2EB8-4425-840E-C38ED7F7E618}" srcOrd="1" destOrd="0" presId="urn:microsoft.com/office/officeart/2005/8/layout/hierarchy6"/>
    <dgm:cxn modelId="{4D594E03-8797-4914-AD27-187A87B1D006}" type="presParOf" srcId="{15BF1E09-2EB8-4425-840E-C38ED7F7E618}" destId="{04BCB7C3-D12F-47F1-8AB6-A19445D5D5E6}" srcOrd="0" destOrd="0" presId="urn:microsoft.com/office/officeart/2005/8/layout/hierarchy6"/>
    <dgm:cxn modelId="{683EC340-FE59-4D53-BD0B-E5547E2C3C95}" type="presParOf" srcId="{15BF1E09-2EB8-4425-840E-C38ED7F7E618}" destId="{0A7D9A67-877C-459C-A725-85977ECAD129}" srcOrd="1" destOrd="0" presId="urn:microsoft.com/office/officeart/2005/8/layout/hierarchy6"/>
    <dgm:cxn modelId="{E5717302-9F5D-4E61-8676-776B3F9D3A43}" type="presParOf" srcId="{0A7D9A67-877C-459C-A725-85977ECAD129}" destId="{8E706B24-FDE0-443C-BFA9-00131915F602}" srcOrd="0" destOrd="0" presId="urn:microsoft.com/office/officeart/2005/8/layout/hierarchy6"/>
    <dgm:cxn modelId="{1AD7DB37-1A6F-4739-B634-BEBE98E07711}" type="presParOf" srcId="{0A7D9A67-877C-459C-A725-85977ECAD129}" destId="{EBD2B0A0-6CAE-4ACD-9FED-644AFF74AFC8}" srcOrd="1" destOrd="0" presId="urn:microsoft.com/office/officeart/2005/8/layout/hierarchy6"/>
    <dgm:cxn modelId="{585C2FE0-30F7-49FE-BE5A-55C56E1074C6}" type="presParOf" srcId="{EBD2B0A0-6CAE-4ACD-9FED-644AFF74AFC8}" destId="{407371DC-9130-4222-A894-CF1FEAB3E271}" srcOrd="0" destOrd="0" presId="urn:microsoft.com/office/officeart/2005/8/layout/hierarchy6"/>
    <dgm:cxn modelId="{30A4326D-E487-4D9B-AB44-56A6B3723228}" type="presParOf" srcId="{EBD2B0A0-6CAE-4ACD-9FED-644AFF74AFC8}" destId="{5CB023CD-A511-4A38-82D0-0DF36C441F22}" srcOrd="1" destOrd="0" presId="urn:microsoft.com/office/officeart/2005/8/layout/hierarchy6"/>
    <dgm:cxn modelId="{678524A1-C286-40BF-A966-2C9F3AE1A664}" type="presParOf" srcId="{0A7D9A67-877C-459C-A725-85977ECAD129}" destId="{337B1903-D898-4CFD-8235-F5C711BA244A}" srcOrd="2" destOrd="0" presId="urn:microsoft.com/office/officeart/2005/8/layout/hierarchy6"/>
    <dgm:cxn modelId="{14FF6162-AC22-4170-B752-6879D6BC9F9E}" type="presParOf" srcId="{0A7D9A67-877C-459C-A725-85977ECAD129}" destId="{B92041FA-DD68-4D19-BD34-8173DE9AC271}" srcOrd="3" destOrd="0" presId="urn:microsoft.com/office/officeart/2005/8/layout/hierarchy6"/>
    <dgm:cxn modelId="{24D1A87B-8C9C-4E7D-9099-C676282E0AF8}" type="presParOf" srcId="{B92041FA-DD68-4D19-BD34-8173DE9AC271}" destId="{120C0A26-710D-4472-B84D-C5BF8F90821D}" srcOrd="0" destOrd="0" presId="urn:microsoft.com/office/officeart/2005/8/layout/hierarchy6"/>
    <dgm:cxn modelId="{004A85A8-DC84-496F-8354-1D07A59C8533}" type="presParOf" srcId="{B92041FA-DD68-4D19-BD34-8173DE9AC271}" destId="{E9131778-44D0-4C4F-9D7E-DEF6A6ADC0C3}" srcOrd="1" destOrd="0" presId="urn:microsoft.com/office/officeart/2005/8/layout/hierarchy6"/>
    <dgm:cxn modelId="{60E2A277-7787-48BF-9647-8F71133294D5}" type="presParOf" srcId="{23437FD4-278A-4F60-BAC0-21D1FD1F3D55}" destId="{4E44A24F-1EE4-4D6B-95DA-AF21C396859C}" srcOrd="2" destOrd="0" presId="urn:microsoft.com/office/officeart/2005/8/layout/hierarchy6"/>
    <dgm:cxn modelId="{5DF3E184-9AA1-44B7-B794-9BC6D4CCB810}" type="presParOf" srcId="{23437FD4-278A-4F60-BAC0-21D1FD1F3D55}" destId="{5A244A8D-E507-46A8-8D6C-543F93C89F9A}" srcOrd="3" destOrd="0" presId="urn:microsoft.com/office/officeart/2005/8/layout/hierarchy6"/>
    <dgm:cxn modelId="{4F00100C-3387-40EC-9EB0-370F6C7A49CF}" type="presParOf" srcId="{5A244A8D-E507-46A8-8D6C-543F93C89F9A}" destId="{06AE80FC-B38A-4ACD-8F9D-4D9107AA7381}" srcOrd="0" destOrd="0" presId="urn:microsoft.com/office/officeart/2005/8/layout/hierarchy6"/>
    <dgm:cxn modelId="{032B3BF2-103A-469E-815E-70E71C179746}" type="presParOf" srcId="{5A244A8D-E507-46A8-8D6C-543F93C89F9A}" destId="{C88E5102-97E3-4B01-AA1E-0294BB70C363}" srcOrd="1" destOrd="0" presId="urn:microsoft.com/office/officeart/2005/8/layout/hierarchy6"/>
    <dgm:cxn modelId="{212402D1-BB2C-4398-AF24-2ADF85DDC60B}" type="presParOf" srcId="{ADD68766-DB56-4DBA-ABCF-78A3EDBA820D}" destId="{D6A12267-36C5-451A-B877-284C911E4A5C}" srcOrd="2" destOrd="0" presId="urn:microsoft.com/office/officeart/2005/8/layout/hierarchy6"/>
    <dgm:cxn modelId="{273421E1-144A-4CBF-8711-1B14DA73C054}" type="presParOf" srcId="{ADD68766-DB56-4DBA-ABCF-78A3EDBA820D}" destId="{23BEE747-0A26-4E84-BE2D-B794C82BD9FF}" srcOrd="3" destOrd="0" presId="urn:microsoft.com/office/officeart/2005/8/layout/hierarchy6"/>
    <dgm:cxn modelId="{01C9BD42-D658-4D49-8887-A3E06C791FCC}" type="presParOf" srcId="{23BEE747-0A26-4E84-BE2D-B794C82BD9FF}" destId="{D37ED65B-B3F7-4A73-8F7D-7FD6C47E376E}" srcOrd="0" destOrd="0" presId="urn:microsoft.com/office/officeart/2005/8/layout/hierarchy6"/>
    <dgm:cxn modelId="{40225A65-A555-4248-8210-FC12F1054AB2}" type="presParOf" srcId="{23BEE747-0A26-4E84-BE2D-B794C82BD9FF}" destId="{60552A1B-73AE-4DA6-8C35-F766C237F209}" srcOrd="1" destOrd="0" presId="urn:microsoft.com/office/officeart/2005/8/layout/hierarchy6"/>
    <dgm:cxn modelId="{CCCE3FDE-D2AB-40A9-AB38-E89EFC38716F}" type="presParOf" srcId="{60552A1B-73AE-4DA6-8C35-F766C237F209}" destId="{C4482BF2-6018-4FAA-8AC3-6AA745FEE32A}" srcOrd="0" destOrd="0" presId="urn:microsoft.com/office/officeart/2005/8/layout/hierarchy6"/>
    <dgm:cxn modelId="{18F01E34-8219-4965-B1AE-12C7FDD1653E}" type="presParOf" srcId="{60552A1B-73AE-4DA6-8C35-F766C237F209}" destId="{DEB2F0BD-C3D4-48C0-8294-A3EE9DEB261A}" srcOrd="1" destOrd="0" presId="urn:microsoft.com/office/officeart/2005/8/layout/hierarchy6"/>
    <dgm:cxn modelId="{5BE23C8E-C000-4B9B-B6C0-5F9B7FB764A6}" type="presParOf" srcId="{DEB2F0BD-C3D4-48C0-8294-A3EE9DEB261A}" destId="{A7642BB5-6245-40BD-9EAD-019531425E94}" srcOrd="0" destOrd="0" presId="urn:microsoft.com/office/officeart/2005/8/layout/hierarchy6"/>
    <dgm:cxn modelId="{C21D24E9-D923-4C0F-8493-89B88CDC1016}" type="presParOf" srcId="{DEB2F0BD-C3D4-48C0-8294-A3EE9DEB261A}" destId="{7E27BE4F-C106-4776-9EF1-170053B8F361}" srcOrd="1" destOrd="0" presId="urn:microsoft.com/office/officeart/2005/8/layout/hierarchy6"/>
    <dgm:cxn modelId="{92D77881-71DD-4545-8102-9D95945CB4B0}" type="presParOf" srcId="{7E27BE4F-C106-4776-9EF1-170053B8F361}" destId="{9EB45167-7C71-47F9-870B-C7A2F5E51E0E}" srcOrd="0" destOrd="0" presId="urn:microsoft.com/office/officeart/2005/8/layout/hierarchy6"/>
    <dgm:cxn modelId="{EB9238DC-DB92-40C4-AB3F-0971DB971A1B}" type="presParOf" srcId="{7E27BE4F-C106-4776-9EF1-170053B8F361}" destId="{57F91689-688B-40BE-B2E8-1344B6BEA72C}" srcOrd="1" destOrd="0" presId="urn:microsoft.com/office/officeart/2005/8/layout/hierarchy6"/>
    <dgm:cxn modelId="{C5CA8603-F448-408E-9AD8-820588E54797}" type="presParOf" srcId="{57F91689-688B-40BE-B2E8-1344B6BEA72C}" destId="{67F2EFCF-847B-405C-841F-039288674239}" srcOrd="0" destOrd="0" presId="urn:microsoft.com/office/officeart/2005/8/layout/hierarchy6"/>
    <dgm:cxn modelId="{25FE7C77-70FB-4024-B732-AE8405820931}" type="presParOf" srcId="{57F91689-688B-40BE-B2E8-1344B6BEA72C}" destId="{9B036CA5-1ADE-4039-8F5B-30586346E6A9}" srcOrd="1" destOrd="0" presId="urn:microsoft.com/office/officeart/2005/8/layout/hierarchy6"/>
    <dgm:cxn modelId="{50B0C835-C8B1-445D-A458-563BEA301B7F}" type="presParOf" srcId="{9B036CA5-1ADE-4039-8F5B-30586346E6A9}" destId="{6AEE4366-B14B-4D8F-AAAC-C1A550806099}" srcOrd="0" destOrd="0" presId="urn:microsoft.com/office/officeart/2005/8/layout/hierarchy6"/>
    <dgm:cxn modelId="{D96364E2-3591-4900-94D2-C9392C141D36}" type="presParOf" srcId="{9B036CA5-1ADE-4039-8F5B-30586346E6A9}" destId="{48A38D0F-D28F-49B9-8F3F-35A820687954}" srcOrd="1" destOrd="0" presId="urn:microsoft.com/office/officeart/2005/8/layout/hierarchy6"/>
    <dgm:cxn modelId="{578E1ECE-A131-495F-BAD6-1E976A7A74B8}" type="presParOf" srcId="{48A38D0F-D28F-49B9-8F3F-35A820687954}" destId="{19670FC1-07FC-4839-A538-1E8F055F655F}" srcOrd="0" destOrd="0" presId="urn:microsoft.com/office/officeart/2005/8/layout/hierarchy6"/>
    <dgm:cxn modelId="{6FB09BB5-3978-47A3-9491-79470856F704}" type="presParOf" srcId="{48A38D0F-D28F-49B9-8F3F-35A820687954}" destId="{E65BF8CD-CE3A-457A-8E59-171491000818}" srcOrd="1" destOrd="0" presId="urn:microsoft.com/office/officeart/2005/8/layout/hierarchy6"/>
    <dgm:cxn modelId="{6CCCEE2D-994B-4279-83B2-1A29827F5726}" type="presParOf" srcId="{9B036CA5-1ADE-4039-8F5B-30586346E6A9}" destId="{B50866B2-C220-436E-B5B5-6643F92A6B39}" srcOrd="2" destOrd="0" presId="urn:microsoft.com/office/officeart/2005/8/layout/hierarchy6"/>
    <dgm:cxn modelId="{05D9DC05-FEF6-4244-B1BB-CB5E476777DE}" type="presParOf" srcId="{9B036CA5-1ADE-4039-8F5B-30586346E6A9}" destId="{77C6DF18-639C-44F8-8610-7F84ABB6C510}" srcOrd="3" destOrd="0" presId="urn:microsoft.com/office/officeart/2005/8/layout/hierarchy6"/>
    <dgm:cxn modelId="{DC9387FE-F721-42B4-97E9-C33CC180AC1D}" type="presParOf" srcId="{77C6DF18-639C-44F8-8610-7F84ABB6C510}" destId="{169DF493-EEEA-4CCC-914E-098A07BA7266}" srcOrd="0" destOrd="0" presId="urn:microsoft.com/office/officeart/2005/8/layout/hierarchy6"/>
    <dgm:cxn modelId="{5B365CE1-97F9-4E28-85ED-1F7F04F0C51E}" type="presParOf" srcId="{77C6DF18-639C-44F8-8610-7F84ABB6C510}" destId="{92040D7B-02C7-4680-A8D7-1E2BEB89CCD2}" srcOrd="1" destOrd="0" presId="urn:microsoft.com/office/officeart/2005/8/layout/hierarchy6"/>
    <dgm:cxn modelId="{B0D54337-2B8B-4A56-83A6-35AB822B3B06}" type="presParOf" srcId="{7E27BE4F-C106-4776-9EF1-170053B8F361}" destId="{4B757CDB-E5D0-483C-9FF9-26A889526F18}" srcOrd="2" destOrd="0" presId="urn:microsoft.com/office/officeart/2005/8/layout/hierarchy6"/>
    <dgm:cxn modelId="{AABB8862-B617-4319-A74F-ECB4B7E19598}" type="presParOf" srcId="{7E27BE4F-C106-4776-9EF1-170053B8F361}" destId="{1CB9FDAB-714D-420A-9B6C-9A19F43FAC0A}" srcOrd="3" destOrd="0" presId="urn:microsoft.com/office/officeart/2005/8/layout/hierarchy6"/>
    <dgm:cxn modelId="{51D1F7A6-0480-4BAC-BC8F-F19F8A8146F8}" type="presParOf" srcId="{1CB9FDAB-714D-420A-9B6C-9A19F43FAC0A}" destId="{455C6C5A-9193-4E36-BE83-3598590602A3}" srcOrd="0" destOrd="0" presId="urn:microsoft.com/office/officeart/2005/8/layout/hierarchy6"/>
    <dgm:cxn modelId="{E59F6219-5401-45F3-857C-3935AB355173}" type="presParOf" srcId="{1CB9FDAB-714D-420A-9B6C-9A19F43FAC0A}" destId="{D32F7D8D-08A6-44F6-88F2-446C9AFF5E23}" srcOrd="1" destOrd="0" presId="urn:microsoft.com/office/officeart/2005/8/layout/hierarchy6"/>
    <dgm:cxn modelId="{87D189D0-3D9F-4CFB-9DAE-E5FE18518BC9}" type="presParOf" srcId="{60552A1B-73AE-4DA6-8C35-F766C237F209}" destId="{BCBB2593-569B-4D57-9304-66A05E79A3E8}" srcOrd="2" destOrd="0" presId="urn:microsoft.com/office/officeart/2005/8/layout/hierarchy6"/>
    <dgm:cxn modelId="{019159F6-84B1-49A6-BA2A-77323D269402}" type="presParOf" srcId="{60552A1B-73AE-4DA6-8C35-F766C237F209}" destId="{FC69E998-F4DB-449C-AAD1-8A5CF154AD6F}" srcOrd="3" destOrd="0" presId="urn:microsoft.com/office/officeart/2005/8/layout/hierarchy6"/>
    <dgm:cxn modelId="{272B8565-2074-4461-8425-589D1EE33587}" type="presParOf" srcId="{FC69E998-F4DB-449C-AAD1-8A5CF154AD6F}" destId="{E830AD92-6DA0-4F22-89BF-CA2484968F57}" srcOrd="0" destOrd="0" presId="urn:microsoft.com/office/officeart/2005/8/layout/hierarchy6"/>
    <dgm:cxn modelId="{D64DC02C-A9C2-44D5-A88E-C1BCDC6734F8}" type="presParOf" srcId="{FC69E998-F4DB-449C-AAD1-8A5CF154AD6F}" destId="{04CD76D8-AC70-422E-B590-21A23D4CD7D0}" srcOrd="1" destOrd="0" presId="urn:microsoft.com/office/officeart/2005/8/layout/hierarchy6"/>
    <dgm:cxn modelId="{27B2CB49-21DE-42A2-B1C2-BA69F1BB111A}" type="presParOf" srcId="{FF6EA558-A8C2-4EC5-831F-BD8DE5EF3CE4}" destId="{917D412E-5109-4424-910B-7353DB65F2C8}" srcOrd="2" destOrd="0" presId="urn:microsoft.com/office/officeart/2005/8/layout/hierarchy6"/>
    <dgm:cxn modelId="{567BBB2A-FB93-4EBC-B560-40457B29F4BE}" type="presParOf" srcId="{FF6EA558-A8C2-4EC5-831F-BD8DE5EF3CE4}" destId="{E7FC5E8D-49A7-4605-A05F-F319CE1DB4C3}" srcOrd="3" destOrd="0" presId="urn:microsoft.com/office/officeart/2005/8/layout/hierarchy6"/>
    <dgm:cxn modelId="{5F258880-BCAC-44FF-B01C-DE2D3DFFB2DC}" type="presParOf" srcId="{E7FC5E8D-49A7-4605-A05F-F319CE1DB4C3}" destId="{217C9B43-5046-44E5-9358-F1EB441EA62C}" srcOrd="0" destOrd="0" presId="urn:microsoft.com/office/officeart/2005/8/layout/hierarchy6"/>
    <dgm:cxn modelId="{FCD1FD76-28F2-4FB2-BD0B-37F3C0BE32AA}" type="presParOf" srcId="{E7FC5E8D-49A7-4605-A05F-F319CE1DB4C3}" destId="{7DF74BAD-325B-4060-823B-0A2F19B40617}" srcOrd="1" destOrd="0" presId="urn:microsoft.com/office/officeart/2005/8/layout/hierarchy6"/>
    <dgm:cxn modelId="{7D77B329-7142-440B-AB1B-6407C0D85B60}" type="presParOf" srcId="{7DF74BAD-325B-4060-823B-0A2F19B40617}" destId="{4BCEC867-A683-412E-8F38-3C95D5188AEE}" srcOrd="0" destOrd="0" presId="urn:microsoft.com/office/officeart/2005/8/layout/hierarchy6"/>
    <dgm:cxn modelId="{5719B2EF-78CF-498A-902F-BE1A56B5C3AE}" type="presParOf" srcId="{7DF74BAD-325B-4060-823B-0A2F19B40617}" destId="{09F98882-A261-4096-97A8-48058255214F}" srcOrd="1" destOrd="0" presId="urn:microsoft.com/office/officeart/2005/8/layout/hierarchy6"/>
    <dgm:cxn modelId="{A3323F91-A7B5-40C9-9E97-ADF1EE50DF27}" type="presParOf" srcId="{09F98882-A261-4096-97A8-48058255214F}" destId="{40A91229-46F5-4B27-BBBE-8531268F61E9}" srcOrd="0" destOrd="0" presId="urn:microsoft.com/office/officeart/2005/8/layout/hierarchy6"/>
    <dgm:cxn modelId="{30A56876-A82A-46B5-B500-0F1E2D8A0685}" type="presParOf" srcId="{09F98882-A261-4096-97A8-48058255214F}" destId="{4CD9A55F-5CF1-4DBB-A64E-0FB6CA282626}" srcOrd="1" destOrd="0" presId="urn:microsoft.com/office/officeart/2005/8/layout/hierarchy6"/>
    <dgm:cxn modelId="{5A1F0FA0-9C5B-4042-9C43-B7BB1389425A}" type="presParOf" srcId="{4CD9A55F-5CF1-4DBB-A64E-0FB6CA282626}" destId="{132CD1B8-F08D-424C-BED9-CA2FC4418F97}" srcOrd="0" destOrd="0" presId="urn:microsoft.com/office/officeart/2005/8/layout/hierarchy6"/>
    <dgm:cxn modelId="{29D3CE71-DE00-4414-AC12-A9AF043E5304}" type="presParOf" srcId="{4CD9A55F-5CF1-4DBB-A64E-0FB6CA282626}" destId="{A429F698-36AC-4BC5-9D4D-DD8622226853}" srcOrd="1" destOrd="0" presId="urn:microsoft.com/office/officeart/2005/8/layout/hierarchy6"/>
    <dgm:cxn modelId="{9E12316B-00C6-4E15-8E79-97F50FBD2D19}" type="presParOf" srcId="{A429F698-36AC-4BC5-9D4D-DD8622226853}" destId="{DA0E4BB5-7BFF-42A2-8A85-05FD5E7A7D3D}" srcOrd="0" destOrd="0" presId="urn:microsoft.com/office/officeart/2005/8/layout/hierarchy6"/>
    <dgm:cxn modelId="{4DEDFAFD-7076-424A-8672-B5B303432F8B}" type="presParOf" srcId="{A429F698-36AC-4BC5-9D4D-DD8622226853}" destId="{EDE7A45C-48A3-427B-8ADC-649342812B94}" srcOrd="1" destOrd="0" presId="urn:microsoft.com/office/officeart/2005/8/layout/hierarchy6"/>
    <dgm:cxn modelId="{EAE275E1-D2F4-4921-A05A-966B365AD1F1}" type="presParOf" srcId="{4CD9A55F-5CF1-4DBB-A64E-0FB6CA282626}" destId="{068A06E2-E69B-49F4-976D-26B0BDCFF842}" srcOrd="2" destOrd="0" presId="urn:microsoft.com/office/officeart/2005/8/layout/hierarchy6"/>
    <dgm:cxn modelId="{E8F4E177-E82C-4F85-A69D-FD28851D8E63}" type="presParOf" srcId="{4CD9A55F-5CF1-4DBB-A64E-0FB6CA282626}" destId="{DBDBAFA6-1909-4DF3-A606-0B9D77107C13}" srcOrd="3" destOrd="0" presId="urn:microsoft.com/office/officeart/2005/8/layout/hierarchy6"/>
    <dgm:cxn modelId="{212D2382-F681-4BE3-A0D5-EA03D86CCA55}" type="presParOf" srcId="{DBDBAFA6-1909-4DF3-A606-0B9D77107C13}" destId="{3BA6EA03-F317-49E9-BC84-E937D10CFD16}" srcOrd="0" destOrd="0" presId="urn:microsoft.com/office/officeart/2005/8/layout/hierarchy6"/>
    <dgm:cxn modelId="{6C3C7825-A483-4694-81DC-2786C9592C23}" type="presParOf" srcId="{DBDBAFA6-1909-4DF3-A606-0B9D77107C13}" destId="{8BFEB3F5-CFA7-411F-8A01-2DA32C3702B9}" srcOrd="1" destOrd="0" presId="urn:microsoft.com/office/officeart/2005/8/layout/hierarchy6"/>
    <dgm:cxn modelId="{7F379DD3-A43A-4226-82E0-4A7D1405174C}" type="presParOf" srcId="{7DF74BAD-325B-4060-823B-0A2F19B40617}" destId="{70AF74B2-969A-42D4-8BDA-48B696E8E7DE}" srcOrd="2" destOrd="0" presId="urn:microsoft.com/office/officeart/2005/8/layout/hierarchy6"/>
    <dgm:cxn modelId="{AB35E99E-E699-4A8A-8963-5B9521812C10}" type="presParOf" srcId="{7DF74BAD-325B-4060-823B-0A2F19B40617}" destId="{D629E105-6D78-4037-9D54-1F54AA91EBC1}" srcOrd="3" destOrd="0" presId="urn:microsoft.com/office/officeart/2005/8/layout/hierarchy6"/>
    <dgm:cxn modelId="{6A59F164-EF44-4982-BE4A-61000E9D40FF}" type="presParOf" srcId="{D629E105-6D78-4037-9D54-1F54AA91EBC1}" destId="{757AF151-BCE2-46C9-9FF7-E390E56BF9EA}" srcOrd="0" destOrd="0" presId="urn:microsoft.com/office/officeart/2005/8/layout/hierarchy6"/>
    <dgm:cxn modelId="{BBA444E3-A9F4-47DB-A44C-0FC159F19B47}" type="presParOf" srcId="{D629E105-6D78-4037-9D54-1F54AA91EBC1}" destId="{BEB5E6BB-4201-457D-A0FB-7D090EFF9AB3}" srcOrd="1" destOrd="0" presId="urn:microsoft.com/office/officeart/2005/8/layout/hierarchy6"/>
    <dgm:cxn modelId="{71063327-FFC2-4AE4-A7DF-4B043066FA43}" type="presParOf" srcId="{BEB5E6BB-4201-457D-A0FB-7D090EFF9AB3}" destId="{A980E926-840A-4116-B1AD-F1C4A12331A4}" srcOrd="0" destOrd="0" presId="urn:microsoft.com/office/officeart/2005/8/layout/hierarchy6"/>
    <dgm:cxn modelId="{71AEE39C-AD67-40F2-8FAB-78CBFCBE71E3}" type="presParOf" srcId="{BEB5E6BB-4201-457D-A0FB-7D090EFF9AB3}" destId="{6E4E8637-E316-4DFE-918B-85A3ACF10E5D}" srcOrd="1" destOrd="0" presId="urn:microsoft.com/office/officeart/2005/8/layout/hierarchy6"/>
    <dgm:cxn modelId="{C1A97098-983C-4EAA-9C30-6D44FBC22799}" type="presParOf" srcId="{6E4E8637-E316-4DFE-918B-85A3ACF10E5D}" destId="{2AD8D790-93D6-401A-A96B-B5CC92708719}" srcOrd="0" destOrd="0" presId="urn:microsoft.com/office/officeart/2005/8/layout/hierarchy6"/>
    <dgm:cxn modelId="{BC79BE33-0403-4E50-9C12-053B24B32DE5}" type="presParOf" srcId="{6E4E8637-E316-4DFE-918B-85A3ACF10E5D}" destId="{7DED643A-746B-45DF-A3C8-F36F089F5414}" srcOrd="1" destOrd="0" presId="urn:microsoft.com/office/officeart/2005/8/layout/hierarchy6"/>
    <dgm:cxn modelId="{CE13B766-3230-43C5-9C26-5FF27F9CF126}" type="presParOf" srcId="{BEB5E6BB-4201-457D-A0FB-7D090EFF9AB3}" destId="{14199D78-04F9-4F96-B19D-97F073B11193}" srcOrd="2" destOrd="0" presId="urn:microsoft.com/office/officeart/2005/8/layout/hierarchy6"/>
    <dgm:cxn modelId="{6D1FC8D9-F506-4441-8B8B-91D0D391889F}" type="presParOf" srcId="{BEB5E6BB-4201-457D-A0FB-7D090EFF9AB3}" destId="{9869FEAC-7C02-4383-87E7-5637A077A18F}" srcOrd="3" destOrd="0" presId="urn:microsoft.com/office/officeart/2005/8/layout/hierarchy6"/>
    <dgm:cxn modelId="{E8FABFBD-2BE9-4C28-846F-449309666799}" type="presParOf" srcId="{9869FEAC-7C02-4383-87E7-5637A077A18F}" destId="{4EFEC598-BE34-489D-AB96-03AE17F7E4BE}" srcOrd="0" destOrd="0" presId="urn:microsoft.com/office/officeart/2005/8/layout/hierarchy6"/>
    <dgm:cxn modelId="{A0B4CD01-142F-4F8C-AFD0-511E171B962F}" type="presParOf" srcId="{9869FEAC-7C02-4383-87E7-5637A077A18F}" destId="{6DAE73F8-AA15-45DB-BD4F-69A3E34C7094}" srcOrd="1" destOrd="0" presId="urn:microsoft.com/office/officeart/2005/8/layout/hierarchy6"/>
    <dgm:cxn modelId="{46FAD4E3-B061-4ABC-804D-B3E862089372}" type="presParOf" srcId="{AC968C9A-DB5E-4A88-B5C7-2773830CD74D}" destId="{FD8A54F1-622C-48F5-A929-11025D026FCF}" srcOrd="2" destOrd="0" presId="urn:microsoft.com/office/officeart/2005/8/layout/hierarchy6"/>
    <dgm:cxn modelId="{0584E76E-8F3E-4848-ACF1-777D998E3B7E}" type="presParOf" srcId="{AC968C9A-DB5E-4A88-B5C7-2773830CD74D}" destId="{0B19D4B0-B016-403A-8107-5EE4013EEF7C}" srcOrd="3" destOrd="0" presId="urn:microsoft.com/office/officeart/2005/8/layout/hierarchy6"/>
    <dgm:cxn modelId="{70CF1736-85A0-4F01-B00C-0991E5CEC55D}" type="presParOf" srcId="{0B19D4B0-B016-403A-8107-5EE4013EEF7C}" destId="{427DACCB-6759-4D21-B2FA-C27E132A20B7}" srcOrd="0" destOrd="0" presId="urn:microsoft.com/office/officeart/2005/8/layout/hierarchy6"/>
    <dgm:cxn modelId="{359040B1-AF81-4B60-989F-B0F5DC8E245A}" type="presParOf" srcId="{0B19D4B0-B016-403A-8107-5EE4013EEF7C}" destId="{B3B00ABD-E379-40FE-ABC1-818C933ABBF7}" srcOrd="1" destOrd="0" presId="urn:microsoft.com/office/officeart/2005/8/layout/hierarchy6"/>
    <dgm:cxn modelId="{395D93CC-A05A-41C4-8640-695FFA0F2311}" type="presParOf" srcId="{B3B00ABD-E379-40FE-ABC1-818C933ABBF7}" destId="{E1A48DBF-1F73-4946-AD6D-7D9D59C4CA14}" srcOrd="0" destOrd="0" presId="urn:microsoft.com/office/officeart/2005/8/layout/hierarchy6"/>
    <dgm:cxn modelId="{0E5D5B12-BD02-44BA-8B95-728D5AC7D2B4}" type="presParOf" srcId="{B3B00ABD-E379-40FE-ABC1-818C933ABBF7}" destId="{FCCEAE65-C5DD-4F9E-933E-ED39894C74EC}" srcOrd="1" destOrd="0" presId="urn:microsoft.com/office/officeart/2005/8/layout/hierarchy6"/>
    <dgm:cxn modelId="{6C0D8CA2-E618-486E-A4E9-29B3B66F7BEA}" type="presParOf" srcId="{FCCEAE65-C5DD-4F9E-933E-ED39894C74EC}" destId="{A5B4FF5F-DD5E-4746-988C-74E1F8A1FD94}" srcOrd="0" destOrd="0" presId="urn:microsoft.com/office/officeart/2005/8/layout/hierarchy6"/>
    <dgm:cxn modelId="{05D957B9-EF8B-462E-8974-8830EB73091A}" type="presParOf" srcId="{FCCEAE65-C5DD-4F9E-933E-ED39894C74EC}" destId="{55092F82-461D-476A-9867-BCD4F7F51EE1}" srcOrd="1" destOrd="0" presId="urn:microsoft.com/office/officeart/2005/8/layout/hierarchy6"/>
    <dgm:cxn modelId="{8FC1293D-96F1-4C9D-8062-884DEDBA1F5B}" type="presParOf" srcId="{55092F82-461D-476A-9867-BCD4F7F51EE1}" destId="{94069109-D417-4282-B31A-C9BA00402F5F}" srcOrd="0" destOrd="0" presId="urn:microsoft.com/office/officeart/2005/8/layout/hierarchy6"/>
    <dgm:cxn modelId="{AF78CD20-BB33-4BAE-B009-079362391D0A}" type="presParOf" srcId="{55092F82-461D-476A-9867-BCD4F7F51EE1}" destId="{B0C64224-AFE7-4369-B0AA-36AA21731DEE}" srcOrd="1" destOrd="0" presId="urn:microsoft.com/office/officeart/2005/8/layout/hierarchy6"/>
    <dgm:cxn modelId="{ED30EF17-64D1-4976-9AB7-24F0558F5DE7}" type="presParOf" srcId="{B0C64224-AFE7-4369-B0AA-36AA21731DEE}" destId="{EF02D9C5-3EC1-41A4-B9B5-DB656D96258B}" srcOrd="0" destOrd="0" presId="urn:microsoft.com/office/officeart/2005/8/layout/hierarchy6"/>
    <dgm:cxn modelId="{03A98EBC-EE67-476A-A989-713C61B44119}" type="presParOf" srcId="{B0C64224-AFE7-4369-B0AA-36AA21731DEE}" destId="{9F38714D-8E2E-4A12-9CC0-33885A4CAB1B}" srcOrd="1" destOrd="0" presId="urn:microsoft.com/office/officeart/2005/8/layout/hierarchy6"/>
    <dgm:cxn modelId="{DF813BDF-0C3B-4DCF-BFC2-6FF11B055DC4}" type="presParOf" srcId="{9F38714D-8E2E-4A12-9CC0-33885A4CAB1B}" destId="{60BB639E-3A9C-466B-A343-8967FCD48220}" srcOrd="0" destOrd="0" presId="urn:microsoft.com/office/officeart/2005/8/layout/hierarchy6"/>
    <dgm:cxn modelId="{003032FC-7180-404A-9E77-779D38740D33}" type="presParOf" srcId="{9F38714D-8E2E-4A12-9CC0-33885A4CAB1B}" destId="{2A88749E-27B5-40A4-BB12-C8AEE78E5A93}" srcOrd="1" destOrd="0" presId="urn:microsoft.com/office/officeart/2005/8/layout/hierarchy6"/>
    <dgm:cxn modelId="{D2F37794-2778-4DE2-B766-7292D6F399A7}" type="presParOf" srcId="{2A88749E-27B5-40A4-BB12-C8AEE78E5A93}" destId="{67AE3CD4-D8CC-4764-895C-ED52301A2958}" srcOrd="0" destOrd="0" presId="urn:microsoft.com/office/officeart/2005/8/layout/hierarchy6"/>
    <dgm:cxn modelId="{96915A86-2243-4E83-A942-80F42AAFC26D}" type="presParOf" srcId="{2A88749E-27B5-40A4-BB12-C8AEE78E5A93}" destId="{06194ECF-B394-41DC-AF3B-45D8945BF809}" srcOrd="1" destOrd="0" presId="urn:microsoft.com/office/officeart/2005/8/layout/hierarchy6"/>
    <dgm:cxn modelId="{736F0565-A8FE-45D4-8963-E9268AF1D20D}" type="presParOf" srcId="{9F38714D-8E2E-4A12-9CC0-33885A4CAB1B}" destId="{40D9CF87-02A5-4494-8E38-63187AB9F384}" srcOrd="2" destOrd="0" presId="urn:microsoft.com/office/officeart/2005/8/layout/hierarchy6"/>
    <dgm:cxn modelId="{7C5A72F9-2726-4A05-ABE1-A30315BC6615}" type="presParOf" srcId="{9F38714D-8E2E-4A12-9CC0-33885A4CAB1B}" destId="{3A6044A4-377F-43CA-BB7D-F837F9E317F4}" srcOrd="3" destOrd="0" presId="urn:microsoft.com/office/officeart/2005/8/layout/hierarchy6"/>
    <dgm:cxn modelId="{806A86A0-E8D5-4F40-951A-C2EB25460050}" type="presParOf" srcId="{3A6044A4-377F-43CA-BB7D-F837F9E317F4}" destId="{398EC90E-F43D-4E0A-B1D4-95DCFE0B9AEC}" srcOrd="0" destOrd="0" presId="urn:microsoft.com/office/officeart/2005/8/layout/hierarchy6"/>
    <dgm:cxn modelId="{5D102661-526D-4AD8-928E-8F2E68073D21}" type="presParOf" srcId="{3A6044A4-377F-43CA-BB7D-F837F9E317F4}" destId="{CD2EBF42-7DB8-49F4-BF9B-C9723B1C8A59}" srcOrd="1" destOrd="0" presId="urn:microsoft.com/office/officeart/2005/8/layout/hierarchy6"/>
    <dgm:cxn modelId="{D9DDA71B-A77A-4004-B1D9-A6342B780112}" type="presParOf" srcId="{55092F82-461D-476A-9867-BCD4F7F51EE1}" destId="{A969B6F3-96F3-40C0-80F5-5D06F166A4F8}" srcOrd="2" destOrd="0" presId="urn:microsoft.com/office/officeart/2005/8/layout/hierarchy6"/>
    <dgm:cxn modelId="{A0F19697-28AC-4604-9BAF-2F4597AD3742}" type="presParOf" srcId="{55092F82-461D-476A-9867-BCD4F7F51EE1}" destId="{6E479A51-EBCE-456A-9975-5167527626C9}" srcOrd="3" destOrd="0" presId="urn:microsoft.com/office/officeart/2005/8/layout/hierarchy6"/>
    <dgm:cxn modelId="{C9F3BBC8-21B2-476C-AC35-56DC103CCBD3}" type="presParOf" srcId="{6E479A51-EBCE-456A-9975-5167527626C9}" destId="{276F645F-C63E-4147-90E4-145CF72D000D}" srcOrd="0" destOrd="0" presId="urn:microsoft.com/office/officeart/2005/8/layout/hierarchy6"/>
    <dgm:cxn modelId="{2507C864-27AC-4316-AAE8-418D63D03E1E}" type="presParOf" srcId="{6E479A51-EBCE-456A-9975-5167527626C9}" destId="{5F92E5AF-9665-43C4-A39B-F3B90E579A20}" srcOrd="1" destOrd="0" presId="urn:microsoft.com/office/officeart/2005/8/layout/hierarchy6"/>
    <dgm:cxn modelId="{F7FE140C-B226-4FB9-9835-50F570D4F87F}" type="presParOf" srcId="{5F92E5AF-9665-43C4-A39B-F3B90E579A20}" destId="{1C377062-2A11-4DC0-9EAB-E0A57C34D7CE}" srcOrd="0" destOrd="0" presId="urn:microsoft.com/office/officeart/2005/8/layout/hierarchy6"/>
    <dgm:cxn modelId="{93BBE60B-7201-467D-80C1-F095C6FDAFAD}" type="presParOf" srcId="{5F92E5AF-9665-43C4-A39B-F3B90E579A20}" destId="{2A7295EF-8768-4AD9-BDDC-05906675F7D4}" srcOrd="1" destOrd="0" presId="urn:microsoft.com/office/officeart/2005/8/layout/hierarchy6"/>
    <dgm:cxn modelId="{65F2CDFE-6CFF-46CE-A42E-0C2DFA65FB66}" type="presParOf" srcId="{2A7295EF-8768-4AD9-BDDC-05906675F7D4}" destId="{757DC42E-168C-4C27-B5E2-4F33017A1E80}" srcOrd="0" destOrd="0" presId="urn:microsoft.com/office/officeart/2005/8/layout/hierarchy6"/>
    <dgm:cxn modelId="{B60678BA-074B-49EA-99AC-76C235F4A18F}" type="presParOf" srcId="{2A7295EF-8768-4AD9-BDDC-05906675F7D4}" destId="{87F2032D-DB71-41D8-B667-0F399930A927}" srcOrd="1" destOrd="0" presId="urn:microsoft.com/office/officeart/2005/8/layout/hierarchy6"/>
    <dgm:cxn modelId="{87FC464F-92CB-41C6-A2CE-F9E52E212930}" type="presParOf" srcId="{87F2032D-DB71-41D8-B667-0F399930A927}" destId="{30D9D7FF-6644-45D2-B429-A24F3D9EE767}" srcOrd="0" destOrd="0" presId="urn:microsoft.com/office/officeart/2005/8/layout/hierarchy6"/>
    <dgm:cxn modelId="{6A5870B3-F4D9-4002-80AF-D8E616760609}" type="presParOf" srcId="{87F2032D-DB71-41D8-B667-0F399930A927}" destId="{94874F87-4224-41B8-8566-FCF2837C00A8}" srcOrd="1" destOrd="0" presId="urn:microsoft.com/office/officeart/2005/8/layout/hierarchy6"/>
    <dgm:cxn modelId="{744DA30C-8F80-4545-8CB7-DED235FCD336}" type="presParOf" srcId="{94874F87-4224-41B8-8566-FCF2837C00A8}" destId="{E93A0EBF-B69D-4002-AEFB-DF43898D548F}" srcOrd="0" destOrd="0" presId="urn:microsoft.com/office/officeart/2005/8/layout/hierarchy6"/>
    <dgm:cxn modelId="{F9BF0B5C-DCCE-4863-ADF2-799F933AE465}" type="presParOf" srcId="{94874F87-4224-41B8-8566-FCF2837C00A8}" destId="{F6760C85-7B56-4B4F-B479-E5B1D1383047}" srcOrd="1" destOrd="0" presId="urn:microsoft.com/office/officeart/2005/8/layout/hierarchy6"/>
    <dgm:cxn modelId="{7F976805-B5E9-4F3F-BD99-A8240C7E17B7}" type="presParOf" srcId="{F6760C85-7B56-4B4F-B479-E5B1D1383047}" destId="{4D786510-434F-44D0-A760-E475FEAC1A1F}" srcOrd="0" destOrd="0" presId="urn:microsoft.com/office/officeart/2005/8/layout/hierarchy6"/>
    <dgm:cxn modelId="{ABBF0880-BBC0-4330-AC87-3891CE333766}" type="presParOf" srcId="{F6760C85-7B56-4B4F-B479-E5B1D1383047}" destId="{94D99740-5722-43A0-AE84-F33215475DB2}" srcOrd="1" destOrd="0" presId="urn:microsoft.com/office/officeart/2005/8/layout/hierarchy6"/>
    <dgm:cxn modelId="{89E42D53-C30A-44DC-A12C-8A4D76AB6751}" type="presParOf" srcId="{94D99740-5722-43A0-AE84-F33215475DB2}" destId="{A86C3B82-D0DA-48F6-A215-15D32F4C050A}" srcOrd="0" destOrd="0" presId="urn:microsoft.com/office/officeart/2005/8/layout/hierarchy6"/>
    <dgm:cxn modelId="{5FAD60C5-F871-4568-8558-0FECCA5CCE99}" type="presParOf" srcId="{94D99740-5722-43A0-AE84-F33215475DB2}" destId="{9792602A-4DF9-429C-898B-49C2DAFA769B}" srcOrd="1" destOrd="0" presId="urn:microsoft.com/office/officeart/2005/8/layout/hierarchy6"/>
    <dgm:cxn modelId="{12A7F2C0-72B6-48A4-B608-5576FD001EB4}" type="presParOf" srcId="{9792602A-4DF9-429C-898B-49C2DAFA769B}" destId="{538B7AEA-35B6-40B7-B1BC-1BC9FF9018B3}" srcOrd="0" destOrd="0" presId="urn:microsoft.com/office/officeart/2005/8/layout/hierarchy6"/>
    <dgm:cxn modelId="{579CE9ED-50C0-461C-87C5-9C7EDD8B0CF6}" type="presParOf" srcId="{9792602A-4DF9-429C-898B-49C2DAFA769B}" destId="{BDC71411-B763-49C7-BEFD-37F7B0935E9E}" srcOrd="1" destOrd="0" presId="urn:microsoft.com/office/officeart/2005/8/layout/hierarchy6"/>
    <dgm:cxn modelId="{A9430357-A6FA-444D-BD28-689616A63299}" type="presParOf" srcId="{BDC71411-B763-49C7-BEFD-37F7B0935E9E}" destId="{4A3BCB5B-E4EF-4D4E-AA04-A3F235436BF8}" srcOrd="0" destOrd="0" presId="urn:microsoft.com/office/officeart/2005/8/layout/hierarchy6"/>
    <dgm:cxn modelId="{F81B8406-16FD-4C17-B5A3-F2231C4ECBF8}" type="presParOf" srcId="{BDC71411-B763-49C7-BEFD-37F7B0935E9E}" destId="{C33298BF-03EA-45EF-8ADB-6B5A4C12E0E8}" srcOrd="1" destOrd="0" presId="urn:microsoft.com/office/officeart/2005/8/layout/hierarchy6"/>
    <dgm:cxn modelId="{561DFBA8-B768-44EF-BF1E-1AAFCB4A0765}" type="presParOf" srcId="{C33298BF-03EA-45EF-8ADB-6B5A4C12E0E8}" destId="{95977E1E-D5CB-460A-BCBF-234C9F3313FD}" srcOrd="0" destOrd="0" presId="urn:microsoft.com/office/officeart/2005/8/layout/hierarchy6"/>
    <dgm:cxn modelId="{72A23FBC-F5F6-442D-AC5E-60D59914D8A3}" type="presParOf" srcId="{C33298BF-03EA-45EF-8ADB-6B5A4C12E0E8}" destId="{1F1720DE-222C-4B0C-9A16-BB9F25936F84}" srcOrd="1" destOrd="0" presId="urn:microsoft.com/office/officeart/2005/8/layout/hierarchy6"/>
    <dgm:cxn modelId="{3CC66A93-B931-4F79-A843-A62A8955F404}" type="presParOf" srcId="{1F1720DE-222C-4B0C-9A16-BB9F25936F84}" destId="{9E5A5C6B-CC88-4D7B-9EB4-B085EBF0A29A}" srcOrd="0" destOrd="0" presId="urn:microsoft.com/office/officeart/2005/8/layout/hierarchy6"/>
    <dgm:cxn modelId="{25383417-C155-4AD8-84F0-E4C71B97275A}" type="presParOf" srcId="{1F1720DE-222C-4B0C-9A16-BB9F25936F84}" destId="{C811E72E-47B5-4874-89D4-2CB9D6690EE5}" srcOrd="1" destOrd="0" presId="urn:microsoft.com/office/officeart/2005/8/layout/hierarchy6"/>
    <dgm:cxn modelId="{1C64B2B8-D7C8-499A-A0A4-1BEC72368EF4}" type="presParOf" srcId="{C33298BF-03EA-45EF-8ADB-6B5A4C12E0E8}" destId="{66E8D341-0911-46C1-B0E7-0E960CFBB50A}" srcOrd="2" destOrd="0" presId="urn:microsoft.com/office/officeart/2005/8/layout/hierarchy6"/>
    <dgm:cxn modelId="{6E64CB8C-ACAB-4684-97D5-EE09E5C3FD5C}" type="presParOf" srcId="{C33298BF-03EA-45EF-8ADB-6B5A4C12E0E8}" destId="{044C20DB-F395-49D3-8844-B35869780A3F}" srcOrd="3" destOrd="0" presId="urn:microsoft.com/office/officeart/2005/8/layout/hierarchy6"/>
    <dgm:cxn modelId="{EC1039ED-4893-43B0-B993-AF75FC8385A1}" type="presParOf" srcId="{044C20DB-F395-49D3-8844-B35869780A3F}" destId="{471431C4-BE3E-4964-8E15-B13A4BC25337}" srcOrd="0" destOrd="0" presId="urn:microsoft.com/office/officeart/2005/8/layout/hierarchy6"/>
    <dgm:cxn modelId="{B057A950-3E2C-47C2-8A45-3AE0A795A14B}" type="presParOf" srcId="{044C20DB-F395-49D3-8844-B35869780A3F}" destId="{2B9FBE5F-BD1A-4846-8A0D-577E11390AF0}" srcOrd="1" destOrd="0" presId="urn:microsoft.com/office/officeart/2005/8/layout/hierarchy6"/>
    <dgm:cxn modelId="{BE9CB4B5-FBC9-448D-8D2C-ACC8B2DCC8A9}" type="presParOf" srcId="{9792602A-4DF9-429C-898B-49C2DAFA769B}" destId="{FC3EFE02-FD41-484C-9845-C59AA4B07D40}" srcOrd="2" destOrd="0" presId="urn:microsoft.com/office/officeart/2005/8/layout/hierarchy6"/>
    <dgm:cxn modelId="{8BA5B406-0768-4F7E-89EE-2A530B34B61A}" type="presParOf" srcId="{9792602A-4DF9-429C-898B-49C2DAFA769B}" destId="{E00CB45E-41C0-4435-8A95-E34EB553B40D}" srcOrd="3" destOrd="0" presId="urn:microsoft.com/office/officeart/2005/8/layout/hierarchy6"/>
    <dgm:cxn modelId="{EBB4A2BA-03C1-4BF9-8723-EC06487FB006}" type="presParOf" srcId="{E00CB45E-41C0-4435-8A95-E34EB553B40D}" destId="{1D654ED6-035B-4AA6-915E-F55F1D51413D}" srcOrd="0" destOrd="0" presId="urn:microsoft.com/office/officeart/2005/8/layout/hierarchy6"/>
    <dgm:cxn modelId="{3A09730C-C534-4B69-B2B7-FCF5BF345279}" type="presParOf" srcId="{E00CB45E-41C0-4435-8A95-E34EB553B40D}" destId="{291F321C-F9DB-4DF7-BB03-D44CC3404AD5}" srcOrd="1" destOrd="0" presId="urn:microsoft.com/office/officeart/2005/8/layout/hierarchy6"/>
    <dgm:cxn modelId="{129BE079-11E0-4C9D-8D76-57ED40ECD2D6}" type="presParOf" srcId="{F6760C85-7B56-4B4F-B479-E5B1D1383047}" destId="{452BC336-76FA-4D39-8711-A5DCEB08FD09}" srcOrd="2" destOrd="0" presId="urn:microsoft.com/office/officeart/2005/8/layout/hierarchy6"/>
    <dgm:cxn modelId="{BC65A9E9-B526-48B2-B524-5D6EDA0AEE3A}" type="presParOf" srcId="{F6760C85-7B56-4B4F-B479-E5B1D1383047}" destId="{7717DF7F-976D-4A8B-AED9-C68A4CD229EB}" srcOrd="3" destOrd="0" presId="urn:microsoft.com/office/officeart/2005/8/layout/hierarchy6"/>
    <dgm:cxn modelId="{F024A7DC-2F21-47ED-8B1F-42FF4802A28F}" type="presParOf" srcId="{7717DF7F-976D-4A8B-AED9-C68A4CD229EB}" destId="{84876415-FD49-41EF-AE09-A1661B5359C4}" srcOrd="0" destOrd="0" presId="urn:microsoft.com/office/officeart/2005/8/layout/hierarchy6"/>
    <dgm:cxn modelId="{C74C4F79-AAFF-4C3B-92E3-E91EE21664A8}" type="presParOf" srcId="{7717DF7F-976D-4A8B-AED9-C68A4CD229EB}" destId="{4B75AB31-3F78-4B53-9853-587D45429CF3}" srcOrd="1" destOrd="0" presId="urn:microsoft.com/office/officeart/2005/8/layout/hierarchy6"/>
    <dgm:cxn modelId="{9BBA5353-CA35-4C18-B6E4-5770F1335533}" type="presParOf" srcId="{4B75AB31-3F78-4B53-9853-587D45429CF3}" destId="{45BE6CBE-B7AB-436B-84DE-486A0072ACAA}" srcOrd="0" destOrd="0" presId="urn:microsoft.com/office/officeart/2005/8/layout/hierarchy6"/>
    <dgm:cxn modelId="{D17C2B46-E0CD-4EED-B5F5-FBFAA17672E7}" type="presParOf" srcId="{4B75AB31-3F78-4B53-9853-587D45429CF3}" destId="{460E278D-A5F5-4A0E-8080-1E97EA048523}" srcOrd="1" destOrd="0" presId="urn:microsoft.com/office/officeart/2005/8/layout/hierarchy6"/>
    <dgm:cxn modelId="{ADFBBC52-10FF-4654-829C-EFD9FB445332}" type="presParOf" srcId="{460E278D-A5F5-4A0E-8080-1E97EA048523}" destId="{A208F115-0606-4BA0-9118-3BDAA6D7F5D4}" srcOrd="0" destOrd="0" presId="urn:microsoft.com/office/officeart/2005/8/layout/hierarchy6"/>
    <dgm:cxn modelId="{2C6E58C0-E414-4DCE-865B-B75A3E0BF068}" type="presParOf" srcId="{460E278D-A5F5-4A0E-8080-1E97EA048523}" destId="{88174679-CCB1-477A-AC97-3DAC44A5BA9B}" srcOrd="1" destOrd="0" presId="urn:microsoft.com/office/officeart/2005/8/layout/hierarchy6"/>
    <dgm:cxn modelId="{9C762CF0-5E96-43AB-96A6-0EEC71B25183}" type="presParOf" srcId="{4B75AB31-3F78-4B53-9853-587D45429CF3}" destId="{D13F748B-623B-4B18-8E92-D90BF4948895}" srcOrd="2" destOrd="0" presId="urn:microsoft.com/office/officeart/2005/8/layout/hierarchy6"/>
    <dgm:cxn modelId="{1D4B3379-6154-4D48-A607-0C1EAC450608}" type="presParOf" srcId="{4B75AB31-3F78-4B53-9853-587D45429CF3}" destId="{2C4C9D50-6CB7-42DB-80BF-053919753798}" srcOrd="3" destOrd="0" presId="urn:microsoft.com/office/officeart/2005/8/layout/hierarchy6"/>
    <dgm:cxn modelId="{F2347128-7BF2-4AFA-B4B0-4B67BCA7E0E1}" type="presParOf" srcId="{2C4C9D50-6CB7-42DB-80BF-053919753798}" destId="{AAC4EC16-FD28-499C-A365-896429029BE1}" srcOrd="0" destOrd="0" presId="urn:microsoft.com/office/officeart/2005/8/layout/hierarchy6"/>
    <dgm:cxn modelId="{2F9C5ADA-BD9C-464E-8ABC-55D87065F89D}" type="presParOf" srcId="{2C4C9D50-6CB7-42DB-80BF-053919753798}" destId="{4AB98FDA-BE81-4288-80F1-6C55C30EAF5B}" srcOrd="1" destOrd="0" presId="urn:microsoft.com/office/officeart/2005/8/layout/hierarchy6"/>
    <dgm:cxn modelId="{35024E75-9AA3-4686-B31D-E28ED7E7326A}" type="presParOf" srcId="{87F2032D-DB71-41D8-B667-0F399930A927}" destId="{2FAA7C5F-016A-40C3-85CE-1FB2CF8C0BE2}" srcOrd="2" destOrd="0" presId="urn:microsoft.com/office/officeart/2005/8/layout/hierarchy6"/>
    <dgm:cxn modelId="{37AD6613-522D-4344-A744-F635ECDE8685}" type="presParOf" srcId="{87F2032D-DB71-41D8-B667-0F399930A927}" destId="{904893C4-6CC3-4B66-9A28-257E46650236}" srcOrd="3" destOrd="0" presId="urn:microsoft.com/office/officeart/2005/8/layout/hierarchy6"/>
    <dgm:cxn modelId="{CBAF7825-D643-4ED5-A71A-5EFDE0BBC8B4}" type="presParOf" srcId="{904893C4-6CC3-4B66-9A28-257E46650236}" destId="{485BFCA3-DD95-4410-8D64-0AC937C41915}" srcOrd="0" destOrd="0" presId="urn:microsoft.com/office/officeart/2005/8/layout/hierarchy6"/>
    <dgm:cxn modelId="{53315B71-678F-468B-9426-DB08F6D99558}" type="presParOf" srcId="{904893C4-6CC3-4B66-9A28-257E46650236}" destId="{343806FA-06EE-4040-90BA-2248EEB179CF}" srcOrd="1" destOrd="0" presId="urn:microsoft.com/office/officeart/2005/8/layout/hierarchy6"/>
    <dgm:cxn modelId="{83E90717-12F2-4CB5-A756-C3F8DE510339}" type="presParOf" srcId="{343806FA-06EE-4040-90BA-2248EEB179CF}" destId="{B4FAE5A3-C785-442E-9825-E512E8A79D42}" srcOrd="0" destOrd="0" presId="urn:microsoft.com/office/officeart/2005/8/layout/hierarchy6"/>
    <dgm:cxn modelId="{2C6795A6-303B-4A71-AB84-8A1F0442F582}" type="presParOf" srcId="{343806FA-06EE-4040-90BA-2248EEB179CF}" destId="{65538143-A6D4-449C-B299-6E7004FB49D6}" srcOrd="1" destOrd="0" presId="urn:microsoft.com/office/officeart/2005/8/layout/hierarchy6"/>
    <dgm:cxn modelId="{58CC727C-D098-491D-954E-8A3BA38010FF}" type="presParOf" srcId="{65538143-A6D4-449C-B299-6E7004FB49D6}" destId="{E02D999C-6264-4297-86E0-5C80A43E9739}" srcOrd="0" destOrd="0" presId="urn:microsoft.com/office/officeart/2005/8/layout/hierarchy6"/>
    <dgm:cxn modelId="{FC741F2F-F49C-4C35-A887-595E64B6EFB9}" type="presParOf" srcId="{65538143-A6D4-449C-B299-6E7004FB49D6}" destId="{DDABB401-72C1-42B5-AF9C-FFDE15DD86B4}" srcOrd="1" destOrd="0" presId="urn:microsoft.com/office/officeart/2005/8/layout/hierarchy6"/>
    <dgm:cxn modelId="{86284A34-0077-4BCE-86BE-FD6BC2E010F7}" type="presParOf" srcId="{343806FA-06EE-4040-90BA-2248EEB179CF}" destId="{15A7C1D7-832B-4184-A409-4A18A5E6FBE0}" srcOrd="2" destOrd="0" presId="urn:microsoft.com/office/officeart/2005/8/layout/hierarchy6"/>
    <dgm:cxn modelId="{9DAD2C69-614F-4587-BD87-B91E5C0C0202}" type="presParOf" srcId="{343806FA-06EE-4040-90BA-2248EEB179CF}" destId="{2478815D-3AA4-43F5-A5F6-3189A29953DD}" srcOrd="3" destOrd="0" presId="urn:microsoft.com/office/officeart/2005/8/layout/hierarchy6"/>
    <dgm:cxn modelId="{1C56FC50-9DDB-4D36-9D05-EF2543C65E31}" type="presParOf" srcId="{2478815D-3AA4-43F5-A5F6-3189A29953DD}" destId="{D7E9CC3B-9706-4DA2-9FA0-A4000E0F23CA}" srcOrd="0" destOrd="0" presId="urn:microsoft.com/office/officeart/2005/8/layout/hierarchy6"/>
    <dgm:cxn modelId="{7359950D-DDA3-484A-8C7D-BBC7117F960A}" type="presParOf" srcId="{2478815D-3AA4-43F5-A5F6-3189A29953DD}" destId="{7B2A2C72-15C0-4180-810B-24538A6CCA02}" srcOrd="1" destOrd="0" presId="urn:microsoft.com/office/officeart/2005/8/layout/hierarchy6"/>
    <dgm:cxn modelId="{BA9AD169-AC9F-4D44-8D3A-E648E9D729B3}" type="presParOf" srcId="{5F92E5AF-9665-43C4-A39B-F3B90E579A20}" destId="{DF609DDE-EC4C-4395-B443-DAE8D4A11865}" srcOrd="2" destOrd="0" presId="urn:microsoft.com/office/officeart/2005/8/layout/hierarchy6"/>
    <dgm:cxn modelId="{47C0A77E-D4EC-45C6-A21F-E1FAA522F0D0}" type="presParOf" srcId="{5F92E5AF-9665-43C4-A39B-F3B90E579A20}" destId="{5CC8DC04-EE43-4CE2-AF63-0F26286494D2}" srcOrd="3" destOrd="0" presId="urn:microsoft.com/office/officeart/2005/8/layout/hierarchy6"/>
    <dgm:cxn modelId="{4EF70D81-CA53-4D7B-B667-2E854056A39D}" type="presParOf" srcId="{5CC8DC04-EE43-4CE2-AF63-0F26286494D2}" destId="{A8F43B4F-B53B-4B39-94B3-35117A718053}" srcOrd="0" destOrd="0" presId="urn:microsoft.com/office/officeart/2005/8/layout/hierarchy6"/>
    <dgm:cxn modelId="{01D43A39-1821-4B90-8ED1-F59B21E9AD2B}" type="presParOf" srcId="{5CC8DC04-EE43-4CE2-AF63-0F26286494D2}" destId="{21902B34-33CE-4E75-A989-5D3D8C4D8DB0}" srcOrd="1" destOrd="0" presId="urn:microsoft.com/office/officeart/2005/8/layout/hierarchy6"/>
    <dgm:cxn modelId="{2E5A08E4-C5BC-4053-A01E-AF0D4267514D}" type="presParOf" srcId="{21902B34-33CE-4E75-A989-5D3D8C4D8DB0}" destId="{BCA9B54A-A4BA-4174-AC19-2CD5601045FE}" srcOrd="0" destOrd="0" presId="urn:microsoft.com/office/officeart/2005/8/layout/hierarchy6"/>
    <dgm:cxn modelId="{ED7BD4D5-637C-495A-9E4E-331158969CD7}" type="presParOf" srcId="{21902B34-33CE-4E75-A989-5D3D8C4D8DB0}" destId="{B141659A-7CC5-41BE-88FB-02B7B1D20274}" srcOrd="1" destOrd="0" presId="urn:microsoft.com/office/officeart/2005/8/layout/hierarchy6"/>
    <dgm:cxn modelId="{9F72BFD7-330B-4E82-92E9-53C1D2F2D816}" type="presParOf" srcId="{B141659A-7CC5-41BE-88FB-02B7B1D20274}" destId="{24D55759-0114-4A46-8023-8E0D5C0260BA}" srcOrd="0" destOrd="0" presId="urn:microsoft.com/office/officeart/2005/8/layout/hierarchy6"/>
    <dgm:cxn modelId="{6324AD06-57D2-4E95-9320-0B341ED651EF}" type="presParOf" srcId="{B141659A-7CC5-41BE-88FB-02B7B1D20274}" destId="{F6BFC51F-F266-4A37-A4DA-11DD8274C5DE}" srcOrd="1" destOrd="0" presId="urn:microsoft.com/office/officeart/2005/8/layout/hierarchy6"/>
    <dgm:cxn modelId="{BF18CF8C-D6BA-4563-A266-200BA6987D1E}" type="presParOf" srcId="{F6BFC51F-F266-4A37-A4DA-11DD8274C5DE}" destId="{56512D22-6167-4238-9F92-BB840C49D343}" srcOrd="0" destOrd="0" presId="urn:microsoft.com/office/officeart/2005/8/layout/hierarchy6"/>
    <dgm:cxn modelId="{D74A351D-9F77-4013-B7FB-5AC1AEFB7279}" type="presParOf" srcId="{F6BFC51F-F266-4A37-A4DA-11DD8274C5DE}" destId="{FE597338-4E82-4861-9343-1A2A8439348E}" srcOrd="1" destOrd="0" presId="urn:microsoft.com/office/officeart/2005/8/layout/hierarchy6"/>
    <dgm:cxn modelId="{81ACCC74-9324-4032-A8D1-8E80B4FEAD8A}" type="presParOf" srcId="{FE597338-4E82-4861-9343-1A2A8439348E}" destId="{759DEA06-8C44-47E1-8031-24088B304B4D}" srcOrd="0" destOrd="0" presId="urn:microsoft.com/office/officeart/2005/8/layout/hierarchy6"/>
    <dgm:cxn modelId="{A80BCC81-0886-49A8-94EA-44C290D564AD}" type="presParOf" srcId="{FE597338-4E82-4861-9343-1A2A8439348E}" destId="{17C0A782-D819-4C07-8C14-5517D9EBBBC9}" srcOrd="1" destOrd="0" presId="urn:microsoft.com/office/officeart/2005/8/layout/hierarchy6"/>
    <dgm:cxn modelId="{DEFE4F48-F17D-4520-9947-832027042C38}" type="presParOf" srcId="{17C0A782-D819-4C07-8C14-5517D9EBBBC9}" destId="{E8EF9E85-8F6A-45A6-AFF3-9AEE2EDC4FE9}" srcOrd="0" destOrd="0" presId="urn:microsoft.com/office/officeart/2005/8/layout/hierarchy6"/>
    <dgm:cxn modelId="{AD2F6E24-7D7B-43BB-A4C6-D6A9368C4C19}" type="presParOf" srcId="{17C0A782-D819-4C07-8C14-5517D9EBBBC9}" destId="{3DB922BC-EEBC-4902-BECE-00B2C9C0C792}" srcOrd="1" destOrd="0" presId="urn:microsoft.com/office/officeart/2005/8/layout/hierarchy6"/>
    <dgm:cxn modelId="{99ED17FA-144B-482A-B7BA-0E6A33F1BA73}" type="presParOf" srcId="{3DB922BC-EEBC-4902-BECE-00B2C9C0C792}" destId="{30C84C62-00E9-40C3-AA73-C53F0FFB0A60}" srcOrd="0" destOrd="0" presId="urn:microsoft.com/office/officeart/2005/8/layout/hierarchy6"/>
    <dgm:cxn modelId="{B5DB593D-3D90-4D75-9AAF-0237937313D4}" type="presParOf" srcId="{3DB922BC-EEBC-4902-BECE-00B2C9C0C792}" destId="{4281A631-91D1-4E22-A864-42F8ED2F005D}" srcOrd="1" destOrd="0" presId="urn:microsoft.com/office/officeart/2005/8/layout/hierarchy6"/>
    <dgm:cxn modelId="{D1B14EF9-BE2A-49E2-843F-7D36A8B305E2}" type="presParOf" srcId="{17C0A782-D819-4C07-8C14-5517D9EBBBC9}" destId="{7E4F81DC-96DC-45A9-BDA8-6F22C2C085CC}" srcOrd="2" destOrd="0" presId="urn:microsoft.com/office/officeart/2005/8/layout/hierarchy6"/>
    <dgm:cxn modelId="{5A1B9F3D-C385-4793-A75A-13935C4B8CF8}" type="presParOf" srcId="{17C0A782-D819-4C07-8C14-5517D9EBBBC9}" destId="{941EC516-7848-4E8F-B7AD-927655407C31}" srcOrd="3" destOrd="0" presId="urn:microsoft.com/office/officeart/2005/8/layout/hierarchy6"/>
    <dgm:cxn modelId="{AF350699-8559-414F-828F-54C687B5FB69}" type="presParOf" srcId="{941EC516-7848-4E8F-B7AD-927655407C31}" destId="{7D52C24C-FB20-4149-9D30-9070611D1441}" srcOrd="0" destOrd="0" presId="urn:microsoft.com/office/officeart/2005/8/layout/hierarchy6"/>
    <dgm:cxn modelId="{60A4C191-9B7F-494B-A27E-0DD558972425}" type="presParOf" srcId="{941EC516-7848-4E8F-B7AD-927655407C31}" destId="{E37CDFCE-39B3-47A2-B8C0-B8733EF61AE2}" srcOrd="1" destOrd="0" presId="urn:microsoft.com/office/officeart/2005/8/layout/hierarchy6"/>
    <dgm:cxn modelId="{643596CA-2976-4011-B9CA-983F6D264B40}" type="presParOf" srcId="{F6BFC51F-F266-4A37-A4DA-11DD8274C5DE}" destId="{EB3FDBD7-A3C4-4B89-B1E5-965659942D05}" srcOrd="2" destOrd="0" presId="urn:microsoft.com/office/officeart/2005/8/layout/hierarchy6"/>
    <dgm:cxn modelId="{429BBC2A-662E-463A-BF2B-59391755AE10}" type="presParOf" srcId="{F6BFC51F-F266-4A37-A4DA-11DD8274C5DE}" destId="{124ACF5D-25EB-4752-B2EA-3D6DAA7F3624}" srcOrd="3" destOrd="0" presId="urn:microsoft.com/office/officeart/2005/8/layout/hierarchy6"/>
    <dgm:cxn modelId="{7699E1F9-57E3-49F2-8AF3-921673DC3F38}" type="presParOf" srcId="{124ACF5D-25EB-4752-B2EA-3D6DAA7F3624}" destId="{63ECA32B-39B6-4D1E-B7BD-70A43B5380CA}" srcOrd="0" destOrd="0" presId="urn:microsoft.com/office/officeart/2005/8/layout/hierarchy6"/>
    <dgm:cxn modelId="{91D34C09-4DB2-40DA-8058-6A0E307E8125}" type="presParOf" srcId="{124ACF5D-25EB-4752-B2EA-3D6DAA7F3624}" destId="{5FECCA3D-7644-4B29-A10C-A0B0F5B3C772}" srcOrd="1" destOrd="0" presId="urn:microsoft.com/office/officeart/2005/8/layout/hierarchy6"/>
    <dgm:cxn modelId="{40EFC604-9A96-4577-98D1-520DBCB5BB3F}" type="presParOf" srcId="{21902B34-33CE-4E75-A989-5D3D8C4D8DB0}" destId="{4E5E932A-C5D9-4258-918F-39F00A9BBD48}" srcOrd="2" destOrd="0" presId="urn:microsoft.com/office/officeart/2005/8/layout/hierarchy6"/>
    <dgm:cxn modelId="{03A701F4-0401-4282-B3A9-768FBDF82E08}" type="presParOf" srcId="{21902B34-33CE-4E75-A989-5D3D8C4D8DB0}" destId="{979BF852-6ED8-4444-951C-338F579667ED}" srcOrd="3" destOrd="0" presId="urn:microsoft.com/office/officeart/2005/8/layout/hierarchy6"/>
    <dgm:cxn modelId="{6B462479-AE0A-469D-AACE-ECC380B252F9}" type="presParOf" srcId="{979BF852-6ED8-4444-951C-338F579667ED}" destId="{15F37E62-AA36-49B6-8CD2-EC7BA72A5973}" srcOrd="0" destOrd="0" presId="urn:microsoft.com/office/officeart/2005/8/layout/hierarchy6"/>
    <dgm:cxn modelId="{FDA6F11E-71F1-4B78-B917-6A6631AFA281}" type="presParOf" srcId="{979BF852-6ED8-4444-951C-338F579667ED}" destId="{608022E2-31D5-4826-9B83-01930BC9A53C}" srcOrd="1" destOrd="0" presId="urn:microsoft.com/office/officeart/2005/8/layout/hierarchy6"/>
    <dgm:cxn modelId="{C4A94620-6D15-4815-AE6F-3859D69F3DF3}" type="presParOf" srcId="{B3B00ABD-E379-40FE-ABC1-818C933ABBF7}" destId="{8B296915-5D65-4E12-A803-7CF7AF8C6AA2}" srcOrd="2" destOrd="0" presId="urn:microsoft.com/office/officeart/2005/8/layout/hierarchy6"/>
    <dgm:cxn modelId="{8D81F417-C6CE-4CC0-92A2-C646EDDEF5E6}" type="presParOf" srcId="{B3B00ABD-E379-40FE-ABC1-818C933ABBF7}" destId="{D2AE65EC-46E5-454B-B18B-DB028224AF03}" srcOrd="3" destOrd="0" presId="urn:microsoft.com/office/officeart/2005/8/layout/hierarchy6"/>
    <dgm:cxn modelId="{E7BE273A-C29D-4C95-8821-620387C48D5C}" type="presParOf" srcId="{D2AE65EC-46E5-454B-B18B-DB028224AF03}" destId="{1DC1B128-0470-47EB-B170-82FB80D7F847}" srcOrd="0" destOrd="0" presId="urn:microsoft.com/office/officeart/2005/8/layout/hierarchy6"/>
    <dgm:cxn modelId="{E6566038-4F74-42D1-986B-340B6F69432A}" type="presParOf" srcId="{D2AE65EC-46E5-454B-B18B-DB028224AF03}" destId="{FDC40F21-45B1-4A37-B2C7-84BB3A5F0C22}" srcOrd="1" destOrd="0" presId="urn:microsoft.com/office/officeart/2005/8/layout/hierarchy6"/>
    <dgm:cxn modelId="{1870D1D3-35F2-4888-BEE7-0A1A3ABE1108}" type="presParOf" srcId="{FDC40F21-45B1-4A37-B2C7-84BB3A5F0C22}" destId="{56F6A863-8CDA-4C11-BB97-729F19B48D49}" srcOrd="0" destOrd="0" presId="urn:microsoft.com/office/officeart/2005/8/layout/hierarchy6"/>
    <dgm:cxn modelId="{D633FC1A-DDE3-43D7-976C-423DB96B90AA}" type="presParOf" srcId="{FDC40F21-45B1-4A37-B2C7-84BB3A5F0C22}" destId="{F92E4755-214B-4813-A854-6E01830B16A2}" srcOrd="1" destOrd="0" presId="urn:microsoft.com/office/officeart/2005/8/layout/hierarchy6"/>
    <dgm:cxn modelId="{D52AFC46-B184-41C8-BC46-AE3F538E3D76}" type="presParOf" srcId="{F92E4755-214B-4813-A854-6E01830B16A2}" destId="{85D406C3-9D94-432F-AB78-902FC86EDFA4}" srcOrd="0" destOrd="0" presId="urn:microsoft.com/office/officeart/2005/8/layout/hierarchy6"/>
    <dgm:cxn modelId="{DE40330C-ED06-4C11-A155-701B5F88C510}" type="presParOf" srcId="{F92E4755-214B-4813-A854-6E01830B16A2}" destId="{51348C6E-B82E-4EC3-B656-9DCD269E40AC}" srcOrd="1" destOrd="0" presId="urn:microsoft.com/office/officeart/2005/8/layout/hierarchy6"/>
    <dgm:cxn modelId="{2E271C99-E74D-4E64-9994-36AC17A30570}" type="presParOf" srcId="{51348C6E-B82E-4EC3-B656-9DCD269E40AC}" destId="{FDF844E7-0A89-48B0-8791-E31ABDC4140A}" srcOrd="0" destOrd="0" presId="urn:microsoft.com/office/officeart/2005/8/layout/hierarchy6"/>
    <dgm:cxn modelId="{90547FE9-101B-49DD-9E1B-D9AB29E4296B}" type="presParOf" srcId="{51348C6E-B82E-4EC3-B656-9DCD269E40AC}" destId="{BFD6EFE9-8E4F-49D2-BDCB-9193E0955AE3}" srcOrd="1" destOrd="0" presId="urn:microsoft.com/office/officeart/2005/8/layout/hierarchy6"/>
    <dgm:cxn modelId="{02E19F5B-A449-4483-806C-8440D81C8AD9}" type="presParOf" srcId="{BFD6EFE9-8E4F-49D2-BDCB-9193E0955AE3}" destId="{1155E0DC-6060-4C62-B5F6-28B5942AA67B}" srcOrd="0" destOrd="0" presId="urn:microsoft.com/office/officeart/2005/8/layout/hierarchy6"/>
    <dgm:cxn modelId="{3050D1B5-0BD4-45EA-AD2C-5B52A0531340}" type="presParOf" srcId="{BFD6EFE9-8E4F-49D2-BDCB-9193E0955AE3}" destId="{D827BCBE-29DA-46B7-990C-A8C003A0449B}" srcOrd="1" destOrd="0" presId="urn:microsoft.com/office/officeart/2005/8/layout/hierarchy6"/>
    <dgm:cxn modelId="{BADE0654-8B49-45B1-9C4A-043E1D5D673A}" type="presParOf" srcId="{D827BCBE-29DA-46B7-990C-A8C003A0449B}" destId="{22E88724-6F20-434F-B3F4-5844B798D3E3}" srcOrd="0" destOrd="0" presId="urn:microsoft.com/office/officeart/2005/8/layout/hierarchy6"/>
    <dgm:cxn modelId="{5F0208E3-4380-4D8F-B699-C26A1D20C247}" type="presParOf" srcId="{D827BCBE-29DA-46B7-990C-A8C003A0449B}" destId="{228B8F6B-B6A6-4D53-9FB7-402340CE4382}" srcOrd="1" destOrd="0" presId="urn:microsoft.com/office/officeart/2005/8/layout/hierarchy6"/>
    <dgm:cxn modelId="{8EC1F9FE-596E-4A6F-90FE-EE7A2252FB99}" type="presParOf" srcId="{228B8F6B-B6A6-4D53-9FB7-402340CE4382}" destId="{12DD2239-3F68-4158-9708-2CCEAFF9C79B}" srcOrd="0" destOrd="0" presId="urn:microsoft.com/office/officeart/2005/8/layout/hierarchy6"/>
    <dgm:cxn modelId="{E5658769-9F95-4022-81D0-0AFC8772AEF4}" type="presParOf" srcId="{228B8F6B-B6A6-4D53-9FB7-402340CE4382}" destId="{4622882A-74D0-4522-8D8A-883417E1C734}" srcOrd="1" destOrd="0" presId="urn:microsoft.com/office/officeart/2005/8/layout/hierarchy6"/>
    <dgm:cxn modelId="{43BD964F-F37C-4CEB-967F-EFE00A090AC2}" type="presParOf" srcId="{D827BCBE-29DA-46B7-990C-A8C003A0449B}" destId="{ADD3D81B-0EFC-4E7F-AFAB-42B3DCE8B17B}" srcOrd="2" destOrd="0" presId="urn:microsoft.com/office/officeart/2005/8/layout/hierarchy6"/>
    <dgm:cxn modelId="{A8C12EF9-A3B2-44E0-A3D3-FD86A15AF4E5}" type="presParOf" srcId="{D827BCBE-29DA-46B7-990C-A8C003A0449B}" destId="{2E9160BF-1CBD-4EAA-87F2-A9D08D683CB8}" srcOrd="3" destOrd="0" presId="urn:microsoft.com/office/officeart/2005/8/layout/hierarchy6"/>
    <dgm:cxn modelId="{01898C5D-936B-49DC-940D-720DAD47F4DA}" type="presParOf" srcId="{2E9160BF-1CBD-4EAA-87F2-A9D08D683CB8}" destId="{29589FB7-1DB1-471C-8283-C6FF9E1C789D}" srcOrd="0" destOrd="0" presId="urn:microsoft.com/office/officeart/2005/8/layout/hierarchy6"/>
    <dgm:cxn modelId="{0FD2E157-5B1E-48D9-B332-2F2E57659557}" type="presParOf" srcId="{2E9160BF-1CBD-4EAA-87F2-A9D08D683CB8}" destId="{83C39219-CF6D-4F55-955C-83FF97DDBBC0}" srcOrd="1" destOrd="0" presId="urn:microsoft.com/office/officeart/2005/8/layout/hierarchy6"/>
    <dgm:cxn modelId="{CF190BF9-FE4E-4D43-833F-3AD358BC0267}" type="presParOf" srcId="{51348C6E-B82E-4EC3-B656-9DCD269E40AC}" destId="{D525B9FA-CF79-4384-8853-747DDFB8DED3}" srcOrd="2" destOrd="0" presId="urn:microsoft.com/office/officeart/2005/8/layout/hierarchy6"/>
    <dgm:cxn modelId="{39F84BDA-6011-40AE-B941-C13D92D9EBF1}" type="presParOf" srcId="{51348C6E-B82E-4EC3-B656-9DCD269E40AC}" destId="{F485EBFA-EAC6-420C-91F6-8B51A34FC070}" srcOrd="3" destOrd="0" presId="urn:microsoft.com/office/officeart/2005/8/layout/hierarchy6"/>
    <dgm:cxn modelId="{DE7C68D8-EFF7-40B5-BC6D-585C41B26DC3}" type="presParOf" srcId="{F485EBFA-EAC6-420C-91F6-8B51A34FC070}" destId="{331760A2-349E-4336-BE0D-605B4079F18B}" srcOrd="0" destOrd="0" presId="urn:microsoft.com/office/officeart/2005/8/layout/hierarchy6"/>
    <dgm:cxn modelId="{9DFA7613-2549-4CB8-ABDB-0F0D1279C36E}" type="presParOf" srcId="{F485EBFA-EAC6-420C-91F6-8B51A34FC070}" destId="{D3D35002-7988-485D-8CCE-8CE68AFDA73E}" srcOrd="1" destOrd="0" presId="urn:microsoft.com/office/officeart/2005/8/layout/hierarchy6"/>
    <dgm:cxn modelId="{2A90C8F8-82BA-4A5F-AB9E-111AC5A2E02E}" type="presParOf" srcId="{FDC40F21-45B1-4A37-B2C7-84BB3A5F0C22}" destId="{5242F63C-7D98-41EE-A2FA-0F4961765114}" srcOrd="2" destOrd="0" presId="urn:microsoft.com/office/officeart/2005/8/layout/hierarchy6"/>
    <dgm:cxn modelId="{9F9B153D-C633-4E68-A55E-E672441E71CB}" type="presParOf" srcId="{FDC40F21-45B1-4A37-B2C7-84BB3A5F0C22}" destId="{72F9BC2E-D953-458A-B9CD-9FB617012DD1}" srcOrd="3" destOrd="0" presId="urn:microsoft.com/office/officeart/2005/8/layout/hierarchy6"/>
    <dgm:cxn modelId="{506AEFB1-5BCA-4C2D-ADB6-54B19EFB05F1}" type="presParOf" srcId="{72F9BC2E-D953-458A-B9CD-9FB617012DD1}" destId="{9A46ED6B-8B33-4F27-8561-D3C691ACF2D7}" srcOrd="0" destOrd="0" presId="urn:microsoft.com/office/officeart/2005/8/layout/hierarchy6"/>
    <dgm:cxn modelId="{0BA934BB-24A4-49EF-A95C-05777DBB1E86}" type="presParOf" srcId="{72F9BC2E-D953-458A-B9CD-9FB617012DD1}" destId="{4543449C-AEBC-490F-BB77-A01A1E8E2590}" srcOrd="1" destOrd="0" presId="urn:microsoft.com/office/officeart/2005/8/layout/hierarchy6"/>
    <dgm:cxn modelId="{C9503A6A-F8F8-4081-927D-4F1115A52C66}" type="presParOf" srcId="{B5F33AA1-B5F5-4A6B-9791-3AC9C8265223}" destId="{72687DE8-1A50-4687-9F22-EE9EC643B95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2B64F-866C-4391-9A5D-05DCFA392BF9}">
      <dsp:nvSpPr>
        <dsp:cNvPr id="0" name=""/>
        <dsp:cNvSpPr/>
      </dsp:nvSpPr>
      <dsp:spPr>
        <a:xfrm>
          <a:off x="28133108" y="18042122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ha 4 zampe?</a:t>
          </a:r>
          <a:endParaRPr lang="it-IT" sz="1400" kern="1200" dirty="0"/>
        </a:p>
      </dsp:txBody>
      <dsp:txXfrm>
        <a:off x="28160351" y="18069365"/>
        <a:ext cx="1340732" cy="875659"/>
      </dsp:txXfrm>
    </dsp:sp>
    <dsp:sp modelId="{1F94BE98-484E-49ED-8F6F-F786EE868F17}">
      <dsp:nvSpPr>
        <dsp:cNvPr id="0" name=""/>
        <dsp:cNvSpPr/>
      </dsp:nvSpPr>
      <dsp:spPr>
        <a:xfrm>
          <a:off x="16644357" y="18972267"/>
          <a:ext cx="12186360" cy="372058"/>
        </a:xfrm>
        <a:custGeom>
          <a:avLst/>
          <a:gdLst/>
          <a:ahLst/>
          <a:cxnLst/>
          <a:rect l="0" t="0" r="0" b="0"/>
          <a:pathLst>
            <a:path>
              <a:moveTo>
                <a:pt x="12186360" y="0"/>
              </a:moveTo>
              <a:lnTo>
                <a:pt x="12186360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92C90-2CD5-4089-9889-B490CDEA50CB}">
      <dsp:nvSpPr>
        <dsp:cNvPr id="0" name=""/>
        <dsp:cNvSpPr/>
      </dsp:nvSpPr>
      <dsp:spPr>
        <a:xfrm>
          <a:off x="15946748" y="19344325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insetto?</a:t>
          </a:r>
        </a:p>
      </dsp:txBody>
      <dsp:txXfrm>
        <a:off x="15973991" y="19371568"/>
        <a:ext cx="1340732" cy="875659"/>
      </dsp:txXfrm>
    </dsp:sp>
    <dsp:sp modelId="{AE9FC0FA-A7BB-4ECB-AE35-BCA8B49DC218}">
      <dsp:nvSpPr>
        <dsp:cNvPr id="0" name=""/>
        <dsp:cNvSpPr/>
      </dsp:nvSpPr>
      <dsp:spPr>
        <a:xfrm>
          <a:off x="11713132" y="20274471"/>
          <a:ext cx="4931224" cy="372058"/>
        </a:xfrm>
        <a:custGeom>
          <a:avLst/>
          <a:gdLst/>
          <a:ahLst/>
          <a:cxnLst/>
          <a:rect l="0" t="0" r="0" b="0"/>
          <a:pathLst>
            <a:path>
              <a:moveTo>
                <a:pt x="4931224" y="0"/>
              </a:moveTo>
              <a:lnTo>
                <a:pt x="4931224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2C7F6-49EF-4A8F-B1D5-8C8C7D474C6D}">
      <dsp:nvSpPr>
        <dsp:cNvPr id="0" name=""/>
        <dsp:cNvSpPr/>
      </dsp:nvSpPr>
      <dsp:spPr>
        <a:xfrm>
          <a:off x="11015523" y="20646529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animale marino?</a:t>
          </a:r>
        </a:p>
      </dsp:txBody>
      <dsp:txXfrm>
        <a:off x="11042766" y="20673772"/>
        <a:ext cx="1340732" cy="875659"/>
      </dsp:txXfrm>
    </dsp:sp>
    <dsp:sp modelId="{F6E1A50E-11EE-4E0B-A59C-D3DCED8E06DC}">
      <dsp:nvSpPr>
        <dsp:cNvPr id="0" name=""/>
        <dsp:cNvSpPr/>
      </dsp:nvSpPr>
      <dsp:spPr>
        <a:xfrm>
          <a:off x="7292034" y="21576675"/>
          <a:ext cx="4421098" cy="372058"/>
        </a:xfrm>
        <a:custGeom>
          <a:avLst/>
          <a:gdLst/>
          <a:ahLst/>
          <a:cxnLst/>
          <a:rect l="0" t="0" r="0" b="0"/>
          <a:pathLst>
            <a:path>
              <a:moveTo>
                <a:pt x="4421098" y="0"/>
              </a:moveTo>
              <a:lnTo>
                <a:pt x="4421098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11211-F3B2-4DD5-B485-A46E1445E0C9}">
      <dsp:nvSpPr>
        <dsp:cNvPr id="0" name=""/>
        <dsp:cNvSpPr/>
      </dsp:nvSpPr>
      <dsp:spPr>
        <a:xfrm>
          <a:off x="6594425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aracnide?</a:t>
          </a:r>
        </a:p>
      </dsp:txBody>
      <dsp:txXfrm>
        <a:off x="6621668" y="21975976"/>
        <a:ext cx="1340732" cy="875659"/>
      </dsp:txXfrm>
    </dsp:sp>
    <dsp:sp modelId="{A1199FCE-BDD7-4D77-87E7-81022B9F39F2}">
      <dsp:nvSpPr>
        <dsp:cNvPr id="0" name=""/>
        <dsp:cNvSpPr/>
      </dsp:nvSpPr>
      <dsp:spPr>
        <a:xfrm>
          <a:off x="3891190" y="22878879"/>
          <a:ext cx="3400844" cy="372058"/>
        </a:xfrm>
        <a:custGeom>
          <a:avLst/>
          <a:gdLst/>
          <a:ahLst/>
          <a:cxnLst/>
          <a:rect l="0" t="0" r="0" b="0"/>
          <a:pathLst>
            <a:path>
              <a:moveTo>
                <a:pt x="3400844" y="0"/>
              </a:moveTo>
              <a:lnTo>
                <a:pt x="3400844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4BA1B-0D01-43D7-A546-4BA797DF4CAE}">
      <dsp:nvSpPr>
        <dsp:cNvPr id="0" name=""/>
        <dsp:cNvSpPr/>
      </dsp:nvSpPr>
      <dsp:spPr>
        <a:xfrm>
          <a:off x="3193580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uccello?</a:t>
          </a:r>
        </a:p>
      </dsp:txBody>
      <dsp:txXfrm>
        <a:off x="3220823" y="23278180"/>
        <a:ext cx="1340732" cy="875659"/>
      </dsp:txXfrm>
    </dsp:sp>
    <dsp:sp modelId="{CB33DE7E-6798-4F28-938A-42B5A993DA31}">
      <dsp:nvSpPr>
        <dsp:cNvPr id="0" name=""/>
        <dsp:cNvSpPr/>
      </dsp:nvSpPr>
      <dsp:spPr>
        <a:xfrm>
          <a:off x="1623960" y="24181082"/>
          <a:ext cx="2267229" cy="372058"/>
        </a:xfrm>
        <a:custGeom>
          <a:avLst/>
          <a:gdLst/>
          <a:ahLst/>
          <a:cxnLst/>
          <a:rect l="0" t="0" r="0" b="0"/>
          <a:pathLst>
            <a:path>
              <a:moveTo>
                <a:pt x="2267229" y="0"/>
              </a:moveTo>
              <a:lnTo>
                <a:pt x="2267229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02452-CB6F-4F38-A668-FC171D7D9E3B}">
      <dsp:nvSpPr>
        <dsp:cNvPr id="0" name=""/>
        <dsp:cNvSpPr/>
      </dsp:nvSpPr>
      <dsp:spPr>
        <a:xfrm>
          <a:off x="926351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rettile?</a:t>
          </a:r>
          <a:endParaRPr lang="it-IT" sz="1400" kern="1200" dirty="0" smtClean="0"/>
        </a:p>
      </dsp:txBody>
      <dsp:txXfrm>
        <a:off x="953594" y="24580383"/>
        <a:ext cx="1340732" cy="875659"/>
      </dsp:txXfrm>
    </dsp:sp>
    <dsp:sp modelId="{9414CA99-4ACC-4BAF-AE9F-CED0244102EA}">
      <dsp:nvSpPr>
        <dsp:cNvPr id="0" name=""/>
        <dsp:cNvSpPr/>
      </dsp:nvSpPr>
      <dsp:spPr>
        <a:xfrm>
          <a:off x="717068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75F44-C470-469B-A6CA-95F1137231BD}">
      <dsp:nvSpPr>
        <dsp:cNvPr id="0" name=""/>
        <dsp:cNvSpPr/>
      </dsp:nvSpPr>
      <dsp:spPr>
        <a:xfrm>
          <a:off x="19459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</dsp:txBody>
      <dsp:txXfrm>
        <a:off x="46702" y="25882587"/>
        <a:ext cx="1340732" cy="875659"/>
      </dsp:txXfrm>
    </dsp:sp>
    <dsp:sp modelId="{D61D960B-56BA-43D7-9EBE-770A4DBC1865}">
      <dsp:nvSpPr>
        <dsp:cNvPr id="0" name=""/>
        <dsp:cNvSpPr/>
      </dsp:nvSpPr>
      <dsp:spPr>
        <a:xfrm>
          <a:off x="1623960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BCC0-9DB3-4C9D-AEC3-25CD589A47CD}">
      <dsp:nvSpPr>
        <dsp:cNvPr id="0" name=""/>
        <dsp:cNvSpPr/>
      </dsp:nvSpPr>
      <dsp:spPr>
        <a:xfrm>
          <a:off x="1833243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serpente</a:t>
          </a:r>
          <a:endParaRPr lang="it-IT" sz="1400" kern="1200" dirty="0" smtClean="0"/>
        </a:p>
      </dsp:txBody>
      <dsp:txXfrm>
        <a:off x="1860486" y="25882587"/>
        <a:ext cx="1340732" cy="875659"/>
      </dsp:txXfrm>
    </dsp:sp>
    <dsp:sp modelId="{3D9716AB-A05E-4380-9BB2-5D4BFEFF4BF3}">
      <dsp:nvSpPr>
        <dsp:cNvPr id="0" name=""/>
        <dsp:cNvSpPr/>
      </dsp:nvSpPr>
      <dsp:spPr>
        <a:xfrm>
          <a:off x="3891190" y="24181082"/>
          <a:ext cx="2267229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2267229" y="186029"/>
              </a:lnTo>
              <a:lnTo>
                <a:pt x="2267229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3FE69-679E-499F-BEFA-5A218A200947}">
      <dsp:nvSpPr>
        <dsp:cNvPr id="0" name=""/>
        <dsp:cNvSpPr/>
      </dsp:nvSpPr>
      <dsp:spPr>
        <a:xfrm>
          <a:off x="5460810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rapace?</a:t>
          </a:r>
          <a:endParaRPr lang="it-IT" sz="1400" kern="1200" dirty="0" smtClean="0"/>
        </a:p>
      </dsp:txBody>
      <dsp:txXfrm>
        <a:off x="5488053" y="24580383"/>
        <a:ext cx="1340732" cy="875659"/>
      </dsp:txXfrm>
    </dsp:sp>
    <dsp:sp modelId="{7E2483AD-10D4-439D-BAE2-E741C997B496}">
      <dsp:nvSpPr>
        <dsp:cNvPr id="0" name=""/>
        <dsp:cNvSpPr/>
      </dsp:nvSpPr>
      <dsp:spPr>
        <a:xfrm>
          <a:off x="5251527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C7FD-0082-40F8-8F66-FF719D04C5FF}">
      <dsp:nvSpPr>
        <dsp:cNvPr id="0" name=""/>
        <dsp:cNvSpPr/>
      </dsp:nvSpPr>
      <dsp:spPr>
        <a:xfrm>
          <a:off x="4553918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ha la coda biforcuta?</a:t>
          </a:r>
          <a:endParaRPr lang="it-IT" sz="1400" kern="1200" dirty="0" smtClean="0"/>
        </a:p>
      </dsp:txBody>
      <dsp:txXfrm>
        <a:off x="4581161" y="25882587"/>
        <a:ext cx="1340732" cy="875659"/>
      </dsp:txXfrm>
    </dsp:sp>
    <dsp:sp modelId="{68CE64DC-B53E-414F-ABD7-44ED4D9A18E4}">
      <dsp:nvSpPr>
        <dsp:cNvPr id="0" name=""/>
        <dsp:cNvSpPr/>
      </dsp:nvSpPr>
      <dsp:spPr>
        <a:xfrm>
          <a:off x="4344636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66DA8-D14E-437E-96F0-CF38030E0A44}">
      <dsp:nvSpPr>
        <dsp:cNvPr id="0" name=""/>
        <dsp:cNvSpPr/>
      </dsp:nvSpPr>
      <dsp:spPr>
        <a:xfrm>
          <a:off x="3647026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</dsp:txBody>
      <dsp:txXfrm>
        <a:off x="3674269" y="27184791"/>
        <a:ext cx="1340732" cy="875659"/>
      </dsp:txXfrm>
    </dsp:sp>
    <dsp:sp modelId="{84AA03FC-26EC-4CC6-B54B-7BC02615066A}">
      <dsp:nvSpPr>
        <dsp:cNvPr id="0" name=""/>
        <dsp:cNvSpPr/>
      </dsp:nvSpPr>
      <dsp:spPr>
        <a:xfrm>
          <a:off x="5251527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41FA5-F6AA-408C-8B50-C3C2C97A7AEB}">
      <dsp:nvSpPr>
        <dsp:cNvPr id="0" name=""/>
        <dsp:cNvSpPr/>
      </dsp:nvSpPr>
      <dsp:spPr>
        <a:xfrm>
          <a:off x="5460810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rondine</a:t>
          </a:r>
          <a:endParaRPr lang="it-IT" sz="1400" kern="1200" dirty="0" smtClean="0"/>
        </a:p>
      </dsp:txBody>
      <dsp:txXfrm>
        <a:off x="5488053" y="27184791"/>
        <a:ext cx="1340732" cy="875659"/>
      </dsp:txXfrm>
    </dsp:sp>
    <dsp:sp modelId="{D291EA6E-0841-4388-964B-59AAEAE85925}">
      <dsp:nvSpPr>
        <dsp:cNvPr id="0" name=""/>
        <dsp:cNvSpPr/>
      </dsp:nvSpPr>
      <dsp:spPr>
        <a:xfrm>
          <a:off x="6158419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A9138-AC04-41D9-9EC0-EE1A2A4DA9A6}">
      <dsp:nvSpPr>
        <dsp:cNvPr id="0" name=""/>
        <dsp:cNvSpPr/>
      </dsp:nvSpPr>
      <dsp:spPr>
        <a:xfrm>
          <a:off x="6367702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aquila</a:t>
          </a:r>
          <a:endParaRPr lang="it-IT" sz="1400" kern="1200" dirty="0" smtClean="0"/>
        </a:p>
      </dsp:txBody>
      <dsp:txXfrm>
        <a:off x="6394945" y="25882587"/>
        <a:ext cx="1340732" cy="875659"/>
      </dsp:txXfrm>
    </dsp:sp>
    <dsp:sp modelId="{8F545086-6115-498B-A227-3B33E931AE62}">
      <dsp:nvSpPr>
        <dsp:cNvPr id="0" name=""/>
        <dsp:cNvSpPr/>
      </dsp:nvSpPr>
      <dsp:spPr>
        <a:xfrm>
          <a:off x="7292034" y="22878879"/>
          <a:ext cx="3400844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3400844" y="186029"/>
              </a:lnTo>
              <a:lnTo>
                <a:pt x="3400844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A5C6-92F0-4FB5-ACE2-010C53E38058}">
      <dsp:nvSpPr>
        <dsp:cNvPr id="0" name=""/>
        <dsp:cNvSpPr/>
      </dsp:nvSpPr>
      <dsp:spPr>
        <a:xfrm>
          <a:off x="9995270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ha una coda con un pungiglione velenoso?</a:t>
          </a:r>
        </a:p>
      </dsp:txBody>
      <dsp:txXfrm>
        <a:off x="10022513" y="23278180"/>
        <a:ext cx="1340732" cy="875659"/>
      </dsp:txXfrm>
    </dsp:sp>
    <dsp:sp modelId="{FDEEBF2D-3310-4CE7-9886-46EA0005F405}">
      <dsp:nvSpPr>
        <dsp:cNvPr id="0" name=""/>
        <dsp:cNvSpPr/>
      </dsp:nvSpPr>
      <dsp:spPr>
        <a:xfrm>
          <a:off x="9785987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CB7C3-D12F-47F1-8AB6-A19445D5D5E6}">
      <dsp:nvSpPr>
        <dsp:cNvPr id="0" name=""/>
        <dsp:cNvSpPr/>
      </dsp:nvSpPr>
      <dsp:spPr>
        <a:xfrm>
          <a:off x="9088378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crea ragnatele per intrappolare le prede?</a:t>
          </a:r>
        </a:p>
      </dsp:txBody>
      <dsp:txXfrm>
        <a:off x="9115621" y="24580383"/>
        <a:ext cx="1340732" cy="875659"/>
      </dsp:txXfrm>
    </dsp:sp>
    <dsp:sp modelId="{8E706B24-FDE0-443C-BFA9-00131915F602}">
      <dsp:nvSpPr>
        <dsp:cNvPr id="0" name=""/>
        <dsp:cNvSpPr/>
      </dsp:nvSpPr>
      <dsp:spPr>
        <a:xfrm>
          <a:off x="8879095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371DC-9130-4222-A894-CF1FEAB3E271}">
      <dsp:nvSpPr>
        <dsp:cNvPr id="0" name=""/>
        <dsp:cNvSpPr/>
      </dsp:nvSpPr>
      <dsp:spPr>
        <a:xfrm>
          <a:off x="8181486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</dsp:txBody>
      <dsp:txXfrm>
        <a:off x="8208729" y="25882587"/>
        <a:ext cx="1340732" cy="875659"/>
      </dsp:txXfrm>
    </dsp:sp>
    <dsp:sp modelId="{337B1903-D898-4CFD-8235-F5C711BA244A}">
      <dsp:nvSpPr>
        <dsp:cNvPr id="0" name=""/>
        <dsp:cNvSpPr/>
      </dsp:nvSpPr>
      <dsp:spPr>
        <a:xfrm>
          <a:off x="9785987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C0A26-710D-4472-B84D-C5BF8F90821D}">
      <dsp:nvSpPr>
        <dsp:cNvPr id="0" name=""/>
        <dsp:cNvSpPr/>
      </dsp:nvSpPr>
      <dsp:spPr>
        <a:xfrm>
          <a:off x="9995270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ragno</a:t>
          </a:r>
        </a:p>
      </dsp:txBody>
      <dsp:txXfrm>
        <a:off x="10022513" y="25882587"/>
        <a:ext cx="1340732" cy="875659"/>
      </dsp:txXfrm>
    </dsp:sp>
    <dsp:sp modelId="{4E44A24F-1EE4-4D6B-95DA-AF21C396859C}">
      <dsp:nvSpPr>
        <dsp:cNvPr id="0" name=""/>
        <dsp:cNvSpPr/>
      </dsp:nvSpPr>
      <dsp:spPr>
        <a:xfrm>
          <a:off x="10692879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E80FC-B38A-4ACD-8F9D-4D9107AA7381}">
      <dsp:nvSpPr>
        <dsp:cNvPr id="0" name=""/>
        <dsp:cNvSpPr/>
      </dsp:nvSpPr>
      <dsp:spPr>
        <a:xfrm>
          <a:off x="10902162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scorpione</a:t>
          </a:r>
        </a:p>
      </dsp:txBody>
      <dsp:txXfrm>
        <a:off x="10929405" y="24580383"/>
        <a:ext cx="1340732" cy="875659"/>
      </dsp:txXfrm>
    </dsp:sp>
    <dsp:sp modelId="{D6A12267-36C5-451A-B877-284C911E4A5C}">
      <dsp:nvSpPr>
        <dsp:cNvPr id="0" name=""/>
        <dsp:cNvSpPr/>
      </dsp:nvSpPr>
      <dsp:spPr>
        <a:xfrm>
          <a:off x="11713132" y="21576675"/>
          <a:ext cx="4421098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4421098" y="186029"/>
              </a:lnTo>
              <a:lnTo>
                <a:pt x="4421098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ED65B-B3F7-4A73-8F7D-7FD6C47E376E}">
      <dsp:nvSpPr>
        <dsp:cNvPr id="0" name=""/>
        <dsp:cNvSpPr/>
      </dsp:nvSpPr>
      <dsp:spPr>
        <a:xfrm>
          <a:off x="15436621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cetaceo?</a:t>
          </a:r>
        </a:p>
      </dsp:txBody>
      <dsp:txXfrm>
        <a:off x="15463864" y="21975976"/>
        <a:ext cx="1340732" cy="875659"/>
      </dsp:txXfrm>
    </dsp:sp>
    <dsp:sp modelId="{C4482BF2-6018-4FAA-8AC3-6AA745FEE32A}">
      <dsp:nvSpPr>
        <dsp:cNvPr id="0" name=""/>
        <dsp:cNvSpPr/>
      </dsp:nvSpPr>
      <dsp:spPr>
        <a:xfrm>
          <a:off x="15227338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42BB5-6245-40BD-9EAD-019531425E94}">
      <dsp:nvSpPr>
        <dsp:cNvPr id="0" name=""/>
        <dsp:cNvSpPr/>
      </dsp:nvSpPr>
      <dsp:spPr>
        <a:xfrm>
          <a:off x="14529729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crostaceo?</a:t>
          </a:r>
          <a:endParaRPr lang="it-IT" sz="1400" kern="1200" dirty="0" smtClean="0"/>
        </a:p>
      </dsp:txBody>
      <dsp:txXfrm>
        <a:off x="14556972" y="23278180"/>
        <a:ext cx="1340732" cy="875659"/>
      </dsp:txXfrm>
    </dsp:sp>
    <dsp:sp modelId="{9EB45167-7C71-47F9-870B-C7A2F5E51E0E}">
      <dsp:nvSpPr>
        <dsp:cNvPr id="0" name=""/>
        <dsp:cNvSpPr/>
      </dsp:nvSpPr>
      <dsp:spPr>
        <a:xfrm>
          <a:off x="14320447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EFCF-847B-405C-841F-039288674239}">
      <dsp:nvSpPr>
        <dsp:cNvPr id="0" name=""/>
        <dsp:cNvSpPr/>
      </dsp:nvSpPr>
      <dsp:spPr>
        <a:xfrm>
          <a:off x="13622837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pesce?</a:t>
          </a:r>
          <a:endParaRPr lang="it-IT" sz="1400" kern="1200" dirty="0" smtClean="0"/>
        </a:p>
      </dsp:txBody>
      <dsp:txXfrm>
        <a:off x="13650080" y="24580383"/>
        <a:ext cx="1340732" cy="875659"/>
      </dsp:txXfrm>
    </dsp:sp>
    <dsp:sp modelId="{6AEE4366-B14B-4D8F-AAAC-C1A550806099}">
      <dsp:nvSpPr>
        <dsp:cNvPr id="0" name=""/>
        <dsp:cNvSpPr/>
      </dsp:nvSpPr>
      <dsp:spPr>
        <a:xfrm>
          <a:off x="13413555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70FC1-07FC-4839-A538-1E8F055F655F}">
      <dsp:nvSpPr>
        <dsp:cNvPr id="0" name=""/>
        <dsp:cNvSpPr/>
      </dsp:nvSpPr>
      <dsp:spPr>
        <a:xfrm>
          <a:off x="12715945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</dsp:txBody>
      <dsp:txXfrm>
        <a:off x="12743188" y="25882587"/>
        <a:ext cx="1340732" cy="875659"/>
      </dsp:txXfrm>
    </dsp:sp>
    <dsp:sp modelId="{B50866B2-C220-436E-B5B5-6643F92A6B39}">
      <dsp:nvSpPr>
        <dsp:cNvPr id="0" name=""/>
        <dsp:cNvSpPr/>
      </dsp:nvSpPr>
      <dsp:spPr>
        <a:xfrm>
          <a:off x="14320447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DF493-EEEA-4CCC-914E-098A07BA7266}">
      <dsp:nvSpPr>
        <dsp:cNvPr id="0" name=""/>
        <dsp:cNvSpPr/>
      </dsp:nvSpPr>
      <dsp:spPr>
        <a:xfrm>
          <a:off x="14529729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squalo</a:t>
          </a:r>
          <a:endParaRPr lang="it-IT" sz="1400" kern="1200" dirty="0" smtClean="0"/>
        </a:p>
      </dsp:txBody>
      <dsp:txXfrm>
        <a:off x="14556972" y="25882587"/>
        <a:ext cx="1340732" cy="875659"/>
      </dsp:txXfrm>
    </dsp:sp>
    <dsp:sp modelId="{4B757CDB-E5D0-483C-9FF9-26A889526F18}">
      <dsp:nvSpPr>
        <dsp:cNvPr id="0" name=""/>
        <dsp:cNvSpPr/>
      </dsp:nvSpPr>
      <dsp:spPr>
        <a:xfrm>
          <a:off x="15227338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6C5A-9193-4E36-BE83-3598590602A3}">
      <dsp:nvSpPr>
        <dsp:cNvPr id="0" name=""/>
        <dsp:cNvSpPr/>
      </dsp:nvSpPr>
      <dsp:spPr>
        <a:xfrm>
          <a:off x="15436621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granchio</a:t>
          </a:r>
          <a:endParaRPr lang="it-IT" sz="1400" kern="1200" dirty="0" smtClean="0"/>
        </a:p>
      </dsp:txBody>
      <dsp:txXfrm>
        <a:off x="15463864" y="24580383"/>
        <a:ext cx="1340732" cy="875659"/>
      </dsp:txXfrm>
    </dsp:sp>
    <dsp:sp modelId="{BCBB2593-569B-4D57-9304-66A05E79A3E8}">
      <dsp:nvSpPr>
        <dsp:cNvPr id="0" name=""/>
        <dsp:cNvSpPr/>
      </dsp:nvSpPr>
      <dsp:spPr>
        <a:xfrm>
          <a:off x="16134230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0AD92-6DA0-4F22-89BF-CA2484968F57}">
      <dsp:nvSpPr>
        <dsp:cNvPr id="0" name=""/>
        <dsp:cNvSpPr/>
      </dsp:nvSpPr>
      <dsp:spPr>
        <a:xfrm>
          <a:off x="16343513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balena</a:t>
          </a:r>
        </a:p>
      </dsp:txBody>
      <dsp:txXfrm>
        <a:off x="16370756" y="23278180"/>
        <a:ext cx="1340732" cy="875659"/>
      </dsp:txXfrm>
    </dsp:sp>
    <dsp:sp modelId="{917D412E-5109-4424-910B-7353DB65F2C8}">
      <dsp:nvSpPr>
        <dsp:cNvPr id="0" name=""/>
        <dsp:cNvSpPr/>
      </dsp:nvSpPr>
      <dsp:spPr>
        <a:xfrm>
          <a:off x="16644357" y="20274471"/>
          <a:ext cx="4931224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4931224" y="186029"/>
              </a:lnTo>
              <a:lnTo>
                <a:pt x="4931224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C9B43-5046-44E5-9358-F1EB441EA62C}">
      <dsp:nvSpPr>
        <dsp:cNvPr id="0" name=""/>
        <dsp:cNvSpPr/>
      </dsp:nvSpPr>
      <dsp:spPr>
        <a:xfrm>
          <a:off x="20877973" y="20646529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vola?</a:t>
          </a:r>
        </a:p>
      </dsp:txBody>
      <dsp:txXfrm>
        <a:off x="20905216" y="20673772"/>
        <a:ext cx="1340732" cy="875659"/>
      </dsp:txXfrm>
    </dsp:sp>
    <dsp:sp modelId="{4BCEC867-A683-412E-8F38-3C95D5188AEE}">
      <dsp:nvSpPr>
        <dsp:cNvPr id="0" name=""/>
        <dsp:cNvSpPr/>
      </dsp:nvSpPr>
      <dsp:spPr>
        <a:xfrm>
          <a:off x="19761798" y="21576675"/>
          <a:ext cx="1813783" cy="372058"/>
        </a:xfrm>
        <a:custGeom>
          <a:avLst/>
          <a:gdLst/>
          <a:ahLst/>
          <a:cxnLst/>
          <a:rect l="0" t="0" r="0" b="0"/>
          <a:pathLst>
            <a:path>
              <a:moveTo>
                <a:pt x="1813783" y="0"/>
              </a:moveTo>
              <a:lnTo>
                <a:pt x="1813783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91229-46F5-4B27-BBBE-8531268F61E9}">
      <dsp:nvSpPr>
        <dsp:cNvPr id="0" name=""/>
        <dsp:cNvSpPr/>
      </dsp:nvSpPr>
      <dsp:spPr>
        <a:xfrm>
          <a:off x="19064189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vive in gallerie sotterranee?</a:t>
          </a:r>
        </a:p>
      </dsp:txBody>
      <dsp:txXfrm>
        <a:off x="19091432" y="21975976"/>
        <a:ext cx="1340732" cy="875659"/>
      </dsp:txXfrm>
    </dsp:sp>
    <dsp:sp modelId="{132CD1B8-F08D-424C-BED9-CA2FC4418F97}">
      <dsp:nvSpPr>
        <dsp:cNvPr id="0" name=""/>
        <dsp:cNvSpPr/>
      </dsp:nvSpPr>
      <dsp:spPr>
        <a:xfrm>
          <a:off x="18854906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E4BB5-7BFF-42A2-8A85-05FD5E7A7D3D}">
      <dsp:nvSpPr>
        <dsp:cNvPr id="0" name=""/>
        <dsp:cNvSpPr/>
      </dsp:nvSpPr>
      <dsp:spPr>
        <a:xfrm>
          <a:off x="18157297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</dsp:txBody>
      <dsp:txXfrm>
        <a:off x="18184540" y="23278180"/>
        <a:ext cx="1340732" cy="875659"/>
      </dsp:txXfrm>
    </dsp:sp>
    <dsp:sp modelId="{068A06E2-E69B-49F4-976D-26B0BDCFF842}">
      <dsp:nvSpPr>
        <dsp:cNvPr id="0" name=""/>
        <dsp:cNvSpPr/>
      </dsp:nvSpPr>
      <dsp:spPr>
        <a:xfrm>
          <a:off x="19761798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6EA03-F317-49E9-BC84-E937D10CFD16}">
      <dsp:nvSpPr>
        <dsp:cNvPr id="0" name=""/>
        <dsp:cNvSpPr/>
      </dsp:nvSpPr>
      <dsp:spPr>
        <a:xfrm>
          <a:off x="19971081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formica</a:t>
          </a:r>
        </a:p>
      </dsp:txBody>
      <dsp:txXfrm>
        <a:off x="19998324" y="23278180"/>
        <a:ext cx="1340732" cy="875659"/>
      </dsp:txXfrm>
    </dsp:sp>
    <dsp:sp modelId="{70AF74B2-969A-42D4-8BDA-48B696E8E7DE}">
      <dsp:nvSpPr>
        <dsp:cNvPr id="0" name=""/>
        <dsp:cNvSpPr/>
      </dsp:nvSpPr>
      <dsp:spPr>
        <a:xfrm>
          <a:off x="21575582" y="21576675"/>
          <a:ext cx="1813783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1813783" y="186029"/>
              </a:lnTo>
              <a:lnTo>
                <a:pt x="1813783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F151-BCE2-46C9-9FF7-E390E56BF9EA}">
      <dsp:nvSpPr>
        <dsp:cNvPr id="0" name=""/>
        <dsp:cNvSpPr/>
      </dsp:nvSpPr>
      <dsp:spPr>
        <a:xfrm>
          <a:off x="22691757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succhia il sangue ad altri animali?</a:t>
          </a:r>
          <a:endParaRPr lang="it-IT" sz="1400" kern="1200" dirty="0" smtClean="0"/>
        </a:p>
      </dsp:txBody>
      <dsp:txXfrm>
        <a:off x="22719000" y="21975976"/>
        <a:ext cx="1340732" cy="875659"/>
      </dsp:txXfrm>
    </dsp:sp>
    <dsp:sp modelId="{A980E926-840A-4116-B1AD-F1C4A12331A4}">
      <dsp:nvSpPr>
        <dsp:cNvPr id="0" name=""/>
        <dsp:cNvSpPr/>
      </dsp:nvSpPr>
      <dsp:spPr>
        <a:xfrm>
          <a:off x="22482474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8D790-93D6-401A-A96B-B5CC92708719}">
      <dsp:nvSpPr>
        <dsp:cNvPr id="0" name=""/>
        <dsp:cNvSpPr/>
      </dsp:nvSpPr>
      <dsp:spPr>
        <a:xfrm>
          <a:off x="21784865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</dsp:txBody>
      <dsp:txXfrm>
        <a:off x="21812108" y="23278180"/>
        <a:ext cx="1340732" cy="875659"/>
      </dsp:txXfrm>
    </dsp:sp>
    <dsp:sp modelId="{14199D78-04F9-4F96-B19D-97F073B11193}">
      <dsp:nvSpPr>
        <dsp:cNvPr id="0" name=""/>
        <dsp:cNvSpPr/>
      </dsp:nvSpPr>
      <dsp:spPr>
        <a:xfrm>
          <a:off x="23389366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EC598-BE34-489D-AB96-03AE17F7E4BE}">
      <dsp:nvSpPr>
        <dsp:cNvPr id="0" name=""/>
        <dsp:cNvSpPr/>
      </dsp:nvSpPr>
      <dsp:spPr>
        <a:xfrm>
          <a:off x="23598648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zanzara</a:t>
          </a:r>
          <a:endParaRPr lang="it-IT" sz="1400" kern="1200" dirty="0" smtClean="0"/>
        </a:p>
      </dsp:txBody>
      <dsp:txXfrm>
        <a:off x="23625891" y="23278180"/>
        <a:ext cx="1340732" cy="875659"/>
      </dsp:txXfrm>
    </dsp:sp>
    <dsp:sp modelId="{FD8A54F1-622C-48F5-A929-11025D026FCF}">
      <dsp:nvSpPr>
        <dsp:cNvPr id="0" name=""/>
        <dsp:cNvSpPr/>
      </dsp:nvSpPr>
      <dsp:spPr>
        <a:xfrm>
          <a:off x="28830717" y="18972267"/>
          <a:ext cx="12186360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12186360" y="186029"/>
              </a:lnTo>
              <a:lnTo>
                <a:pt x="12186360" y="3720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DACCB-6759-4D21-B2FA-C27E132A20B7}">
      <dsp:nvSpPr>
        <dsp:cNvPr id="0" name=""/>
        <dsp:cNvSpPr/>
      </dsp:nvSpPr>
      <dsp:spPr>
        <a:xfrm>
          <a:off x="40319468" y="19344325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rettile?</a:t>
          </a:r>
          <a:endParaRPr lang="it-IT" sz="1400" kern="1200" dirty="0"/>
        </a:p>
      </dsp:txBody>
      <dsp:txXfrm>
        <a:off x="40346711" y="19371568"/>
        <a:ext cx="1340732" cy="875659"/>
      </dsp:txXfrm>
    </dsp:sp>
    <dsp:sp modelId="{E1A48DBF-1F73-4946-AD6D-7D9D59C4CA14}">
      <dsp:nvSpPr>
        <dsp:cNvPr id="0" name=""/>
        <dsp:cNvSpPr/>
      </dsp:nvSpPr>
      <dsp:spPr>
        <a:xfrm>
          <a:off x="33251815" y="20274471"/>
          <a:ext cx="7765261" cy="372058"/>
        </a:xfrm>
        <a:custGeom>
          <a:avLst/>
          <a:gdLst/>
          <a:ahLst/>
          <a:cxnLst/>
          <a:rect l="0" t="0" r="0" b="0"/>
          <a:pathLst>
            <a:path>
              <a:moveTo>
                <a:pt x="7765261" y="0"/>
              </a:moveTo>
              <a:lnTo>
                <a:pt x="776526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4FF5F-DD5E-4746-988C-74E1F8A1FD94}">
      <dsp:nvSpPr>
        <dsp:cNvPr id="0" name=""/>
        <dsp:cNvSpPr/>
      </dsp:nvSpPr>
      <dsp:spPr>
        <a:xfrm>
          <a:off x="32554206" y="20646529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mammifero?</a:t>
          </a:r>
          <a:endParaRPr lang="it-IT" sz="1400" kern="1200" dirty="0"/>
        </a:p>
      </dsp:txBody>
      <dsp:txXfrm>
        <a:off x="32581449" y="20673772"/>
        <a:ext cx="1340732" cy="875659"/>
      </dsp:txXfrm>
    </dsp:sp>
    <dsp:sp modelId="{94069109-D417-4282-B31A-C9BA00402F5F}">
      <dsp:nvSpPr>
        <dsp:cNvPr id="0" name=""/>
        <dsp:cNvSpPr/>
      </dsp:nvSpPr>
      <dsp:spPr>
        <a:xfrm>
          <a:off x="27016933" y="21576675"/>
          <a:ext cx="6234881" cy="372058"/>
        </a:xfrm>
        <a:custGeom>
          <a:avLst/>
          <a:gdLst/>
          <a:ahLst/>
          <a:cxnLst/>
          <a:rect l="0" t="0" r="0" b="0"/>
          <a:pathLst>
            <a:path>
              <a:moveTo>
                <a:pt x="6234881" y="0"/>
              </a:moveTo>
              <a:lnTo>
                <a:pt x="623488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2D9C5-3EC1-41A4-B9B5-DB656D96258B}">
      <dsp:nvSpPr>
        <dsp:cNvPr id="0" name=""/>
        <dsp:cNvSpPr/>
      </dsp:nvSpPr>
      <dsp:spPr>
        <a:xfrm>
          <a:off x="26319324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anfibio?</a:t>
          </a:r>
          <a:endParaRPr lang="it-IT" sz="1400" kern="1200" dirty="0"/>
        </a:p>
      </dsp:txBody>
      <dsp:txXfrm>
        <a:off x="26346567" y="21975976"/>
        <a:ext cx="1340732" cy="875659"/>
      </dsp:txXfrm>
    </dsp:sp>
    <dsp:sp modelId="{60BB639E-3A9C-466B-A343-8967FCD48220}">
      <dsp:nvSpPr>
        <dsp:cNvPr id="0" name=""/>
        <dsp:cNvSpPr/>
      </dsp:nvSpPr>
      <dsp:spPr>
        <a:xfrm>
          <a:off x="26110041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E3CD4-D8CC-4764-895C-ED52301A2958}">
      <dsp:nvSpPr>
        <dsp:cNvPr id="0" name=""/>
        <dsp:cNvSpPr/>
      </dsp:nvSpPr>
      <dsp:spPr>
        <a:xfrm>
          <a:off x="25412432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25439675" y="23278180"/>
        <a:ext cx="1340732" cy="875659"/>
      </dsp:txXfrm>
    </dsp:sp>
    <dsp:sp modelId="{40D9CF87-02A5-4494-8E38-63187AB9F384}">
      <dsp:nvSpPr>
        <dsp:cNvPr id="0" name=""/>
        <dsp:cNvSpPr/>
      </dsp:nvSpPr>
      <dsp:spPr>
        <a:xfrm>
          <a:off x="27016933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EC90E-F43D-4E0A-B1D4-95DCFE0B9AEC}">
      <dsp:nvSpPr>
        <dsp:cNvPr id="0" name=""/>
        <dsp:cNvSpPr/>
      </dsp:nvSpPr>
      <dsp:spPr>
        <a:xfrm>
          <a:off x="27226216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rana</a:t>
          </a:r>
          <a:endParaRPr lang="it-IT" sz="1400" kern="1200" dirty="0"/>
        </a:p>
      </dsp:txBody>
      <dsp:txXfrm>
        <a:off x="27253459" y="23278180"/>
        <a:ext cx="1340732" cy="875659"/>
      </dsp:txXfrm>
    </dsp:sp>
    <dsp:sp modelId="{A969B6F3-96F3-40C0-80F5-5D06F166A4F8}">
      <dsp:nvSpPr>
        <dsp:cNvPr id="0" name=""/>
        <dsp:cNvSpPr/>
      </dsp:nvSpPr>
      <dsp:spPr>
        <a:xfrm>
          <a:off x="33251815" y="21576675"/>
          <a:ext cx="623488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6234881" y="186029"/>
              </a:lnTo>
              <a:lnTo>
                <a:pt x="623488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F645F-C63E-4147-90E4-145CF72D000D}">
      <dsp:nvSpPr>
        <dsp:cNvPr id="0" name=""/>
        <dsp:cNvSpPr/>
      </dsp:nvSpPr>
      <dsp:spPr>
        <a:xfrm>
          <a:off x="38789088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felino?</a:t>
          </a:r>
          <a:endParaRPr lang="it-IT" sz="1400" kern="1200" dirty="0"/>
        </a:p>
      </dsp:txBody>
      <dsp:txXfrm>
        <a:off x="38816331" y="21975976"/>
        <a:ext cx="1340732" cy="875659"/>
      </dsp:txXfrm>
    </dsp:sp>
    <dsp:sp modelId="{1C377062-2A11-4DC0-9EAB-E0A57C34D7CE}">
      <dsp:nvSpPr>
        <dsp:cNvPr id="0" name=""/>
        <dsp:cNvSpPr/>
      </dsp:nvSpPr>
      <dsp:spPr>
        <a:xfrm>
          <a:off x="35632406" y="22878879"/>
          <a:ext cx="3854290" cy="372058"/>
        </a:xfrm>
        <a:custGeom>
          <a:avLst/>
          <a:gdLst/>
          <a:ahLst/>
          <a:cxnLst/>
          <a:rect l="0" t="0" r="0" b="0"/>
          <a:pathLst>
            <a:path>
              <a:moveTo>
                <a:pt x="3854290" y="0"/>
              </a:moveTo>
              <a:lnTo>
                <a:pt x="3854290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DC42E-168C-4C27-B5E2-4F33017A1E80}">
      <dsp:nvSpPr>
        <dsp:cNvPr id="0" name=""/>
        <dsp:cNvSpPr/>
      </dsp:nvSpPr>
      <dsp:spPr>
        <a:xfrm>
          <a:off x="34934797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roditore?</a:t>
          </a:r>
          <a:endParaRPr lang="it-IT" sz="1400" kern="1200" dirty="0"/>
        </a:p>
      </dsp:txBody>
      <dsp:txXfrm>
        <a:off x="34962040" y="23278180"/>
        <a:ext cx="1340732" cy="875659"/>
      </dsp:txXfrm>
    </dsp:sp>
    <dsp:sp modelId="{30D9D7FF-6644-45D2-B429-A24F3D9EE767}">
      <dsp:nvSpPr>
        <dsp:cNvPr id="0" name=""/>
        <dsp:cNvSpPr/>
      </dsp:nvSpPr>
      <dsp:spPr>
        <a:xfrm>
          <a:off x="33365177" y="24181082"/>
          <a:ext cx="2267229" cy="372058"/>
        </a:xfrm>
        <a:custGeom>
          <a:avLst/>
          <a:gdLst/>
          <a:ahLst/>
          <a:cxnLst/>
          <a:rect l="0" t="0" r="0" b="0"/>
          <a:pathLst>
            <a:path>
              <a:moveTo>
                <a:pt x="2267229" y="0"/>
              </a:moveTo>
              <a:lnTo>
                <a:pt x="2267229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A0EBF-B69D-4002-AEFB-DF43898D548F}">
      <dsp:nvSpPr>
        <dsp:cNvPr id="0" name=""/>
        <dsp:cNvSpPr/>
      </dsp:nvSpPr>
      <dsp:spPr>
        <a:xfrm>
          <a:off x="32667568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ha uno o più corni?</a:t>
          </a:r>
          <a:endParaRPr lang="it-IT" sz="1400" kern="1200" dirty="0"/>
        </a:p>
      </dsp:txBody>
      <dsp:txXfrm>
        <a:off x="32694811" y="24580383"/>
        <a:ext cx="1340732" cy="875659"/>
      </dsp:txXfrm>
    </dsp:sp>
    <dsp:sp modelId="{4D786510-434F-44D0-A760-E475FEAC1A1F}">
      <dsp:nvSpPr>
        <dsp:cNvPr id="0" name=""/>
        <dsp:cNvSpPr/>
      </dsp:nvSpPr>
      <dsp:spPr>
        <a:xfrm>
          <a:off x="31551393" y="25483286"/>
          <a:ext cx="1813783" cy="372058"/>
        </a:xfrm>
        <a:custGeom>
          <a:avLst/>
          <a:gdLst/>
          <a:ahLst/>
          <a:cxnLst/>
          <a:rect l="0" t="0" r="0" b="0"/>
          <a:pathLst>
            <a:path>
              <a:moveTo>
                <a:pt x="1813783" y="0"/>
              </a:moveTo>
              <a:lnTo>
                <a:pt x="1813783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C3B82-D0DA-48F6-A215-15D32F4C050A}">
      <dsp:nvSpPr>
        <dsp:cNvPr id="0" name=""/>
        <dsp:cNvSpPr/>
      </dsp:nvSpPr>
      <dsp:spPr>
        <a:xfrm>
          <a:off x="30853784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considerato il migliore amico dell’uomo?</a:t>
          </a:r>
          <a:endParaRPr lang="it-IT" sz="1400" kern="1200" dirty="0"/>
        </a:p>
      </dsp:txBody>
      <dsp:txXfrm>
        <a:off x="30881027" y="25882587"/>
        <a:ext cx="1340732" cy="875659"/>
      </dsp:txXfrm>
    </dsp:sp>
    <dsp:sp modelId="{538B7AEA-35B6-40B7-B1BC-1BC9FF9018B3}">
      <dsp:nvSpPr>
        <dsp:cNvPr id="0" name=""/>
        <dsp:cNvSpPr/>
      </dsp:nvSpPr>
      <dsp:spPr>
        <a:xfrm>
          <a:off x="30644501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BCB5B-E4EF-4D4E-AA04-A3F235436BF8}">
      <dsp:nvSpPr>
        <dsp:cNvPr id="0" name=""/>
        <dsp:cNvSpPr/>
      </dsp:nvSpPr>
      <dsp:spPr>
        <a:xfrm>
          <a:off x="29946892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ha gli zoccoli?</a:t>
          </a:r>
          <a:endParaRPr lang="it-IT" sz="1400" kern="1200" dirty="0"/>
        </a:p>
      </dsp:txBody>
      <dsp:txXfrm>
        <a:off x="29974135" y="27184791"/>
        <a:ext cx="1340732" cy="875659"/>
      </dsp:txXfrm>
    </dsp:sp>
    <dsp:sp modelId="{95977E1E-D5CB-460A-BCBF-234C9F3313FD}">
      <dsp:nvSpPr>
        <dsp:cNvPr id="0" name=""/>
        <dsp:cNvSpPr/>
      </dsp:nvSpPr>
      <dsp:spPr>
        <a:xfrm>
          <a:off x="29737609" y="28087694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A5C6B-CC88-4D7B-9EB4-B085EBF0A29A}">
      <dsp:nvSpPr>
        <dsp:cNvPr id="0" name=""/>
        <dsp:cNvSpPr/>
      </dsp:nvSpPr>
      <dsp:spPr>
        <a:xfrm>
          <a:off x="29040000" y="28459752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29067243" y="28486995"/>
        <a:ext cx="1340732" cy="875659"/>
      </dsp:txXfrm>
    </dsp:sp>
    <dsp:sp modelId="{66E8D341-0911-46C1-B0E7-0E960CFBB50A}">
      <dsp:nvSpPr>
        <dsp:cNvPr id="0" name=""/>
        <dsp:cNvSpPr/>
      </dsp:nvSpPr>
      <dsp:spPr>
        <a:xfrm>
          <a:off x="30644501" y="28087694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431C4-BE3E-4964-8E15-B13A4BC25337}">
      <dsp:nvSpPr>
        <dsp:cNvPr id="0" name=""/>
        <dsp:cNvSpPr/>
      </dsp:nvSpPr>
      <dsp:spPr>
        <a:xfrm>
          <a:off x="30853784" y="28459752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cavallo</a:t>
          </a:r>
          <a:endParaRPr lang="it-IT" sz="1400" kern="1200" dirty="0"/>
        </a:p>
      </dsp:txBody>
      <dsp:txXfrm>
        <a:off x="30881027" y="28486995"/>
        <a:ext cx="1340732" cy="875659"/>
      </dsp:txXfrm>
    </dsp:sp>
    <dsp:sp modelId="{FC3EFE02-FD41-484C-9845-C59AA4B07D40}">
      <dsp:nvSpPr>
        <dsp:cNvPr id="0" name=""/>
        <dsp:cNvSpPr/>
      </dsp:nvSpPr>
      <dsp:spPr>
        <a:xfrm>
          <a:off x="31551393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54ED6-035B-4AA6-915E-F55F1D51413D}">
      <dsp:nvSpPr>
        <dsp:cNvPr id="0" name=""/>
        <dsp:cNvSpPr/>
      </dsp:nvSpPr>
      <dsp:spPr>
        <a:xfrm>
          <a:off x="31760676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cane</a:t>
          </a:r>
          <a:endParaRPr lang="it-IT" sz="1400" kern="1200" dirty="0"/>
        </a:p>
      </dsp:txBody>
      <dsp:txXfrm>
        <a:off x="31787919" y="27184791"/>
        <a:ext cx="1340732" cy="875659"/>
      </dsp:txXfrm>
    </dsp:sp>
    <dsp:sp modelId="{452BC336-76FA-4D39-8711-A5DCEB08FD09}">
      <dsp:nvSpPr>
        <dsp:cNvPr id="0" name=""/>
        <dsp:cNvSpPr/>
      </dsp:nvSpPr>
      <dsp:spPr>
        <a:xfrm>
          <a:off x="33365177" y="25483286"/>
          <a:ext cx="1813783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1813783" y="186029"/>
              </a:lnTo>
              <a:lnTo>
                <a:pt x="1813783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76415-FD49-41EF-AE09-A1661B5359C4}">
      <dsp:nvSpPr>
        <dsp:cNvPr id="0" name=""/>
        <dsp:cNvSpPr/>
      </dsp:nvSpPr>
      <dsp:spPr>
        <a:xfrm>
          <a:off x="34481351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animale che viene allevato per il suo latte?</a:t>
          </a:r>
          <a:endParaRPr lang="it-IT" sz="1400" kern="1200" dirty="0"/>
        </a:p>
      </dsp:txBody>
      <dsp:txXfrm>
        <a:off x="34508594" y="25882587"/>
        <a:ext cx="1340732" cy="875659"/>
      </dsp:txXfrm>
    </dsp:sp>
    <dsp:sp modelId="{45BE6CBE-B7AB-436B-84DE-486A0072ACAA}">
      <dsp:nvSpPr>
        <dsp:cNvPr id="0" name=""/>
        <dsp:cNvSpPr/>
      </dsp:nvSpPr>
      <dsp:spPr>
        <a:xfrm>
          <a:off x="34272069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8F115-0606-4BA0-9118-3BDAA6D7F5D4}">
      <dsp:nvSpPr>
        <dsp:cNvPr id="0" name=""/>
        <dsp:cNvSpPr/>
      </dsp:nvSpPr>
      <dsp:spPr>
        <a:xfrm>
          <a:off x="33574459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33601702" y="27184791"/>
        <a:ext cx="1340732" cy="875659"/>
      </dsp:txXfrm>
    </dsp:sp>
    <dsp:sp modelId="{D13F748B-623B-4B18-8E92-D90BF4948895}">
      <dsp:nvSpPr>
        <dsp:cNvPr id="0" name=""/>
        <dsp:cNvSpPr/>
      </dsp:nvSpPr>
      <dsp:spPr>
        <a:xfrm>
          <a:off x="35178961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4EC16-FD28-499C-A365-896429029BE1}">
      <dsp:nvSpPr>
        <dsp:cNvPr id="0" name=""/>
        <dsp:cNvSpPr/>
      </dsp:nvSpPr>
      <dsp:spPr>
        <a:xfrm>
          <a:off x="35388243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mucca</a:t>
          </a:r>
          <a:endParaRPr lang="it-IT" sz="1400" kern="1200" dirty="0"/>
        </a:p>
      </dsp:txBody>
      <dsp:txXfrm>
        <a:off x="35415486" y="27184791"/>
        <a:ext cx="1340732" cy="875659"/>
      </dsp:txXfrm>
    </dsp:sp>
    <dsp:sp modelId="{2FAA7C5F-016A-40C3-85CE-1FB2CF8C0BE2}">
      <dsp:nvSpPr>
        <dsp:cNvPr id="0" name=""/>
        <dsp:cNvSpPr/>
      </dsp:nvSpPr>
      <dsp:spPr>
        <a:xfrm>
          <a:off x="35632406" y="24181082"/>
          <a:ext cx="2267229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2267229" y="186029"/>
              </a:lnTo>
              <a:lnTo>
                <a:pt x="2267229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BFCA3-DD95-4410-8D64-0AC937C41915}">
      <dsp:nvSpPr>
        <dsp:cNvPr id="0" name=""/>
        <dsp:cNvSpPr/>
      </dsp:nvSpPr>
      <dsp:spPr>
        <a:xfrm>
          <a:off x="37202027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costruisce dighe con i rami?</a:t>
          </a:r>
          <a:endParaRPr lang="it-IT" sz="1400" kern="1200" dirty="0"/>
        </a:p>
      </dsp:txBody>
      <dsp:txXfrm>
        <a:off x="37229270" y="24580383"/>
        <a:ext cx="1340732" cy="875659"/>
      </dsp:txXfrm>
    </dsp:sp>
    <dsp:sp modelId="{B4FAE5A3-C785-442E-9825-E512E8A79D42}">
      <dsp:nvSpPr>
        <dsp:cNvPr id="0" name=""/>
        <dsp:cNvSpPr/>
      </dsp:nvSpPr>
      <dsp:spPr>
        <a:xfrm>
          <a:off x="36992744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D999C-6264-4297-86E0-5C80A43E9739}">
      <dsp:nvSpPr>
        <dsp:cNvPr id="0" name=""/>
        <dsp:cNvSpPr/>
      </dsp:nvSpPr>
      <dsp:spPr>
        <a:xfrm>
          <a:off x="36295135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36322378" y="25882587"/>
        <a:ext cx="1340732" cy="875659"/>
      </dsp:txXfrm>
    </dsp:sp>
    <dsp:sp modelId="{15A7C1D7-832B-4184-A409-4A18A5E6FBE0}">
      <dsp:nvSpPr>
        <dsp:cNvPr id="0" name=""/>
        <dsp:cNvSpPr/>
      </dsp:nvSpPr>
      <dsp:spPr>
        <a:xfrm>
          <a:off x="37899636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9CC3B-9706-4DA2-9FA0-A4000E0F23CA}">
      <dsp:nvSpPr>
        <dsp:cNvPr id="0" name=""/>
        <dsp:cNvSpPr/>
      </dsp:nvSpPr>
      <dsp:spPr>
        <a:xfrm>
          <a:off x="38108919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castoro</a:t>
          </a:r>
          <a:endParaRPr lang="it-IT" sz="1400" kern="1200" dirty="0"/>
        </a:p>
      </dsp:txBody>
      <dsp:txXfrm>
        <a:off x="38136162" y="25882587"/>
        <a:ext cx="1340732" cy="875659"/>
      </dsp:txXfrm>
    </dsp:sp>
    <dsp:sp modelId="{DF609DDE-EC4C-4395-B443-DAE8D4A11865}">
      <dsp:nvSpPr>
        <dsp:cNvPr id="0" name=""/>
        <dsp:cNvSpPr/>
      </dsp:nvSpPr>
      <dsp:spPr>
        <a:xfrm>
          <a:off x="39486697" y="22878879"/>
          <a:ext cx="3854290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3854290" y="186029"/>
              </a:lnTo>
              <a:lnTo>
                <a:pt x="385429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43B4F-B53B-4B39-94B3-35117A718053}">
      <dsp:nvSpPr>
        <dsp:cNvPr id="0" name=""/>
        <dsp:cNvSpPr/>
      </dsp:nvSpPr>
      <dsp:spPr>
        <a:xfrm>
          <a:off x="42643379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ha la criniera?</a:t>
          </a:r>
          <a:endParaRPr lang="it-IT" sz="1400" kern="1200" dirty="0"/>
        </a:p>
      </dsp:txBody>
      <dsp:txXfrm>
        <a:off x="42670622" y="23278180"/>
        <a:ext cx="1340732" cy="875659"/>
      </dsp:txXfrm>
    </dsp:sp>
    <dsp:sp modelId="{BCA9B54A-A4BA-4174-AC19-2CD5601045FE}">
      <dsp:nvSpPr>
        <dsp:cNvPr id="0" name=""/>
        <dsp:cNvSpPr/>
      </dsp:nvSpPr>
      <dsp:spPr>
        <a:xfrm>
          <a:off x="42434096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55759-0114-4A46-8023-8E0D5C0260BA}">
      <dsp:nvSpPr>
        <dsp:cNvPr id="0" name=""/>
        <dsp:cNvSpPr/>
      </dsp:nvSpPr>
      <dsp:spPr>
        <a:xfrm>
          <a:off x="41736487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ha delle strisce nere sulla pelliccia?</a:t>
          </a:r>
          <a:endParaRPr lang="it-IT" sz="1400" kern="1200" dirty="0"/>
        </a:p>
      </dsp:txBody>
      <dsp:txXfrm>
        <a:off x="41763730" y="24580383"/>
        <a:ext cx="1340732" cy="875659"/>
      </dsp:txXfrm>
    </dsp:sp>
    <dsp:sp modelId="{56512D22-6167-4238-9F92-BB840C49D343}">
      <dsp:nvSpPr>
        <dsp:cNvPr id="0" name=""/>
        <dsp:cNvSpPr/>
      </dsp:nvSpPr>
      <dsp:spPr>
        <a:xfrm>
          <a:off x="41527204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DEA06-8C44-47E1-8031-24088B304B4D}">
      <dsp:nvSpPr>
        <dsp:cNvPr id="0" name=""/>
        <dsp:cNvSpPr/>
      </dsp:nvSpPr>
      <dsp:spPr>
        <a:xfrm>
          <a:off x="40829595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animale domestico?</a:t>
          </a:r>
          <a:endParaRPr lang="it-IT" sz="1400" kern="1200" dirty="0"/>
        </a:p>
      </dsp:txBody>
      <dsp:txXfrm>
        <a:off x="40856838" y="25882587"/>
        <a:ext cx="1340732" cy="875659"/>
      </dsp:txXfrm>
    </dsp:sp>
    <dsp:sp modelId="{E8EF9E85-8F6A-45A6-AFF3-9AEE2EDC4FE9}">
      <dsp:nvSpPr>
        <dsp:cNvPr id="0" name=""/>
        <dsp:cNvSpPr/>
      </dsp:nvSpPr>
      <dsp:spPr>
        <a:xfrm>
          <a:off x="40620312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84C62-00E9-40C3-AA73-C53F0FFB0A60}">
      <dsp:nvSpPr>
        <dsp:cNvPr id="0" name=""/>
        <dsp:cNvSpPr/>
      </dsp:nvSpPr>
      <dsp:spPr>
        <a:xfrm>
          <a:off x="39922703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>
        <a:off x="39949946" y="27184791"/>
        <a:ext cx="1340732" cy="875659"/>
      </dsp:txXfrm>
    </dsp:sp>
    <dsp:sp modelId="{7E4F81DC-96DC-45A9-BDA8-6F22C2C085CC}">
      <dsp:nvSpPr>
        <dsp:cNvPr id="0" name=""/>
        <dsp:cNvSpPr/>
      </dsp:nvSpPr>
      <dsp:spPr>
        <a:xfrm>
          <a:off x="41527204" y="26785490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2C24C-FB20-4149-9D30-9070611D1441}">
      <dsp:nvSpPr>
        <dsp:cNvPr id="0" name=""/>
        <dsp:cNvSpPr/>
      </dsp:nvSpPr>
      <dsp:spPr>
        <a:xfrm>
          <a:off x="41736487" y="27157548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gatto</a:t>
          </a:r>
          <a:endParaRPr lang="it-IT" sz="1400" kern="1200" dirty="0"/>
        </a:p>
      </dsp:txBody>
      <dsp:txXfrm>
        <a:off x="41763730" y="27184791"/>
        <a:ext cx="1340732" cy="875659"/>
      </dsp:txXfrm>
    </dsp:sp>
    <dsp:sp modelId="{EB3FDBD7-A3C4-4B89-B1E5-965659942D05}">
      <dsp:nvSpPr>
        <dsp:cNvPr id="0" name=""/>
        <dsp:cNvSpPr/>
      </dsp:nvSpPr>
      <dsp:spPr>
        <a:xfrm>
          <a:off x="42434096" y="25483286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CA32B-39B6-4D1E-B7BD-70A43B5380CA}">
      <dsp:nvSpPr>
        <dsp:cNvPr id="0" name=""/>
        <dsp:cNvSpPr/>
      </dsp:nvSpPr>
      <dsp:spPr>
        <a:xfrm>
          <a:off x="42643379" y="25855344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tigre</a:t>
          </a:r>
          <a:endParaRPr lang="it-IT" sz="1400" kern="1200" dirty="0"/>
        </a:p>
      </dsp:txBody>
      <dsp:txXfrm>
        <a:off x="42670622" y="25882587"/>
        <a:ext cx="1340732" cy="875659"/>
      </dsp:txXfrm>
    </dsp:sp>
    <dsp:sp modelId="{4E5E932A-C5D9-4258-918F-39F00A9BBD48}">
      <dsp:nvSpPr>
        <dsp:cNvPr id="0" name=""/>
        <dsp:cNvSpPr/>
      </dsp:nvSpPr>
      <dsp:spPr>
        <a:xfrm>
          <a:off x="43340988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37E62-AA36-49B6-8CD2-EC7BA72A5973}">
      <dsp:nvSpPr>
        <dsp:cNvPr id="0" name=""/>
        <dsp:cNvSpPr/>
      </dsp:nvSpPr>
      <dsp:spPr>
        <a:xfrm>
          <a:off x="43550270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leone</a:t>
          </a:r>
          <a:endParaRPr lang="it-IT" sz="1400" kern="1200" dirty="0"/>
        </a:p>
      </dsp:txBody>
      <dsp:txXfrm>
        <a:off x="43577513" y="24580383"/>
        <a:ext cx="1340732" cy="875659"/>
      </dsp:txXfrm>
    </dsp:sp>
    <dsp:sp modelId="{8B296915-5D65-4E12-A803-7CF7AF8C6AA2}">
      <dsp:nvSpPr>
        <dsp:cNvPr id="0" name=""/>
        <dsp:cNvSpPr/>
      </dsp:nvSpPr>
      <dsp:spPr>
        <a:xfrm>
          <a:off x="41017077" y="20274471"/>
          <a:ext cx="776526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7765261" y="186029"/>
              </a:lnTo>
              <a:lnTo>
                <a:pt x="776526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1B128-0470-47EB-B170-82FB80D7F847}">
      <dsp:nvSpPr>
        <dsp:cNvPr id="0" name=""/>
        <dsp:cNvSpPr/>
      </dsp:nvSpPr>
      <dsp:spPr>
        <a:xfrm>
          <a:off x="48084730" y="20646529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vive sotto le pietre?</a:t>
          </a:r>
          <a:endParaRPr lang="it-IT" sz="1400" kern="1200" dirty="0"/>
        </a:p>
      </dsp:txBody>
      <dsp:txXfrm>
        <a:off x="48111973" y="20673772"/>
        <a:ext cx="1340732" cy="875659"/>
      </dsp:txXfrm>
    </dsp:sp>
    <dsp:sp modelId="{56F6A863-8CDA-4C11-BB97-729F19B48D49}">
      <dsp:nvSpPr>
        <dsp:cNvPr id="0" name=""/>
        <dsp:cNvSpPr/>
      </dsp:nvSpPr>
      <dsp:spPr>
        <a:xfrm>
          <a:off x="47875447" y="21576675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06C3-9D94-432F-AB78-902FC86EDFA4}">
      <dsp:nvSpPr>
        <dsp:cNvPr id="0" name=""/>
        <dsp:cNvSpPr/>
      </dsp:nvSpPr>
      <dsp:spPr>
        <a:xfrm>
          <a:off x="47177838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vive in zone paludose?</a:t>
          </a:r>
        </a:p>
      </dsp:txBody>
      <dsp:txXfrm>
        <a:off x="47205081" y="21975976"/>
        <a:ext cx="1340732" cy="875659"/>
      </dsp:txXfrm>
    </dsp:sp>
    <dsp:sp modelId="{FDF844E7-0A89-48B0-8791-E31ABDC4140A}">
      <dsp:nvSpPr>
        <dsp:cNvPr id="0" name=""/>
        <dsp:cNvSpPr/>
      </dsp:nvSpPr>
      <dsp:spPr>
        <a:xfrm>
          <a:off x="46968555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5E0DC-6060-4C62-B5F6-28B5942AA67B}">
      <dsp:nvSpPr>
        <dsp:cNvPr id="0" name=""/>
        <dsp:cNvSpPr/>
      </dsp:nvSpPr>
      <dsp:spPr>
        <a:xfrm>
          <a:off x="46270946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è un dinosauro?</a:t>
          </a:r>
          <a:endParaRPr lang="it-IT" sz="1400" kern="1200" dirty="0" smtClean="0"/>
        </a:p>
      </dsp:txBody>
      <dsp:txXfrm>
        <a:off x="46298189" y="23278180"/>
        <a:ext cx="1340732" cy="875659"/>
      </dsp:txXfrm>
    </dsp:sp>
    <dsp:sp modelId="{22E88724-6F20-434F-B3F4-5844B798D3E3}">
      <dsp:nvSpPr>
        <dsp:cNvPr id="0" name=""/>
        <dsp:cNvSpPr/>
      </dsp:nvSpPr>
      <dsp:spPr>
        <a:xfrm>
          <a:off x="46061663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906891" y="0"/>
              </a:moveTo>
              <a:lnTo>
                <a:pt x="906891" y="186029"/>
              </a:lnTo>
              <a:lnTo>
                <a:pt x="0" y="186029"/>
              </a:lnTo>
              <a:lnTo>
                <a:pt x="0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D2239-3F68-4158-9708-2CCEAFF9C79B}">
      <dsp:nvSpPr>
        <dsp:cNvPr id="0" name=""/>
        <dsp:cNvSpPr/>
      </dsp:nvSpPr>
      <dsp:spPr>
        <a:xfrm>
          <a:off x="45364054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 smtClean="0"/>
        </a:p>
      </dsp:txBody>
      <dsp:txXfrm>
        <a:off x="45391297" y="24580383"/>
        <a:ext cx="1340732" cy="875659"/>
      </dsp:txXfrm>
    </dsp:sp>
    <dsp:sp modelId="{ADD3D81B-0EFC-4E7F-AFAB-42B3DCE8B17B}">
      <dsp:nvSpPr>
        <dsp:cNvPr id="0" name=""/>
        <dsp:cNvSpPr/>
      </dsp:nvSpPr>
      <dsp:spPr>
        <a:xfrm>
          <a:off x="46968555" y="24181082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89FB7-1DB1-471C-8283-C6FF9E1C789D}">
      <dsp:nvSpPr>
        <dsp:cNvPr id="0" name=""/>
        <dsp:cNvSpPr/>
      </dsp:nvSpPr>
      <dsp:spPr>
        <a:xfrm>
          <a:off x="47177838" y="24553140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tirannosauro</a:t>
          </a:r>
          <a:endParaRPr lang="it-IT" sz="1400" kern="1200" dirty="0" smtClean="0"/>
        </a:p>
      </dsp:txBody>
      <dsp:txXfrm>
        <a:off x="47205081" y="24580383"/>
        <a:ext cx="1340732" cy="875659"/>
      </dsp:txXfrm>
    </dsp:sp>
    <dsp:sp modelId="{D525B9FA-CF79-4384-8853-747DDFB8DED3}">
      <dsp:nvSpPr>
        <dsp:cNvPr id="0" name=""/>
        <dsp:cNvSpPr/>
      </dsp:nvSpPr>
      <dsp:spPr>
        <a:xfrm>
          <a:off x="47875447" y="22878879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760A2-349E-4336-BE0D-605B4079F18B}">
      <dsp:nvSpPr>
        <dsp:cNvPr id="0" name=""/>
        <dsp:cNvSpPr/>
      </dsp:nvSpPr>
      <dsp:spPr>
        <a:xfrm>
          <a:off x="48084730" y="23250937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coccodrillo</a:t>
          </a:r>
        </a:p>
      </dsp:txBody>
      <dsp:txXfrm>
        <a:off x="48111973" y="23278180"/>
        <a:ext cx="1340732" cy="875659"/>
      </dsp:txXfrm>
    </dsp:sp>
    <dsp:sp modelId="{5242F63C-7D98-41EE-A2FA-0F4961765114}">
      <dsp:nvSpPr>
        <dsp:cNvPr id="0" name=""/>
        <dsp:cNvSpPr/>
      </dsp:nvSpPr>
      <dsp:spPr>
        <a:xfrm>
          <a:off x="48782339" y="21576675"/>
          <a:ext cx="906891" cy="372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29"/>
              </a:lnTo>
              <a:lnTo>
                <a:pt x="906891" y="186029"/>
              </a:lnTo>
              <a:lnTo>
                <a:pt x="906891" y="3720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6ED6B-8B33-4F27-8561-D3C691ACF2D7}">
      <dsp:nvSpPr>
        <dsp:cNvPr id="0" name=""/>
        <dsp:cNvSpPr/>
      </dsp:nvSpPr>
      <dsp:spPr>
        <a:xfrm>
          <a:off x="48991622" y="21948733"/>
          <a:ext cx="1395218" cy="930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lucertola</a:t>
          </a:r>
          <a:endParaRPr lang="it-IT" sz="1400" kern="1200" dirty="0"/>
        </a:p>
      </dsp:txBody>
      <dsp:txXfrm>
        <a:off x="49018865" y="21975976"/>
        <a:ext cx="1340732" cy="8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80473" y="15658627"/>
            <a:ext cx="42845355" cy="1080468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560945" y="28563570"/>
            <a:ext cx="35284410" cy="128816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0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62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4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76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16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36544567" y="2018593"/>
            <a:ext cx="11341418" cy="43008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20315" y="2018593"/>
            <a:ext cx="33184148" cy="43008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4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6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81750" y="32390719"/>
            <a:ext cx="42845355" cy="10011251"/>
          </a:xfrm>
        </p:spPr>
        <p:txBody>
          <a:bodyPr anchor="t"/>
          <a:lstStyle>
            <a:lvl1pPr algn="l">
              <a:defRPr sz="252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81750" y="21364344"/>
            <a:ext cx="42845355" cy="11026374"/>
          </a:xfrm>
        </p:spPr>
        <p:txBody>
          <a:bodyPr anchor="b"/>
          <a:lstStyle>
            <a:lvl1pPr marL="0" indent="0">
              <a:buNone/>
              <a:defRPr sz="12600">
                <a:solidFill>
                  <a:schemeClr val="tx1">
                    <a:tint val="75000"/>
                  </a:schemeClr>
                </a:solidFill>
              </a:defRPr>
            </a:lvl1pPr>
            <a:lvl2pPr marL="288036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2pPr>
            <a:lvl3pPr marL="57607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3pPr>
            <a:lvl4pPr marL="86410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4pPr>
            <a:lvl5pPr marL="1152144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5pPr>
            <a:lvl6pPr marL="144018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6pPr>
            <a:lvl7pPr marL="1728216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7pPr>
            <a:lvl8pPr marL="2016252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8pPr>
            <a:lvl9pPr marL="230428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2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20315" y="11761474"/>
            <a:ext cx="22262783" cy="33265828"/>
          </a:xfrm>
        </p:spPr>
        <p:txBody>
          <a:bodyPr/>
          <a:lstStyle>
            <a:lvl1pPr>
              <a:defRPr sz="17600"/>
            </a:lvl1pPr>
            <a:lvl2pPr>
              <a:defRPr sz="15100"/>
            </a:lvl2pPr>
            <a:lvl3pPr>
              <a:defRPr sz="126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623202" y="11761474"/>
            <a:ext cx="22262783" cy="33265828"/>
          </a:xfrm>
        </p:spPr>
        <p:txBody>
          <a:bodyPr/>
          <a:lstStyle>
            <a:lvl1pPr>
              <a:defRPr sz="17600"/>
            </a:lvl1pPr>
            <a:lvl2pPr>
              <a:defRPr sz="15100"/>
            </a:lvl2pPr>
            <a:lvl3pPr>
              <a:defRPr sz="126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0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20315" y="11283080"/>
            <a:ext cx="22271536" cy="4702251"/>
          </a:xfrm>
        </p:spPr>
        <p:txBody>
          <a:bodyPr anchor="b"/>
          <a:lstStyle>
            <a:lvl1pPr marL="0" indent="0">
              <a:buNone/>
              <a:defRPr sz="15100" b="1"/>
            </a:lvl1pPr>
            <a:lvl2pPr marL="2880360" indent="0">
              <a:buNone/>
              <a:defRPr sz="12600" b="1"/>
            </a:lvl2pPr>
            <a:lvl3pPr marL="5760720" indent="0">
              <a:buNone/>
              <a:defRPr sz="11300" b="1"/>
            </a:lvl3pPr>
            <a:lvl4pPr marL="8641080" indent="0">
              <a:buNone/>
              <a:defRPr sz="10100" b="1"/>
            </a:lvl4pPr>
            <a:lvl5pPr marL="11521440" indent="0">
              <a:buNone/>
              <a:defRPr sz="10100" b="1"/>
            </a:lvl5pPr>
            <a:lvl6pPr marL="14401800" indent="0">
              <a:buNone/>
              <a:defRPr sz="10100" b="1"/>
            </a:lvl6pPr>
            <a:lvl7pPr marL="17282160" indent="0">
              <a:buNone/>
              <a:defRPr sz="10100" b="1"/>
            </a:lvl7pPr>
            <a:lvl8pPr marL="20162520" indent="0">
              <a:buNone/>
              <a:defRPr sz="10100" b="1"/>
            </a:lvl8pPr>
            <a:lvl9pPr marL="23042880" indent="0">
              <a:buNone/>
              <a:defRPr sz="10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20315" y="15985331"/>
            <a:ext cx="22271536" cy="29041967"/>
          </a:xfrm>
        </p:spPr>
        <p:txBody>
          <a:bodyPr/>
          <a:lstStyle>
            <a:lvl1pPr>
              <a:defRPr sz="15100"/>
            </a:lvl1pPr>
            <a:lvl2pPr>
              <a:defRPr sz="12600"/>
            </a:lvl2pPr>
            <a:lvl3pPr>
              <a:defRPr sz="113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25605703" y="11283080"/>
            <a:ext cx="22280285" cy="4702251"/>
          </a:xfrm>
        </p:spPr>
        <p:txBody>
          <a:bodyPr anchor="b"/>
          <a:lstStyle>
            <a:lvl1pPr marL="0" indent="0">
              <a:buNone/>
              <a:defRPr sz="15100" b="1"/>
            </a:lvl1pPr>
            <a:lvl2pPr marL="2880360" indent="0">
              <a:buNone/>
              <a:defRPr sz="12600" b="1"/>
            </a:lvl2pPr>
            <a:lvl3pPr marL="5760720" indent="0">
              <a:buNone/>
              <a:defRPr sz="11300" b="1"/>
            </a:lvl3pPr>
            <a:lvl4pPr marL="8641080" indent="0">
              <a:buNone/>
              <a:defRPr sz="10100" b="1"/>
            </a:lvl4pPr>
            <a:lvl5pPr marL="11521440" indent="0">
              <a:buNone/>
              <a:defRPr sz="10100" b="1"/>
            </a:lvl5pPr>
            <a:lvl6pPr marL="14401800" indent="0">
              <a:buNone/>
              <a:defRPr sz="10100" b="1"/>
            </a:lvl6pPr>
            <a:lvl7pPr marL="17282160" indent="0">
              <a:buNone/>
              <a:defRPr sz="10100" b="1"/>
            </a:lvl7pPr>
            <a:lvl8pPr marL="20162520" indent="0">
              <a:buNone/>
              <a:defRPr sz="10100" b="1"/>
            </a:lvl8pPr>
            <a:lvl9pPr marL="23042880" indent="0">
              <a:buNone/>
              <a:defRPr sz="101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5605703" y="15985331"/>
            <a:ext cx="22280285" cy="29041967"/>
          </a:xfrm>
        </p:spPr>
        <p:txBody>
          <a:bodyPr/>
          <a:lstStyle>
            <a:lvl1pPr>
              <a:defRPr sz="15100"/>
            </a:lvl1pPr>
            <a:lvl2pPr>
              <a:defRPr sz="12600"/>
            </a:lvl2pPr>
            <a:lvl3pPr>
              <a:defRPr sz="113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27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3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5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20318" y="2006917"/>
            <a:ext cx="16583325" cy="8541068"/>
          </a:xfrm>
        </p:spPr>
        <p:txBody>
          <a:bodyPr anchor="b"/>
          <a:lstStyle>
            <a:lvl1pPr algn="l">
              <a:defRPr sz="126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07463" y="2006921"/>
            <a:ext cx="28178522" cy="43020381"/>
          </a:xfrm>
        </p:spPr>
        <p:txBody>
          <a:bodyPr/>
          <a:lstStyle>
            <a:lvl1pPr>
              <a:defRPr sz="20200"/>
            </a:lvl1pPr>
            <a:lvl2pPr>
              <a:defRPr sz="17600"/>
            </a:lvl2pPr>
            <a:lvl3pPr>
              <a:defRPr sz="15100"/>
            </a:lvl3pPr>
            <a:lvl4pPr>
              <a:defRPr sz="12600"/>
            </a:lvl4pPr>
            <a:lvl5pPr>
              <a:defRPr sz="12600"/>
            </a:lvl5pPr>
            <a:lvl6pPr>
              <a:defRPr sz="12600"/>
            </a:lvl6pPr>
            <a:lvl7pPr>
              <a:defRPr sz="12600"/>
            </a:lvl7pPr>
            <a:lvl8pPr>
              <a:defRPr sz="12600"/>
            </a:lvl8pPr>
            <a:lvl9pPr>
              <a:defRPr sz="12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20318" y="10547989"/>
            <a:ext cx="16583325" cy="34479313"/>
          </a:xfrm>
        </p:spPr>
        <p:txBody>
          <a:bodyPr/>
          <a:lstStyle>
            <a:lvl1pPr marL="0" indent="0">
              <a:buNone/>
              <a:defRPr sz="8800"/>
            </a:lvl1pPr>
            <a:lvl2pPr marL="2880360" indent="0">
              <a:buNone/>
              <a:defRPr sz="7600"/>
            </a:lvl2pPr>
            <a:lvl3pPr marL="5760720" indent="0">
              <a:buNone/>
              <a:defRPr sz="6300"/>
            </a:lvl3pPr>
            <a:lvl4pPr marL="8641080" indent="0">
              <a:buNone/>
              <a:defRPr sz="5700"/>
            </a:lvl4pPr>
            <a:lvl5pPr marL="11521440" indent="0">
              <a:buNone/>
              <a:defRPr sz="5700"/>
            </a:lvl5pPr>
            <a:lvl6pPr marL="14401800" indent="0">
              <a:buNone/>
              <a:defRPr sz="5700"/>
            </a:lvl6pPr>
            <a:lvl7pPr marL="17282160" indent="0">
              <a:buNone/>
              <a:defRPr sz="5700"/>
            </a:lvl7pPr>
            <a:lvl8pPr marL="20162520" indent="0">
              <a:buNone/>
              <a:defRPr sz="5700"/>
            </a:lvl8pPr>
            <a:lvl9pPr marL="23042880" indent="0">
              <a:buNone/>
              <a:defRPr sz="5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6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879988" y="35284410"/>
            <a:ext cx="30243780" cy="4165524"/>
          </a:xfrm>
        </p:spPr>
        <p:txBody>
          <a:bodyPr anchor="b"/>
          <a:lstStyle>
            <a:lvl1pPr algn="l">
              <a:defRPr sz="126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9879988" y="4503896"/>
            <a:ext cx="30243780" cy="30243780"/>
          </a:xfrm>
        </p:spPr>
        <p:txBody>
          <a:bodyPr/>
          <a:lstStyle>
            <a:lvl1pPr marL="0" indent="0">
              <a:buNone/>
              <a:defRPr sz="20200"/>
            </a:lvl1pPr>
            <a:lvl2pPr marL="2880360" indent="0">
              <a:buNone/>
              <a:defRPr sz="17600"/>
            </a:lvl2pPr>
            <a:lvl3pPr marL="5760720" indent="0">
              <a:buNone/>
              <a:defRPr sz="15100"/>
            </a:lvl3pPr>
            <a:lvl4pPr marL="8641080" indent="0">
              <a:buNone/>
              <a:defRPr sz="12600"/>
            </a:lvl4pPr>
            <a:lvl5pPr marL="11521440" indent="0">
              <a:buNone/>
              <a:defRPr sz="12600"/>
            </a:lvl5pPr>
            <a:lvl6pPr marL="14401800" indent="0">
              <a:buNone/>
              <a:defRPr sz="12600"/>
            </a:lvl6pPr>
            <a:lvl7pPr marL="17282160" indent="0">
              <a:buNone/>
              <a:defRPr sz="12600"/>
            </a:lvl7pPr>
            <a:lvl8pPr marL="20162520" indent="0">
              <a:buNone/>
              <a:defRPr sz="12600"/>
            </a:lvl8pPr>
            <a:lvl9pPr marL="23042880" indent="0">
              <a:buNone/>
              <a:defRPr sz="126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879988" y="39449934"/>
            <a:ext cx="30243780" cy="5915736"/>
          </a:xfrm>
        </p:spPr>
        <p:txBody>
          <a:bodyPr/>
          <a:lstStyle>
            <a:lvl1pPr marL="0" indent="0">
              <a:buNone/>
              <a:defRPr sz="8800"/>
            </a:lvl1pPr>
            <a:lvl2pPr marL="2880360" indent="0">
              <a:buNone/>
              <a:defRPr sz="7600"/>
            </a:lvl2pPr>
            <a:lvl3pPr marL="5760720" indent="0">
              <a:buNone/>
              <a:defRPr sz="6300"/>
            </a:lvl3pPr>
            <a:lvl4pPr marL="8641080" indent="0">
              <a:buNone/>
              <a:defRPr sz="5700"/>
            </a:lvl4pPr>
            <a:lvl5pPr marL="11521440" indent="0">
              <a:buNone/>
              <a:defRPr sz="5700"/>
            </a:lvl5pPr>
            <a:lvl6pPr marL="14401800" indent="0">
              <a:buNone/>
              <a:defRPr sz="5700"/>
            </a:lvl6pPr>
            <a:lvl7pPr marL="17282160" indent="0">
              <a:buNone/>
              <a:defRPr sz="5700"/>
            </a:lvl7pPr>
            <a:lvl8pPr marL="20162520" indent="0">
              <a:buNone/>
              <a:defRPr sz="5700"/>
            </a:lvl8pPr>
            <a:lvl9pPr marL="23042880" indent="0">
              <a:buNone/>
              <a:defRPr sz="5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06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520315" y="2018589"/>
            <a:ext cx="45365670" cy="8401050"/>
          </a:xfrm>
          <a:prstGeom prst="rect">
            <a:avLst/>
          </a:prstGeom>
        </p:spPr>
        <p:txBody>
          <a:bodyPr vert="horz" lIns="576072" tIns="288036" rIns="576072" bIns="288036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20315" y="11761474"/>
            <a:ext cx="45365670" cy="33265828"/>
          </a:xfrm>
          <a:prstGeom prst="rect">
            <a:avLst/>
          </a:prstGeom>
        </p:spPr>
        <p:txBody>
          <a:bodyPr vert="horz" lIns="576072" tIns="288036" rIns="576072" bIns="288036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520315" y="46719176"/>
            <a:ext cx="11761470" cy="2683669"/>
          </a:xfrm>
          <a:prstGeom prst="rect">
            <a:avLst/>
          </a:prstGeom>
        </p:spPr>
        <p:txBody>
          <a:bodyPr vert="horz" lIns="576072" tIns="288036" rIns="576072" bIns="288036" rtlCol="0" anchor="ctr"/>
          <a:lstStyle>
            <a:lvl1pPr algn="l">
              <a:defRPr sz="7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855F-0940-438B-B71E-96B58291DE3D}" type="datetimeFigureOut">
              <a:rPr lang="it-IT" smtClean="0"/>
              <a:t>12/06/2017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7222153" y="46719176"/>
            <a:ext cx="15961995" cy="2683669"/>
          </a:xfrm>
          <a:prstGeom prst="rect">
            <a:avLst/>
          </a:prstGeom>
        </p:spPr>
        <p:txBody>
          <a:bodyPr vert="horz" lIns="576072" tIns="288036" rIns="576072" bIns="288036" rtlCol="0" anchor="ctr"/>
          <a:lstStyle>
            <a:lvl1pPr algn="ctr">
              <a:defRPr sz="7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36124515" y="46719176"/>
            <a:ext cx="11761470" cy="2683669"/>
          </a:xfrm>
          <a:prstGeom prst="rect">
            <a:avLst/>
          </a:prstGeom>
        </p:spPr>
        <p:txBody>
          <a:bodyPr vert="horz" lIns="576072" tIns="288036" rIns="576072" bIns="288036" rtlCol="0" anchor="ctr"/>
          <a:lstStyle>
            <a:lvl1pPr algn="r">
              <a:defRPr sz="7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7555-73A2-428F-BB44-CDEAD24A9A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63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60720" rtl="0" eaLnBrk="1" latinLnBrk="0" hangingPunct="1">
        <a:spcBef>
          <a:spcPct val="0"/>
        </a:spcBef>
        <a:buNone/>
        <a:defRPr sz="2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0" indent="-2160270" algn="l" defTabSz="5760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2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585" indent="-1800225" algn="l" defTabSz="57607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6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0" indent="-1440180" algn="l" defTabSz="5760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0" indent="-1440180" algn="l" defTabSz="57607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1620" indent="-1440180" algn="l" defTabSz="5760720" rtl="0" eaLnBrk="1" latinLnBrk="0" hangingPunct="1">
        <a:spcBef>
          <a:spcPct val="20000"/>
        </a:spcBef>
        <a:buFont typeface="Arial" panose="020B0604020202020204" pitchFamily="34" charset="0"/>
        <a:buChar char="»"/>
        <a:defRPr sz="12600" kern="1200">
          <a:solidFill>
            <a:schemeClr val="tx1"/>
          </a:solidFill>
          <a:latin typeface="+mn-lt"/>
          <a:ea typeface="+mn-ea"/>
          <a:cs typeface="+mn-cs"/>
        </a:defRPr>
      </a:lvl5pPr>
      <a:lvl6pPr marL="15841980" indent="-1440180" algn="l" defTabSz="5760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22340" indent="-1440180" algn="l" defTabSz="5760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0" indent="-1440180" algn="l" defTabSz="5760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3060" indent="-1440180" algn="l" defTabSz="57607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216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880" algn="l" defTabSz="5760720" rtl="0" eaLnBrk="1" latinLnBrk="0" hangingPunct="1"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705634606"/>
              </p:ext>
            </p:extLst>
          </p:nvPr>
        </p:nvGraphicFramePr>
        <p:xfrm>
          <a:off x="0" y="1"/>
          <a:ext cx="50406300" cy="4743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533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180</Words>
  <Application>Microsoft Office PowerPoint</Application>
  <PresentationFormat>Personalizzato</PresentationFormat>
  <Paragraphs>53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Laghetti</dc:creator>
  <cp:lastModifiedBy>Laghetti</cp:lastModifiedBy>
  <cp:revision>11</cp:revision>
  <dcterms:created xsi:type="dcterms:W3CDTF">2017-06-11T15:36:34Z</dcterms:created>
  <dcterms:modified xsi:type="dcterms:W3CDTF">2017-06-12T09:31:26Z</dcterms:modified>
</cp:coreProperties>
</file>