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40"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esco Neri" userId="c803d94016dd58a9" providerId="LiveId" clId="{8B2554B7-B39E-4162-BAA3-8753A4246663}"/>
    <pc:docChg chg="undo custSel addSld modSld">
      <pc:chgData name="Francesco Neri" userId="c803d94016dd58a9" providerId="LiveId" clId="{8B2554B7-B39E-4162-BAA3-8753A4246663}" dt="2022-01-23T10:32:01.096" v="7316" actId="1076"/>
      <pc:docMkLst>
        <pc:docMk/>
      </pc:docMkLst>
      <pc:sldChg chg="modSp new mod">
        <pc:chgData name="Francesco Neri" userId="c803d94016dd58a9" providerId="LiveId" clId="{8B2554B7-B39E-4162-BAA3-8753A4246663}" dt="2022-01-21T15:05:42.516" v="6920" actId="255"/>
        <pc:sldMkLst>
          <pc:docMk/>
          <pc:sldMk cId="16889250" sldId="256"/>
        </pc:sldMkLst>
        <pc:spChg chg="mod">
          <ac:chgData name="Francesco Neri" userId="c803d94016dd58a9" providerId="LiveId" clId="{8B2554B7-B39E-4162-BAA3-8753A4246663}" dt="2022-01-21T15:05:42.516" v="6920" actId="255"/>
          <ac:spMkLst>
            <pc:docMk/>
            <pc:sldMk cId="16889250" sldId="256"/>
            <ac:spMk id="2" creationId="{9E7EE954-68D2-44FC-B997-887F7AEFFF98}"/>
          </ac:spMkLst>
        </pc:spChg>
        <pc:spChg chg="mod">
          <ac:chgData name="Francesco Neri" userId="c803d94016dd58a9" providerId="LiveId" clId="{8B2554B7-B39E-4162-BAA3-8753A4246663}" dt="2022-01-21T14:44:34.788" v="6877" actId="2711"/>
          <ac:spMkLst>
            <pc:docMk/>
            <pc:sldMk cId="16889250" sldId="256"/>
            <ac:spMk id="3" creationId="{7F70BCE9-3F29-4074-86DC-6B83E23252B5}"/>
          </ac:spMkLst>
        </pc:spChg>
      </pc:sldChg>
      <pc:sldChg chg="addSp modSp new mod">
        <pc:chgData name="Francesco Neri" userId="c803d94016dd58a9" providerId="LiveId" clId="{8B2554B7-B39E-4162-BAA3-8753A4246663}" dt="2022-01-21T14:47:16.137" v="6898" actId="1076"/>
        <pc:sldMkLst>
          <pc:docMk/>
          <pc:sldMk cId="1323217577" sldId="257"/>
        </pc:sldMkLst>
        <pc:spChg chg="mod">
          <ac:chgData name="Francesco Neri" userId="c803d94016dd58a9" providerId="LiveId" clId="{8B2554B7-B39E-4162-BAA3-8753A4246663}" dt="2022-01-21T14:40:49.474" v="6765" actId="2711"/>
          <ac:spMkLst>
            <pc:docMk/>
            <pc:sldMk cId="1323217577" sldId="257"/>
            <ac:spMk id="2" creationId="{A50E2660-3226-49E8-8C98-13CE6AA5C22A}"/>
          </ac:spMkLst>
        </pc:spChg>
        <pc:spChg chg="mod">
          <ac:chgData name="Francesco Neri" userId="c803d94016dd58a9" providerId="LiveId" clId="{8B2554B7-B39E-4162-BAA3-8753A4246663}" dt="2022-01-21T14:47:16.137" v="6898" actId="1076"/>
          <ac:spMkLst>
            <pc:docMk/>
            <pc:sldMk cId="1323217577" sldId="257"/>
            <ac:spMk id="3" creationId="{C1A2C4DE-6D2B-4F15-B50E-BADDD0FB70FF}"/>
          </ac:spMkLst>
        </pc:spChg>
        <pc:spChg chg="add mod">
          <ac:chgData name="Francesco Neri" userId="c803d94016dd58a9" providerId="LiveId" clId="{8B2554B7-B39E-4162-BAA3-8753A4246663}" dt="2022-01-03T15:20:59.377" v="211" actId="21"/>
          <ac:spMkLst>
            <pc:docMk/>
            <pc:sldMk cId="1323217577" sldId="257"/>
            <ac:spMk id="4" creationId="{8790B741-7042-4657-A2E8-65C9A0DDC60C}"/>
          </ac:spMkLst>
        </pc:spChg>
      </pc:sldChg>
      <pc:sldChg chg="addSp modSp add mod">
        <pc:chgData name="Francesco Neri" userId="c803d94016dd58a9" providerId="LiveId" clId="{8B2554B7-B39E-4162-BAA3-8753A4246663}" dt="2022-01-23T09:38:28.109" v="6953" actId="113"/>
        <pc:sldMkLst>
          <pc:docMk/>
          <pc:sldMk cId="2920914360" sldId="258"/>
        </pc:sldMkLst>
        <pc:spChg chg="mod">
          <ac:chgData name="Francesco Neri" userId="c803d94016dd58a9" providerId="LiveId" clId="{8B2554B7-B39E-4162-BAA3-8753A4246663}" dt="2022-01-21T14:40:57.377" v="6766" actId="2711"/>
          <ac:spMkLst>
            <pc:docMk/>
            <pc:sldMk cId="2920914360" sldId="258"/>
            <ac:spMk id="2" creationId="{A50E2660-3226-49E8-8C98-13CE6AA5C22A}"/>
          </ac:spMkLst>
        </pc:spChg>
        <pc:spChg chg="mod">
          <ac:chgData name="Francesco Neri" userId="c803d94016dd58a9" providerId="LiveId" clId="{8B2554B7-B39E-4162-BAA3-8753A4246663}" dt="2022-01-23T09:38:28.109" v="6953" actId="113"/>
          <ac:spMkLst>
            <pc:docMk/>
            <pc:sldMk cId="2920914360" sldId="258"/>
            <ac:spMk id="3" creationId="{C1A2C4DE-6D2B-4F15-B50E-BADDD0FB70FF}"/>
          </ac:spMkLst>
        </pc:spChg>
        <pc:spChg chg="add mod">
          <ac:chgData name="Francesco Neri" userId="c803d94016dd58a9" providerId="LiveId" clId="{8B2554B7-B39E-4162-BAA3-8753A4246663}" dt="2022-01-21T14:44:29.043" v="6876" actId="2711"/>
          <ac:spMkLst>
            <pc:docMk/>
            <pc:sldMk cId="2920914360" sldId="258"/>
            <ac:spMk id="7" creationId="{28B377E3-4908-45C3-9214-E9A87001E325}"/>
          </ac:spMkLst>
        </pc:spChg>
        <pc:picChg chg="add mod">
          <ac:chgData name="Francesco Neri" userId="c803d94016dd58a9" providerId="LiveId" clId="{8B2554B7-B39E-4162-BAA3-8753A4246663}" dt="2022-01-21T10:37:53.237" v="5671" actId="1076"/>
          <ac:picMkLst>
            <pc:docMk/>
            <pc:sldMk cId="2920914360" sldId="258"/>
            <ac:picMk id="6" creationId="{6AAD386E-3DAA-4DF6-A6D8-3104A917636A}"/>
          </ac:picMkLst>
        </pc:picChg>
      </pc:sldChg>
      <pc:sldChg chg="addSp modSp add mod">
        <pc:chgData name="Francesco Neri" userId="c803d94016dd58a9" providerId="LiveId" clId="{8B2554B7-B39E-4162-BAA3-8753A4246663}" dt="2022-01-21T14:46:31.883" v="6893" actId="255"/>
        <pc:sldMkLst>
          <pc:docMk/>
          <pc:sldMk cId="597603254" sldId="259"/>
        </pc:sldMkLst>
        <pc:spChg chg="mod">
          <ac:chgData name="Francesco Neri" userId="c803d94016dd58a9" providerId="LiveId" clId="{8B2554B7-B39E-4162-BAA3-8753A4246663}" dt="2022-01-21T14:41:02.787" v="6767" actId="2711"/>
          <ac:spMkLst>
            <pc:docMk/>
            <pc:sldMk cId="597603254" sldId="259"/>
            <ac:spMk id="2" creationId="{A50E2660-3226-49E8-8C98-13CE6AA5C22A}"/>
          </ac:spMkLst>
        </pc:spChg>
        <pc:spChg chg="mod">
          <ac:chgData name="Francesco Neri" userId="c803d94016dd58a9" providerId="LiveId" clId="{8B2554B7-B39E-4162-BAA3-8753A4246663}" dt="2022-01-21T14:46:31.883" v="6893" actId="255"/>
          <ac:spMkLst>
            <pc:docMk/>
            <pc:sldMk cId="597603254" sldId="259"/>
            <ac:spMk id="3" creationId="{C1A2C4DE-6D2B-4F15-B50E-BADDD0FB70FF}"/>
          </ac:spMkLst>
        </pc:spChg>
        <pc:spChg chg="add mod">
          <ac:chgData name="Francesco Neri" userId="c803d94016dd58a9" providerId="LiveId" clId="{8B2554B7-B39E-4162-BAA3-8753A4246663}" dt="2022-01-21T14:45:30.201" v="6884" actId="1076"/>
          <ac:spMkLst>
            <pc:docMk/>
            <pc:sldMk cId="597603254" sldId="259"/>
            <ac:spMk id="5" creationId="{06BB7D44-8664-4A60-B8C0-81016BCA1099}"/>
          </ac:spMkLst>
        </pc:spChg>
      </pc:sldChg>
      <pc:sldChg chg="addSp delSp modSp add mod">
        <pc:chgData name="Francesco Neri" userId="c803d94016dd58a9" providerId="LiveId" clId="{8B2554B7-B39E-4162-BAA3-8753A4246663}" dt="2022-01-23T09:39:50.672" v="7017" actId="114"/>
        <pc:sldMkLst>
          <pc:docMk/>
          <pc:sldMk cId="1142303526" sldId="260"/>
        </pc:sldMkLst>
        <pc:spChg chg="mod">
          <ac:chgData name="Francesco Neri" userId="c803d94016dd58a9" providerId="LiveId" clId="{8B2554B7-B39E-4162-BAA3-8753A4246663}" dt="2022-01-21T14:41:10.003" v="6768" actId="2711"/>
          <ac:spMkLst>
            <pc:docMk/>
            <pc:sldMk cId="1142303526" sldId="260"/>
            <ac:spMk id="2" creationId="{A50E2660-3226-49E8-8C98-13CE6AA5C22A}"/>
          </ac:spMkLst>
        </pc:spChg>
        <pc:spChg chg="del mod">
          <ac:chgData name="Francesco Neri" userId="c803d94016dd58a9" providerId="LiveId" clId="{8B2554B7-B39E-4162-BAA3-8753A4246663}" dt="2022-01-21T14:27:42.931" v="6665" actId="478"/>
          <ac:spMkLst>
            <pc:docMk/>
            <pc:sldMk cId="1142303526" sldId="260"/>
            <ac:spMk id="3" creationId="{C1A2C4DE-6D2B-4F15-B50E-BADDD0FB70FF}"/>
          </ac:spMkLst>
        </pc:spChg>
        <pc:spChg chg="del">
          <ac:chgData name="Francesco Neri" userId="c803d94016dd58a9" providerId="LiveId" clId="{8B2554B7-B39E-4162-BAA3-8753A4246663}" dt="2022-01-03T16:16:19.359" v="3300" actId="478"/>
          <ac:spMkLst>
            <pc:docMk/>
            <pc:sldMk cId="1142303526" sldId="260"/>
            <ac:spMk id="5" creationId="{06BB7D44-8664-4A60-B8C0-81016BCA1099}"/>
          </ac:spMkLst>
        </pc:spChg>
        <pc:spChg chg="add mod">
          <ac:chgData name="Francesco Neri" userId="c803d94016dd58a9" providerId="LiveId" clId="{8B2554B7-B39E-4162-BAA3-8753A4246663}" dt="2022-01-21T14:17:24.368" v="6326" actId="1076"/>
          <ac:spMkLst>
            <pc:docMk/>
            <pc:sldMk cId="1142303526" sldId="260"/>
            <ac:spMk id="5" creationId="{EA00B3B5-B5A3-4EEC-B6A2-CB247F0F9FCC}"/>
          </ac:spMkLst>
        </pc:spChg>
        <pc:spChg chg="add mod">
          <ac:chgData name="Francesco Neri" userId="c803d94016dd58a9" providerId="LiveId" clId="{8B2554B7-B39E-4162-BAA3-8753A4246663}" dt="2022-01-21T14:45:43.033" v="6886" actId="14100"/>
          <ac:spMkLst>
            <pc:docMk/>
            <pc:sldMk cId="1142303526" sldId="260"/>
            <ac:spMk id="16" creationId="{82E3D0AC-1573-4CC4-92FD-E881C46DB807}"/>
          </ac:spMkLst>
        </pc:spChg>
        <pc:spChg chg="add mod">
          <ac:chgData name="Francesco Neri" userId="c803d94016dd58a9" providerId="LiveId" clId="{8B2554B7-B39E-4162-BAA3-8753A4246663}" dt="2022-01-21T14:45:48.492" v="6887" actId="2711"/>
          <ac:spMkLst>
            <pc:docMk/>
            <pc:sldMk cId="1142303526" sldId="260"/>
            <ac:spMk id="17" creationId="{E1AA1611-D37A-43E9-BCB6-D9C586640404}"/>
          </ac:spMkLst>
        </pc:spChg>
        <pc:spChg chg="add mod">
          <ac:chgData name="Francesco Neri" userId="c803d94016dd58a9" providerId="LiveId" clId="{8B2554B7-B39E-4162-BAA3-8753A4246663}" dt="2022-01-21T14:45:56.422" v="6888" actId="2711"/>
          <ac:spMkLst>
            <pc:docMk/>
            <pc:sldMk cId="1142303526" sldId="260"/>
            <ac:spMk id="18" creationId="{CB1CE429-6B11-4AEA-A8D6-FA809E030115}"/>
          </ac:spMkLst>
        </pc:spChg>
        <pc:spChg chg="add mod">
          <ac:chgData name="Francesco Neri" userId="c803d94016dd58a9" providerId="LiveId" clId="{8B2554B7-B39E-4162-BAA3-8753A4246663}" dt="2022-01-23T09:39:50.672" v="7017" actId="114"/>
          <ac:spMkLst>
            <pc:docMk/>
            <pc:sldMk cId="1142303526" sldId="260"/>
            <ac:spMk id="19" creationId="{49CBFAB2-0490-498C-8AC7-EC388DB62CCC}"/>
          </ac:spMkLst>
        </pc:spChg>
        <pc:spChg chg="add mod">
          <ac:chgData name="Francesco Neri" userId="c803d94016dd58a9" providerId="LiveId" clId="{8B2554B7-B39E-4162-BAA3-8753A4246663}" dt="2022-01-21T14:46:07.208" v="6890" actId="2711"/>
          <ac:spMkLst>
            <pc:docMk/>
            <pc:sldMk cId="1142303526" sldId="260"/>
            <ac:spMk id="20" creationId="{D86ACAD2-9CAD-4FD4-A9B2-EA458984B85F}"/>
          </ac:spMkLst>
        </pc:spChg>
        <pc:spChg chg="add del mod">
          <ac:chgData name="Francesco Neri" userId="c803d94016dd58a9" providerId="LiveId" clId="{8B2554B7-B39E-4162-BAA3-8753A4246663}" dt="2022-01-21T14:27:45.896" v="6666" actId="478"/>
          <ac:spMkLst>
            <pc:docMk/>
            <pc:sldMk cId="1142303526" sldId="260"/>
            <ac:spMk id="22" creationId="{FCDA24FF-48F0-43C8-AD51-71AB8F567647}"/>
          </ac:spMkLst>
        </pc:spChg>
        <pc:picChg chg="add mod">
          <ac:chgData name="Francesco Neri" userId="c803d94016dd58a9" providerId="LiveId" clId="{8B2554B7-B39E-4162-BAA3-8753A4246663}" dt="2022-01-21T14:21:59.971" v="6357" actId="1076"/>
          <ac:picMkLst>
            <pc:docMk/>
            <pc:sldMk cId="1142303526" sldId="260"/>
            <ac:picMk id="7" creationId="{BA9B6B81-F03A-4243-A2CD-0D799FE664A7}"/>
          </ac:picMkLst>
        </pc:picChg>
        <pc:picChg chg="add mod">
          <ac:chgData name="Francesco Neri" userId="c803d94016dd58a9" providerId="LiveId" clId="{8B2554B7-B39E-4162-BAA3-8753A4246663}" dt="2022-01-21T14:22:02.601" v="6358" actId="1076"/>
          <ac:picMkLst>
            <pc:docMk/>
            <pc:sldMk cId="1142303526" sldId="260"/>
            <ac:picMk id="9" creationId="{34DDE05C-7F7D-4523-8E1B-BE5582A05A3B}"/>
          </ac:picMkLst>
        </pc:picChg>
        <pc:picChg chg="add mod">
          <ac:chgData name="Francesco Neri" userId="c803d94016dd58a9" providerId="LiveId" clId="{8B2554B7-B39E-4162-BAA3-8753A4246663}" dt="2022-01-21T14:22:07.955" v="6360" actId="1076"/>
          <ac:picMkLst>
            <pc:docMk/>
            <pc:sldMk cId="1142303526" sldId="260"/>
            <ac:picMk id="11" creationId="{03C189EC-A160-4AEB-A2D3-339CA0D307A4}"/>
          </ac:picMkLst>
        </pc:picChg>
        <pc:picChg chg="add mod">
          <ac:chgData name="Francesco Neri" userId="c803d94016dd58a9" providerId="LiveId" clId="{8B2554B7-B39E-4162-BAA3-8753A4246663}" dt="2022-01-21T14:21:56.627" v="6356" actId="1076"/>
          <ac:picMkLst>
            <pc:docMk/>
            <pc:sldMk cId="1142303526" sldId="260"/>
            <ac:picMk id="13" creationId="{391F79D6-824E-41BB-8BEC-DB7CF5F2474E}"/>
          </ac:picMkLst>
        </pc:picChg>
        <pc:picChg chg="add mod">
          <ac:chgData name="Francesco Neri" userId="c803d94016dd58a9" providerId="LiveId" clId="{8B2554B7-B39E-4162-BAA3-8753A4246663}" dt="2022-01-21T14:22:12.476" v="6361" actId="1076"/>
          <ac:picMkLst>
            <pc:docMk/>
            <pc:sldMk cId="1142303526" sldId="260"/>
            <ac:picMk id="15" creationId="{75A8834B-DC86-4062-9356-670DE0BD1736}"/>
          </ac:picMkLst>
        </pc:picChg>
      </pc:sldChg>
      <pc:sldChg chg="addSp modSp add mod">
        <pc:chgData name="Francesco Neri" userId="c803d94016dd58a9" providerId="LiveId" clId="{8B2554B7-B39E-4162-BAA3-8753A4246663}" dt="2022-01-21T14:49:34.375" v="6912" actId="1076"/>
        <pc:sldMkLst>
          <pc:docMk/>
          <pc:sldMk cId="2471786484" sldId="261"/>
        </pc:sldMkLst>
        <pc:spChg chg="mod">
          <ac:chgData name="Francesco Neri" userId="c803d94016dd58a9" providerId="LiveId" clId="{8B2554B7-B39E-4162-BAA3-8753A4246663}" dt="2022-01-21T14:41:43.789" v="6774" actId="1076"/>
          <ac:spMkLst>
            <pc:docMk/>
            <pc:sldMk cId="2471786484" sldId="261"/>
            <ac:spMk id="2" creationId="{A50E2660-3226-49E8-8C98-13CE6AA5C22A}"/>
          </ac:spMkLst>
        </pc:spChg>
        <pc:spChg chg="mod">
          <ac:chgData name="Francesco Neri" userId="c803d94016dd58a9" providerId="LiveId" clId="{8B2554B7-B39E-4162-BAA3-8753A4246663}" dt="2022-01-21T14:49:34.375" v="6912" actId="1076"/>
          <ac:spMkLst>
            <pc:docMk/>
            <pc:sldMk cId="2471786484" sldId="261"/>
            <ac:spMk id="3" creationId="{C1A2C4DE-6D2B-4F15-B50E-BADDD0FB70FF}"/>
          </ac:spMkLst>
        </pc:spChg>
        <pc:spChg chg="add mod">
          <ac:chgData name="Francesco Neri" userId="c803d94016dd58a9" providerId="LiveId" clId="{8B2554B7-B39E-4162-BAA3-8753A4246663}" dt="2022-01-21T14:49:14.390" v="6909" actId="1076"/>
          <ac:spMkLst>
            <pc:docMk/>
            <pc:sldMk cId="2471786484" sldId="261"/>
            <ac:spMk id="11" creationId="{E2F76882-6BC1-4880-8D25-1A90CDD79163}"/>
          </ac:spMkLst>
        </pc:spChg>
        <pc:picChg chg="add mod">
          <ac:chgData name="Francesco Neri" userId="c803d94016dd58a9" providerId="LiveId" clId="{8B2554B7-B39E-4162-BAA3-8753A4246663}" dt="2022-01-21T14:49:19.740" v="6910" actId="1076"/>
          <ac:picMkLst>
            <pc:docMk/>
            <pc:sldMk cId="2471786484" sldId="261"/>
            <ac:picMk id="6" creationId="{D1065FDD-4EA8-461A-972B-379FFC57FBEB}"/>
          </ac:picMkLst>
        </pc:picChg>
        <pc:picChg chg="add mod">
          <ac:chgData name="Francesco Neri" userId="c803d94016dd58a9" providerId="LiveId" clId="{8B2554B7-B39E-4162-BAA3-8753A4246663}" dt="2022-01-21T14:39:46.323" v="6764" actId="1076"/>
          <ac:picMkLst>
            <pc:docMk/>
            <pc:sldMk cId="2471786484" sldId="261"/>
            <ac:picMk id="8" creationId="{1615B2BB-A48E-482D-80B1-159B9FDF0F2D}"/>
          </ac:picMkLst>
        </pc:picChg>
        <pc:picChg chg="add mod">
          <ac:chgData name="Francesco Neri" userId="c803d94016dd58a9" providerId="LiveId" clId="{8B2554B7-B39E-4162-BAA3-8753A4246663}" dt="2022-01-21T14:49:23.061" v="6911" actId="1076"/>
          <ac:picMkLst>
            <pc:docMk/>
            <pc:sldMk cId="2471786484" sldId="261"/>
            <ac:picMk id="10" creationId="{70C597B3-0016-4DEF-B1B8-C691B3D26B3F}"/>
          </ac:picMkLst>
        </pc:picChg>
      </pc:sldChg>
      <pc:sldChg chg="addSp modSp add mod">
        <pc:chgData name="Francesco Neri" userId="c803d94016dd58a9" providerId="LiveId" clId="{8B2554B7-B39E-4162-BAA3-8753A4246663}" dt="2022-01-23T10:32:01.096" v="7316" actId="1076"/>
        <pc:sldMkLst>
          <pc:docMk/>
          <pc:sldMk cId="1956016004" sldId="262"/>
        </pc:sldMkLst>
        <pc:spChg chg="mod">
          <ac:chgData name="Francesco Neri" userId="c803d94016dd58a9" providerId="LiveId" clId="{8B2554B7-B39E-4162-BAA3-8753A4246663}" dt="2022-01-21T14:42:05.674" v="6778" actId="1076"/>
          <ac:spMkLst>
            <pc:docMk/>
            <pc:sldMk cId="1956016004" sldId="262"/>
            <ac:spMk id="2" creationId="{A50E2660-3226-49E8-8C98-13CE6AA5C22A}"/>
          </ac:spMkLst>
        </pc:spChg>
        <pc:spChg chg="mod">
          <ac:chgData name="Francesco Neri" userId="c803d94016dd58a9" providerId="LiveId" clId="{8B2554B7-B39E-4162-BAA3-8753A4246663}" dt="2022-01-23T10:31:43.898" v="7315" actId="20577"/>
          <ac:spMkLst>
            <pc:docMk/>
            <pc:sldMk cId="1956016004" sldId="262"/>
            <ac:spMk id="3" creationId="{C1A2C4DE-6D2B-4F15-B50E-BADDD0FB70FF}"/>
          </ac:spMkLst>
        </pc:spChg>
        <pc:spChg chg="add mod">
          <ac:chgData name="Francesco Neri" userId="c803d94016dd58a9" providerId="LiveId" clId="{8B2554B7-B39E-4162-BAA3-8753A4246663}" dt="2022-01-23T10:32:01.096" v="7316" actId="1076"/>
          <ac:spMkLst>
            <pc:docMk/>
            <pc:sldMk cId="1956016004" sldId="262"/>
            <ac:spMk id="6" creationId="{28EB72AC-7033-4BF6-8B9E-DC69D47AEAE6}"/>
          </ac:spMkLst>
        </pc:spChg>
        <pc:spChg chg="add mod">
          <ac:chgData name="Francesco Neri" userId="c803d94016dd58a9" providerId="LiveId" clId="{8B2554B7-B39E-4162-BAA3-8753A4246663}" dt="2022-01-23T10:31:35.014" v="7310" actId="113"/>
          <ac:spMkLst>
            <pc:docMk/>
            <pc:sldMk cId="1956016004" sldId="262"/>
            <ac:spMk id="8" creationId="{D02829B1-DFBD-4A9F-868D-3EA1C06D63D3}"/>
          </ac:spMkLst>
        </pc:spChg>
      </pc:sldChg>
      <pc:sldMasterChg chg="addSldLayout">
        <pc:chgData name="Francesco Neri" userId="c803d94016dd58a9" providerId="LiveId" clId="{8B2554B7-B39E-4162-BAA3-8753A4246663}" dt="2022-01-03T15:15:23.110" v="0" actId="680"/>
        <pc:sldMasterMkLst>
          <pc:docMk/>
          <pc:sldMasterMk cId="2915594281" sldId="2147483648"/>
        </pc:sldMasterMkLst>
        <pc:sldLayoutChg chg="add">
          <pc:chgData name="Francesco Neri" userId="c803d94016dd58a9" providerId="LiveId" clId="{8B2554B7-B39E-4162-BAA3-8753A4246663}" dt="2022-01-03T15:15:23.110" v="0" actId="680"/>
          <pc:sldLayoutMkLst>
            <pc:docMk/>
            <pc:sldMasterMk cId="2915594281" sldId="2147483648"/>
            <pc:sldLayoutMk cId="1300517586"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52329E-1E1C-4380-AE27-223731FCFB4C}"/>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F4468D46-99AD-4B32-9D31-CD7CD7E168A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Tree>
    <p:extLst>
      <p:ext uri="{BB962C8B-B14F-4D97-AF65-F5344CB8AC3E}">
        <p14:creationId xmlns:p14="http://schemas.microsoft.com/office/powerpoint/2010/main" val="130051758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5594281"/>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7EE954-68D2-44FC-B997-887F7AEFFF98}"/>
              </a:ext>
            </a:extLst>
          </p:cNvPr>
          <p:cNvSpPr>
            <a:spLocks noGrp="1"/>
          </p:cNvSpPr>
          <p:nvPr>
            <p:ph type="ctrTitle"/>
          </p:nvPr>
        </p:nvSpPr>
        <p:spPr/>
        <p:txBody>
          <a:bodyPr/>
          <a:lstStyle/>
          <a:p>
            <a:r>
              <a:rPr lang="it-IT" sz="8000" b="1" dirty="0">
                <a:effectLst>
                  <a:outerShdw blurRad="38100" dist="38100" dir="2700000" algn="tl">
                    <a:srgbClr val="000000">
                      <a:alpha val="43137"/>
                    </a:srgbClr>
                  </a:outerShdw>
                </a:effectLst>
                <a:latin typeface="Cinzel" pitchFamily="2" charset="0"/>
              </a:rPr>
              <a:t>MIGRARTE</a:t>
            </a:r>
          </a:p>
        </p:txBody>
      </p:sp>
      <p:sp>
        <p:nvSpPr>
          <p:cNvPr id="3" name="Sottotitolo 2">
            <a:extLst>
              <a:ext uri="{FF2B5EF4-FFF2-40B4-BE49-F238E27FC236}">
                <a16:creationId xmlns:a16="http://schemas.microsoft.com/office/drawing/2014/main" id="{7F70BCE9-3F29-4074-86DC-6B83E23252B5}"/>
              </a:ext>
            </a:extLst>
          </p:cNvPr>
          <p:cNvSpPr>
            <a:spLocks noGrp="1"/>
          </p:cNvSpPr>
          <p:nvPr>
            <p:ph type="subTitle" idx="1"/>
          </p:nvPr>
        </p:nvSpPr>
        <p:spPr/>
        <p:txBody>
          <a:bodyPr/>
          <a:lstStyle/>
          <a:p>
            <a:r>
              <a:rPr lang="it-IT" dirty="0">
                <a:latin typeface="Georgia" panose="02040502050405020303" pitchFamily="18" charset="0"/>
              </a:rPr>
              <a:t>Digital </a:t>
            </a:r>
            <a:r>
              <a:rPr lang="it-IT" dirty="0" err="1">
                <a:latin typeface="Georgia" panose="02040502050405020303" pitchFamily="18" charset="0"/>
              </a:rPr>
              <a:t>Humanities</a:t>
            </a:r>
            <a:r>
              <a:rPr lang="it-IT" dirty="0">
                <a:latin typeface="Georgia" panose="02040502050405020303" pitchFamily="18" charset="0"/>
              </a:rPr>
              <a:t> e patrimonio culturale, 2020/21</a:t>
            </a:r>
          </a:p>
          <a:p>
            <a:r>
              <a:rPr lang="it-IT" dirty="0">
                <a:latin typeface="Georgia" panose="02040502050405020303" pitchFamily="18" charset="0"/>
              </a:rPr>
              <a:t>Francesco Neri</a:t>
            </a:r>
          </a:p>
        </p:txBody>
      </p:sp>
    </p:spTree>
    <p:extLst>
      <p:ext uri="{BB962C8B-B14F-4D97-AF65-F5344CB8AC3E}">
        <p14:creationId xmlns:p14="http://schemas.microsoft.com/office/powerpoint/2010/main" val="16889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E2660-3226-49E8-8C98-13CE6AA5C22A}"/>
              </a:ext>
            </a:extLst>
          </p:cNvPr>
          <p:cNvSpPr>
            <a:spLocks noGrp="1"/>
          </p:cNvSpPr>
          <p:nvPr>
            <p:ph type="ctrTitle"/>
          </p:nvPr>
        </p:nvSpPr>
        <p:spPr>
          <a:xfrm>
            <a:off x="1573924" y="835189"/>
            <a:ext cx="9044152" cy="1019011"/>
          </a:xfrm>
        </p:spPr>
        <p:txBody>
          <a:bodyPr/>
          <a:lstStyle/>
          <a:p>
            <a:r>
              <a:rPr lang="it-IT" dirty="0">
                <a:latin typeface="Cinzel" pitchFamily="2" charset="0"/>
              </a:rPr>
              <a:t>IDEA</a:t>
            </a:r>
          </a:p>
        </p:txBody>
      </p:sp>
      <p:sp>
        <p:nvSpPr>
          <p:cNvPr id="3" name="Sottotitolo 2">
            <a:extLst>
              <a:ext uri="{FF2B5EF4-FFF2-40B4-BE49-F238E27FC236}">
                <a16:creationId xmlns:a16="http://schemas.microsoft.com/office/drawing/2014/main" id="{C1A2C4DE-6D2B-4F15-B50E-BADDD0FB70FF}"/>
              </a:ext>
            </a:extLst>
          </p:cNvPr>
          <p:cNvSpPr>
            <a:spLocks noGrp="1"/>
          </p:cNvSpPr>
          <p:nvPr>
            <p:ph type="subTitle" idx="1"/>
          </p:nvPr>
        </p:nvSpPr>
        <p:spPr>
          <a:xfrm>
            <a:off x="1518823" y="2372518"/>
            <a:ext cx="9154353" cy="3571081"/>
          </a:xfrm>
        </p:spPr>
        <p:txBody>
          <a:bodyPr/>
          <a:lstStyle/>
          <a:p>
            <a:r>
              <a:rPr kumimoji="0" lang="it-IT" altLang="it-IT" sz="1800" b="0" i="0" u="none" strike="noStrike" cap="none" normalizeH="0" baseline="0" dirty="0">
                <a:ln>
                  <a:noFill/>
                </a:ln>
                <a:solidFill>
                  <a:schemeClr val="tx1"/>
                </a:solidFill>
                <a:effectLst/>
                <a:latin typeface="Cinzel" pitchFamily="2" charset="0"/>
              </a:rPr>
              <a:t>MIGRARTE</a:t>
            </a:r>
            <a:r>
              <a:rPr kumimoji="0" lang="it-IT" altLang="it-IT" sz="18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it-IT" altLang="it-IT" sz="1800" b="0" i="0" u="none" strike="noStrike" cap="none" normalizeH="0" baseline="0" dirty="0">
                <a:ln>
                  <a:noFill/>
                </a:ln>
                <a:solidFill>
                  <a:srgbClr val="212529"/>
                </a:solidFill>
                <a:effectLst/>
                <a:latin typeface="Georgia" panose="02040502050405020303" pitchFamily="18" charset="0"/>
                <a:cs typeface="Arial" panose="020B0604020202020204" pitchFamily="34" charset="0"/>
              </a:rPr>
              <a:t>è un catalogo digitale di item multimediali, principalmente nella forma di testi letterari contemporanei, che raccontano il dramma di una difficile migrazione e delle sue conseguenze. Gli item raccolti vogliono offrire spunti di riflessione riguardo a una vasta serie di contesti di migrazione, in luoghi e momenti diversi della storia recente.</a:t>
            </a:r>
            <a:r>
              <a:rPr kumimoji="0" lang="it-IT" altLang="it-IT" sz="1800" b="0" i="0" u="none" strike="noStrike" cap="none" normalizeH="0" baseline="0" dirty="0">
                <a:ln>
                  <a:noFill/>
                </a:ln>
                <a:solidFill>
                  <a:schemeClr val="tx1"/>
                </a:solidFill>
                <a:effectLst/>
                <a:latin typeface="Georgia" panose="02040502050405020303" pitchFamily="18" charset="0"/>
              </a:rPr>
              <a:t> </a:t>
            </a:r>
          </a:p>
          <a:p>
            <a:endParaRPr kumimoji="0" lang="it-IT" altLang="it-IT" sz="1800" b="0" i="0" u="none" strike="noStrike" cap="none" normalizeH="0" baseline="0" dirty="0">
              <a:ln>
                <a:noFill/>
              </a:ln>
              <a:solidFill>
                <a:schemeClr val="tx1"/>
              </a:solidFill>
              <a:effectLst/>
              <a:latin typeface="Georgia" panose="02040502050405020303" pitchFamily="18" charset="0"/>
            </a:endParaRPr>
          </a:p>
          <a:p>
            <a:r>
              <a:rPr lang="it-IT" altLang="it-IT" sz="1800" b="1" dirty="0">
                <a:latin typeface="Georgia" panose="02040502050405020303" pitchFamily="18" charset="0"/>
              </a:rPr>
              <a:t>CATALOGAZIONE, METADATAZIONE, CONSERVAZIONE, DIFFUSIONE</a:t>
            </a:r>
          </a:p>
          <a:p>
            <a:endParaRPr lang="it-IT" altLang="it-IT" sz="1800" dirty="0">
              <a:latin typeface="Georgia" panose="02040502050405020303" pitchFamily="18" charset="0"/>
            </a:endParaRPr>
          </a:p>
          <a:p>
            <a:r>
              <a:rPr lang="it-IT" altLang="it-IT" sz="1800" dirty="0">
                <a:latin typeface="Georgia" panose="02040502050405020303" pitchFamily="18" charset="0"/>
              </a:rPr>
              <a:t>L’idea alla base del progetto è quella della </a:t>
            </a:r>
            <a:r>
              <a:rPr lang="it-IT" altLang="it-IT" sz="1800" b="1" dirty="0">
                <a:latin typeface="Georgia" panose="02040502050405020303" pitchFamily="18" charset="0"/>
              </a:rPr>
              <a:t>CONDIVISIONE</a:t>
            </a:r>
            <a:r>
              <a:rPr lang="it-IT" altLang="it-IT" sz="1800" dirty="0">
                <a:latin typeface="Georgia" panose="02040502050405020303" pitchFamily="18" charset="0"/>
              </a:rPr>
              <a:t> e dell’</a:t>
            </a:r>
            <a:r>
              <a:rPr lang="it-IT" altLang="it-IT" sz="1800" b="1" dirty="0">
                <a:latin typeface="Georgia" panose="02040502050405020303" pitchFamily="18" charset="0"/>
              </a:rPr>
              <a:t>INTERATTIVITÀ</a:t>
            </a:r>
            <a:r>
              <a:rPr lang="it-IT" altLang="it-IT" sz="1800" dirty="0">
                <a:latin typeface="Georgia" panose="02040502050405020303" pitchFamily="18" charset="0"/>
              </a:rPr>
              <a:t>.</a:t>
            </a:r>
          </a:p>
          <a:p>
            <a:r>
              <a:rPr lang="it-IT" altLang="it-IT" sz="1800" dirty="0">
                <a:latin typeface="Georgia" panose="02040502050405020303" pitchFamily="18" charset="0"/>
              </a:rPr>
              <a:t>L’arricchimento del catalogo sarà infatti anche affidato a una community di utenti che potranno suggerire l’aggiunta di item. </a:t>
            </a:r>
          </a:p>
          <a:p>
            <a:pPr algn="l"/>
            <a:endParaRPr kumimoji="0" lang="it-IT" altLang="it-IT" sz="1600" b="0" i="0" u="none" strike="noStrike" cap="none" normalizeH="0" baseline="0" dirty="0">
              <a:ln>
                <a:noFill/>
              </a:ln>
              <a:solidFill>
                <a:schemeClr val="tx1"/>
              </a:solidFill>
              <a:effectLst/>
              <a:latin typeface="Arial" panose="020B0604020202020204" pitchFamily="34" charset="0"/>
            </a:endParaRPr>
          </a:p>
          <a:p>
            <a:endParaRPr lang="it-IT" dirty="0"/>
          </a:p>
        </p:txBody>
      </p:sp>
      <p:sp>
        <p:nvSpPr>
          <p:cNvPr id="4" name="Rectangle 1">
            <a:extLst>
              <a:ext uri="{FF2B5EF4-FFF2-40B4-BE49-F238E27FC236}">
                <a16:creationId xmlns:a16="http://schemas.microsoft.com/office/drawing/2014/main" id="{8790B741-7042-4657-A2E8-65C9A0DDC60C}"/>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3217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E2660-3226-49E8-8C98-13CE6AA5C22A}"/>
              </a:ext>
            </a:extLst>
          </p:cNvPr>
          <p:cNvSpPr>
            <a:spLocks noGrp="1"/>
          </p:cNvSpPr>
          <p:nvPr>
            <p:ph type="ctrTitle"/>
          </p:nvPr>
        </p:nvSpPr>
        <p:spPr>
          <a:xfrm>
            <a:off x="1573924" y="835189"/>
            <a:ext cx="9044152" cy="1019011"/>
          </a:xfrm>
        </p:spPr>
        <p:txBody>
          <a:bodyPr/>
          <a:lstStyle/>
          <a:p>
            <a:r>
              <a:rPr lang="it-IT" dirty="0">
                <a:latin typeface="Cinzel" pitchFamily="2" charset="0"/>
              </a:rPr>
              <a:t>INTERFACCIA</a:t>
            </a:r>
          </a:p>
        </p:txBody>
      </p:sp>
      <p:sp>
        <p:nvSpPr>
          <p:cNvPr id="3" name="Sottotitolo 2">
            <a:extLst>
              <a:ext uri="{FF2B5EF4-FFF2-40B4-BE49-F238E27FC236}">
                <a16:creationId xmlns:a16="http://schemas.microsoft.com/office/drawing/2014/main" id="{C1A2C4DE-6D2B-4F15-B50E-BADDD0FB70FF}"/>
              </a:ext>
            </a:extLst>
          </p:cNvPr>
          <p:cNvSpPr>
            <a:spLocks noGrp="1"/>
          </p:cNvSpPr>
          <p:nvPr>
            <p:ph type="subTitle" idx="1"/>
          </p:nvPr>
        </p:nvSpPr>
        <p:spPr>
          <a:xfrm>
            <a:off x="1617279" y="3594347"/>
            <a:ext cx="8957442" cy="2317722"/>
          </a:xfrm>
        </p:spPr>
        <p:txBody>
          <a:bodyPr/>
          <a:lstStyle/>
          <a:p>
            <a:r>
              <a:rPr lang="it-IT" altLang="it-IT" sz="1800" b="1" dirty="0">
                <a:latin typeface="Georgia" panose="02040502050405020303" pitchFamily="18" charset="0"/>
              </a:rPr>
              <a:t>DESCRIZIONE PROGETTO</a:t>
            </a:r>
          </a:p>
          <a:p>
            <a:r>
              <a:rPr lang="it-IT" altLang="it-IT" sz="1800" b="1" dirty="0">
                <a:latin typeface="Georgia" panose="02040502050405020303" pitchFamily="18" charset="0"/>
              </a:rPr>
              <a:t>OBIETTIVI </a:t>
            </a:r>
            <a:r>
              <a:rPr lang="it-IT" altLang="it-IT" sz="1800" dirty="0">
                <a:latin typeface="Georgia" panose="02040502050405020303" pitchFamily="18" charset="0"/>
              </a:rPr>
              <a:t>(condivisione)</a:t>
            </a:r>
          </a:p>
          <a:p>
            <a:r>
              <a:rPr lang="it-IT" altLang="it-IT" sz="1800" b="1" dirty="0">
                <a:latin typeface="Georgia" panose="02040502050405020303" pitchFamily="18" charset="0"/>
              </a:rPr>
              <a:t>CATALOGHI</a:t>
            </a:r>
          </a:p>
          <a:p>
            <a:endParaRPr lang="it-IT" altLang="it-IT" sz="1800" b="1" dirty="0">
              <a:latin typeface="Georgia" panose="02040502050405020303" pitchFamily="18" charset="0"/>
            </a:endParaRPr>
          </a:p>
          <a:p>
            <a:r>
              <a:rPr lang="it-IT" altLang="it-IT" sz="1800" dirty="0">
                <a:latin typeface="Georgia" panose="02040502050405020303" pitchFamily="18" charset="0"/>
              </a:rPr>
              <a:t>Strumenti alternativi di esplorazione dei cataloghi:</a:t>
            </a:r>
          </a:p>
          <a:p>
            <a:r>
              <a:rPr lang="it-IT" altLang="it-IT" sz="1800" b="1" dirty="0">
                <a:latin typeface="Georgia" panose="02040502050405020303" pitchFamily="18" charset="0"/>
              </a:rPr>
              <a:t>PERSONE</a:t>
            </a:r>
          </a:p>
          <a:p>
            <a:r>
              <a:rPr lang="it-IT" altLang="it-IT" sz="1800" b="1" dirty="0">
                <a:latin typeface="Georgia" panose="02040502050405020303" pitchFamily="18" charset="0"/>
              </a:rPr>
              <a:t>LUOGHI </a:t>
            </a:r>
            <a:r>
              <a:rPr lang="it-IT" altLang="it-IT" sz="1800" dirty="0">
                <a:latin typeface="Georgia" panose="02040502050405020303" pitchFamily="18" charset="0"/>
              </a:rPr>
              <a:t>(Google Maps)</a:t>
            </a:r>
          </a:p>
          <a:p>
            <a:pPr algn="just"/>
            <a:endParaRPr lang="it-IT" altLang="it-IT" sz="1600" dirty="0">
              <a:latin typeface="Arial" panose="020B0604020202020204" pitchFamily="34" charset="0"/>
            </a:endParaRPr>
          </a:p>
          <a:p>
            <a:pPr algn="just"/>
            <a:endParaRPr lang="it-IT" altLang="it-IT" sz="1600" dirty="0">
              <a:latin typeface="Arial" panose="020B0604020202020204" pitchFamily="34" charset="0"/>
            </a:endParaRPr>
          </a:p>
          <a:p>
            <a:pPr algn="just"/>
            <a:endParaRPr lang="it-IT" altLang="it-IT" sz="1600" dirty="0">
              <a:latin typeface="Arial" panose="020B0604020202020204" pitchFamily="34" charset="0"/>
            </a:endParaRPr>
          </a:p>
          <a:p>
            <a:pPr algn="just"/>
            <a:endParaRPr lang="it-IT" altLang="it-IT" sz="1600" dirty="0">
              <a:latin typeface="Arial" panose="020B0604020202020204" pitchFamily="34" charset="0"/>
            </a:endParaRPr>
          </a:p>
          <a:p>
            <a:pPr algn="l"/>
            <a:endParaRPr kumimoji="0" lang="it-IT" altLang="it-IT" sz="1600" b="0" i="0" u="none" strike="noStrike" cap="none" normalizeH="0" baseline="0" dirty="0">
              <a:ln>
                <a:noFill/>
              </a:ln>
              <a:solidFill>
                <a:schemeClr val="tx1"/>
              </a:solidFill>
              <a:effectLst/>
              <a:latin typeface="Arial" panose="020B0604020202020204" pitchFamily="34" charset="0"/>
            </a:endParaRPr>
          </a:p>
          <a:p>
            <a:endParaRPr lang="it-IT" dirty="0"/>
          </a:p>
        </p:txBody>
      </p:sp>
      <p:sp>
        <p:nvSpPr>
          <p:cNvPr id="4" name="Rectangle 1">
            <a:extLst>
              <a:ext uri="{FF2B5EF4-FFF2-40B4-BE49-F238E27FC236}">
                <a16:creationId xmlns:a16="http://schemas.microsoft.com/office/drawing/2014/main" id="{8790B741-7042-4657-A2E8-65C9A0DDC60C}"/>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pic>
        <p:nvPicPr>
          <p:cNvPr id="6" name="Immagine 5">
            <a:extLst>
              <a:ext uri="{FF2B5EF4-FFF2-40B4-BE49-F238E27FC236}">
                <a16:creationId xmlns:a16="http://schemas.microsoft.com/office/drawing/2014/main" id="{6AAD386E-3DAA-4DF6-A6D8-3104A917636A}"/>
              </a:ext>
            </a:extLst>
          </p:cNvPr>
          <p:cNvPicPr>
            <a:picLocks noChangeAspect="1"/>
          </p:cNvPicPr>
          <p:nvPr/>
        </p:nvPicPr>
        <p:blipFill>
          <a:blip r:embed="rId2"/>
          <a:stretch>
            <a:fillRect/>
          </a:stretch>
        </p:blipFill>
        <p:spPr>
          <a:xfrm>
            <a:off x="1186100" y="2779221"/>
            <a:ext cx="9906509" cy="520727"/>
          </a:xfrm>
          <a:prstGeom prst="rect">
            <a:avLst/>
          </a:prstGeom>
        </p:spPr>
      </p:pic>
      <p:sp>
        <p:nvSpPr>
          <p:cNvPr id="7" name="CasellaDiTesto 6">
            <a:extLst>
              <a:ext uri="{FF2B5EF4-FFF2-40B4-BE49-F238E27FC236}">
                <a16:creationId xmlns:a16="http://schemas.microsoft.com/office/drawing/2014/main" id="{28B377E3-4908-45C3-9214-E9A87001E325}"/>
              </a:ext>
            </a:extLst>
          </p:cNvPr>
          <p:cNvSpPr txBox="1"/>
          <p:nvPr/>
        </p:nvSpPr>
        <p:spPr>
          <a:xfrm>
            <a:off x="3557751" y="2220170"/>
            <a:ext cx="5076497" cy="369332"/>
          </a:xfrm>
          <a:prstGeom prst="rect">
            <a:avLst/>
          </a:prstGeom>
          <a:noFill/>
        </p:spPr>
        <p:txBody>
          <a:bodyPr wrap="square" rtlCol="0">
            <a:spAutoFit/>
          </a:bodyPr>
          <a:lstStyle/>
          <a:p>
            <a:pPr algn="ctr"/>
            <a:r>
              <a:rPr lang="it-IT" b="1" dirty="0">
                <a:latin typeface="Georgia" panose="02040502050405020303" pitchFamily="18" charset="0"/>
              </a:rPr>
              <a:t>NAVBAR</a:t>
            </a:r>
          </a:p>
        </p:txBody>
      </p:sp>
    </p:spTree>
    <p:extLst>
      <p:ext uri="{BB962C8B-B14F-4D97-AF65-F5344CB8AC3E}">
        <p14:creationId xmlns:p14="http://schemas.microsoft.com/office/powerpoint/2010/main" val="2920914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E2660-3226-49E8-8C98-13CE6AA5C22A}"/>
              </a:ext>
            </a:extLst>
          </p:cNvPr>
          <p:cNvSpPr>
            <a:spLocks noGrp="1"/>
          </p:cNvSpPr>
          <p:nvPr>
            <p:ph type="ctrTitle"/>
          </p:nvPr>
        </p:nvSpPr>
        <p:spPr>
          <a:xfrm>
            <a:off x="1573924" y="835189"/>
            <a:ext cx="9044152" cy="1019011"/>
          </a:xfrm>
        </p:spPr>
        <p:txBody>
          <a:bodyPr/>
          <a:lstStyle/>
          <a:p>
            <a:r>
              <a:rPr lang="it-IT" dirty="0">
                <a:latin typeface="Cinzel" pitchFamily="2" charset="0"/>
              </a:rPr>
              <a:t>INTERFACCIA</a:t>
            </a:r>
          </a:p>
        </p:txBody>
      </p:sp>
      <p:sp>
        <p:nvSpPr>
          <p:cNvPr id="3" name="Sottotitolo 2">
            <a:extLst>
              <a:ext uri="{FF2B5EF4-FFF2-40B4-BE49-F238E27FC236}">
                <a16:creationId xmlns:a16="http://schemas.microsoft.com/office/drawing/2014/main" id="{C1A2C4DE-6D2B-4F15-B50E-BADDD0FB70FF}"/>
              </a:ext>
            </a:extLst>
          </p:cNvPr>
          <p:cNvSpPr>
            <a:spLocks noGrp="1"/>
          </p:cNvSpPr>
          <p:nvPr>
            <p:ph type="subTitle" idx="1"/>
          </p:nvPr>
        </p:nvSpPr>
        <p:spPr>
          <a:xfrm>
            <a:off x="1573924" y="3066202"/>
            <a:ext cx="8957442" cy="1553095"/>
          </a:xfrm>
        </p:spPr>
        <p:txBody>
          <a:bodyPr/>
          <a:lstStyle/>
          <a:p>
            <a:r>
              <a:rPr lang="it-IT" altLang="it-IT" sz="1800" dirty="0">
                <a:latin typeface="Georgia" panose="02040502050405020303" pitchFamily="18" charset="0"/>
              </a:rPr>
              <a:t>È prevista l’aggiunta di un tool come </a:t>
            </a:r>
            <a:r>
              <a:rPr lang="it-IT" altLang="it-IT" sz="1800" b="1" dirty="0">
                <a:latin typeface="Georgia" panose="02040502050405020303" pitchFamily="18" charset="0"/>
              </a:rPr>
              <a:t>TIMELINE </a:t>
            </a:r>
            <a:r>
              <a:rPr lang="it-IT" altLang="it-IT" sz="1800" dirty="0">
                <a:latin typeface="Georgia" panose="02040502050405020303" pitchFamily="18" charset="0"/>
              </a:rPr>
              <a:t>per l’esplorazione di una linea del tempo in cui trovare collocati i vari item del catalogo.</a:t>
            </a:r>
          </a:p>
          <a:p>
            <a:endParaRPr lang="it-IT" altLang="it-IT" sz="1800" dirty="0">
              <a:latin typeface="Georgia" panose="02040502050405020303" pitchFamily="18" charset="0"/>
            </a:endParaRPr>
          </a:p>
          <a:p>
            <a:r>
              <a:rPr lang="it-IT" altLang="it-IT" sz="1800" dirty="0">
                <a:latin typeface="Georgia" panose="02040502050405020303" pitchFamily="18" charset="0"/>
              </a:rPr>
              <a:t>Per le schede di descrizione degli item testuali, si propone l’utilizzo di un tool di analisi del testo in grado di raccogliere tutte le occorrenze di termini specifici come nomi di persone e luoghi.</a:t>
            </a:r>
          </a:p>
          <a:p>
            <a:pPr algn="l"/>
            <a:endParaRPr kumimoji="0" lang="it-IT" altLang="it-IT" sz="1600" b="0" i="0" u="none" strike="noStrike" cap="none" normalizeH="0" baseline="0" dirty="0">
              <a:ln>
                <a:noFill/>
              </a:ln>
              <a:solidFill>
                <a:schemeClr val="tx1"/>
              </a:solidFill>
              <a:effectLst/>
              <a:latin typeface="Arial" panose="020B0604020202020204" pitchFamily="34" charset="0"/>
            </a:endParaRPr>
          </a:p>
          <a:p>
            <a:endParaRPr lang="it-IT" dirty="0"/>
          </a:p>
        </p:txBody>
      </p:sp>
      <p:sp>
        <p:nvSpPr>
          <p:cNvPr id="4" name="Rectangle 1">
            <a:extLst>
              <a:ext uri="{FF2B5EF4-FFF2-40B4-BE49-F238E27FC236}">
                <a16:creationId xmlns:a16="http://schemas.microsoft.com/office/drawing/2014/main" id="{8790B741-7042-4657-A2E8-65C9A0DDC60C}"/>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5" name="CasellaDiTesto 4">
            <a:extLst>
              <a:ext uri="{FF2B5EF4-FFF2-40B4-BE49-F238E27FC236}">
                <a16:creationId xmlns:a16="http://schemas.microsoft.com/office/drawing/2014/main" id="{06BB7D44-8664-4A60-B8C0-81016BCA1099}"/>
              </a:ext>
            </a:extLst>
          </p:cNvPr>
          <p:cNvSpPr txBox="1"/>
          <p:nvPr/>
        </p:nvSpPr>
        <p:spPr>
          <a:xfrm>
            <a:off x="4130532" y="1669534"/>
            <a:ext cx="3930935" cy="369332"/>
          </a:xfrm>
          <a:prstGeom prst="rect">
            <a:avLst/>
          </a:prstGeom>
          <a:noFill/>
        </p:spPr>
        <p:txBody>
          <a:bodyPr wrap="square" rtlCol="0">
            <a:spAutoFit/>
          </a:bodyPr>
          <a:lstStyle/>
          <a:p>
            <a:r>
              <a:rPr lang="it-IT" dirty="0">
                <a:latin typeface="Georgia" panose="02040502050405020303" pitchFamily="18" charset="0"/>
              </a:rPr>
              <a:t>PROPOSTE DI ALTRI STRUMENTI</a:t>
            </a:r>
          </a:p>
        </p:txBody>
      </p:sp>
    </p:spTree>
    <p:extLst>
      <p:ext uri="{BB962C8B-B14F-4D97-AF65-F5344CB8AC3E}">
        <p14:creationId xmlns:p14="http://schemas.microsoft.com/office/powerpoint/2010/main" val="597603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E2660-3226-49E8-8C98-13CE6AA5C22A}"/>
              </a:ext>
            </a:extLst>
          </p:cNvPr>
          <p:cNvSpPr>
            <a:spLocks noGrp="1"/>
          </p:cNvSpPr>
          <p:nvPr>
            <p:ph type="ctrTitle"/>
          </p:nvPr>
        </p:nvSpPr>
        <p:spPr>
          <a:xfrm>
            <a:off x="1573924" y="835187"/>
            <a:ext cx="9044152" cy="1019011"/>
          </a:xfrm>
        </p:spPr>
        <p:txBody>
          <a:bodyPr/>
          <a:lstStyle/>
          <a:p>
            <a:r>
              <a:rPr lang="it-IT" dirty="0">
                <a:latin typeface="Cinzel" pitchFamily="2" charset="0"/>
              </a:rPr>
              <a:t>ITEM</a:t>
            </a:r>
          </a:p>
        </p:txBody>
      </p:sp>
      <p:sp>
        <p:nvSpPr>
          <p:cNvPr id="4" name="Rectangle 1">
            <a:extLst>
              <a:ext uri="{FF2B5EF4-FFF2-40B4-BE49-F238E27FC236}">
                <a16:creationId xmlns:a16="http://schemas.microsoft.com/office/drawing/2014/main" id="{8790B741-7042-4657-A2E8-65C9A0DDC60C}"/>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5" name="CasellaDiTesto 4">
            <a:extLst>
              <a:ext uri="{FF2B5EF4-FFF2-40B4-BE49-F238E27FC236}">
                <a16:creationId xmlns:a16="http://schemas.microsoft.com/office/drawing/2014/main" id="{EA00B3B5-B5A3-4EEC-B6A2-CB247F0F9FCC}"/>
              </a:ext>
            </a:extLst>
          </p:cNvPr>
          <p:cNvSpPr txBox="1"/>
          <p:nvPr/>
        </p:nvSpPr>
        <p:spPr>
          <a:xfrm rot="5400000">
            <a:off x="4174244" y="4009128"/>
            <a:ext cx="4212844" cy="369332"/>
          </a:xfrm>
          <a:prstGeom prst="rect">
            <a:avLst/>
          </a:prstGeom>
          <a:noFill/>
        </p:spPr>
        <p:txBody>
          <a:bodyPr wrap="square" rtlCol="0">
            <a:spAutoFit/>
          </a:bodyPr>
          <a:lstStyle/>
          <a:p>
            <a:r>
              <a:rPr lang="it-IT" dirty="0"/>
              <a:t>__________________________________</a:t>
            </a:r>
          </a:p>
        </p:txBody>
      </p:sp>
      <p:pic>
        <p:nvPicPr>
          <p:cNvPr id="7" name="Immagine 6">
            <a:extLst>
              <a:ext uri="{FF2B5EF4-FFF2-40B4-BE49-F238E27FC236}">
                <a16:creationId xmlns:a16="http://schemas.microsoft.com/office/drawing/2014/main" id="{BA9B6B81-F03A-4243-A2CD-0D799FE664A7}"/>
              </a:ext>
            </a:extLst>
          </p:cNvPr>
          <p:cNvPicPr>
            <a:picLocks noChangeAspect="1"/>
          </p:cNvPicPr>
          <p:nvPr/>
        </p:nvPicPr>
        <p:blipFill>
          <a:blip r:embed="rId2"/>
          <a:stretch>
            <a:fillRect/>
          </a:stretch>
        </p:blipFill>
        <p:spPr>
          <a:xfrm>
            <a:off x="1226227" y="2416533"/>
            <a:ext cx="1026063" cy="1019011"/>
          </a:xfrm>
          <a:prstGeom prst="rect">
            <a:avLst/>
          </a:prstGeom>
        </p:spPr>
      </p:pic>
      <p:pic>
        <p:nvPicPr>
          <p:cNvPr id="9" name="Immagine 8">
            <a:extLst>
              <a:ext uri="{FF2B5EF4-FFF2-40B4-BE49-F238E27FC236}">
                <a16:creationId xmlns:a16="http://schemas.microsoft.com/office/drawing/2014/main" id="{34DDE05C-7F7D-4523-8E1B-BE5582A05A3B}"/>
              </a:ext>
            </a:extLst>
          </p:cNvPr>
          <p:cNvPicPr>
            <a:picLocks noChangeAspect="1"/>
          </p:cNvPicPr>
          <p:nvPr/>
        </p:nvPicPr>
        <p:blipFill>
          <a:blip r:embed="rId3"/>
          <a:stretch>
            <a:fillRect/>
          </a:stretch>
        </p:blipFill>
        <p:spPr>
          <a:xfrm>
            <a:off x="1205344" y="3435544"/>
            <a:ext cx="1042572" cy="1019011"/>
          </a:xfrm>
          <a:prstGeom prst="rect">
            <a:avLst/>
          </a:prstGeom>
        </p:spPr>
      </p:pic>
      <p:pic>
        <p:nvPicPr>
          <p:cNvPr id="11" name="Immagine 10">
            <a:extLst>
              <a:ext uri="{FF2B5EF4-FFF2-40B4-BE49-F238E27FC236}">
                <a16:creationId xmlns:a16="http://schemas.microsoft.com/office/drawing/2014/main" id="{03C189EC-A160-4AEB-A2D3-339CA0D307A4}"/>
              </a:ext>
            </a:extLst>
          </p:cNvPr>
          <p:cNvPicPr>
            <a:picLocks noChangeAspect="1"/>
          </p:cNvPicPr>
          <p:nvPr/>
        </p:nvPicPr>
        <p:blipFill>
          <a:blip r:embed="rId4"/>
          <a:stretch>
            <a:fillRect/>
          </a:stretch>
        </p:blipFill>
        <p:spPr>
          <a:xfrm>
            <a:off x="1205344" y="4703299"/>
            <a:ext cx="1026063" cy="994198"/>
          </a:xfrm>
          <a:prstGeom prst="rect">
            <a:avLst/>
          </a:prstGeom>
        </p:spPr>
      </p:pic>
      <p:pic>
        <p:nvPicPr>
          <p:cNvPr id="13" name="Immagine 12">
            <a:extLst>
              <a:ext uri="{FF2B5EF4-FFF2-40B4-BE49-F238E27FC236}">
                <a16:creationId xmlns:a16="http://schemas.microsoft.com/office/drawing/2014/main" id="{391F79D6-824E-41BB-8BEC-DB7CF5F2474E}"/>
              </a:ext>
            </a:extLst>
          </p:cNvPr>
          <p:cNvPicPr>
            <a:picLocks noChangeAspect="1"/>
          </p:cNvPicPr>
          <p:nvPr/>
        </p:nvPicPr>
        <p:blipFill>
          <a:blip r:embed="rId5"/>
          <a:stretch>
            <a:fillRect/>
          </a:stretch>
        </p:blipFill>
        <p:spPr>
          <a:xfrm>
            <a:off x="7189612" y="2863479"/>
            <a:ext cx="1099276" cy="1019011"/>
          </a:xfrm>
          <a:prstGeom prst="rect">
            <a:avLst/>
          </a:prstGeom>
        </p:spPr>
      </p:pic>
      <p:pic>
        <p:nvPicPr>
          <p:cNvPr id="15" name="Immagine 14">
            <a:extLst>
              <a:ext uri="{FF2B5EF4-FFF2-40B4-BE49-F238E27FC236}">
                <a16:creationId xmlns:a16="http://schemas.microsoft.com/office/drawing/2014/main" id="{75A8834B-DC86-4062-9356-670DE0BD1736}"/>
              </a:ext>
            </a:extLst>
          </p:cNvPr>
          <p:cNvPicPr>
            <a:picLocks noChangeAspect="1"/>
          </p:cNvPicPr>
          <p:nvPr/>
        </p:nvPicPr>
        <p:blipFill>
          <a:blip r:embed="rId6"/>
          <a:stretch>
            <a:fillRect/>
          </a:stretch>
        </p:blipFill>
        <p:spPr>
          <a:xfrm>
            <a:off x="7150384" y="3945049"/>
            <a:ext cx="1138504" cy="1019011"/>
          </a:xfrm>
          <a:prstGeom prst="rect">
            <a:avLst/>
          </a:prstGeom>
        </p:spPr>
      </p:pic>
      <p:sp>
        <p:nvSpPr>
          <p:cNvPr id="16" name="CasellaDiTesto 15">
            <a:extLst>
              <a:ext uri="{FF2B5EF4-FFF2-40B4-BE49-F238E27FC236}">
                <a16:creationId xmlns:a16="http://schemas.microsoft.com/office/drawing/2014/main" id="{82E3D0AC-1573-4CC4-92FD-E881C46DB807}"/>
              </a:ext>
            </a:extLst>
          </p:cNvPr>
          <p:cNvSpPr txBox="1"/>
          <p:nvPr/>
        </p:nvSpPr>
        <p:spPr>
          <a:xfrm>
            <a:off x="2247916" y="2602873"/>
            <a:ext cx="3339068" cy="646331"/>
          </a:xfrm>
          <a:prstGeom prst="rect">
            <a:avLst/>
          </a:prstGeom>
          <a:noFill/>
        </p:spPr>
        <p:txBody>
          <a:bodyPr wrap="square" rtlCol="0">
            <a:spAutoFit/>
          </a:bodyPr>
          <a:lstStyle/>
          <a:p>
            <a:r>
              <a:rPr lang="it-IT" dirty="0">
                <a:latin typeface="Georgia" panose="02040502050405020303" pitchFamily="18" charset="0"/>
              </a:rPr>
              <a:t>.jpg .png</a:t>
            </a:r>
            <a:br>
              <a:rPr lang="it-IT" dirty="0">
                <a:latin typeface="Georgia" panose="02040502050405020303" pitchFamily="18" charset="0"/>
              </a:rPr>
            </a:br>
            <a:r>
              <a:rPr lang="it-IT" i="1" dirty="0">
                <a:latin typeface="Georgia" panose="02040502050405020303" pitchFamily="18" charset="0"/>
              </a:rPr>
              <a:t>Dipinti, sculture, fotografie</a:t>
            </a:r>
            <a:r>
              <a:rPr lang="it-IT" dirty="0">
                <a:latin typeface="Georgia" panose="02040502050405020303" pitchFamily="18" charset="0"/>
              </a:rPr>
              <a:t>…</a:t>
            </a:r>
          </a:p>
        </p:txBody>
      </p:sp>
      <p:sp>
        <p:nvSpPr>
          <p:cNvPr id="17" name="CasellaDiTesto 16">
            <a:extLst>
              <a:ext uri="{FF2B5EF4-FFF2-40B4-BE49-F238E27FC236}">
                <a16:creationId xmlns:a16="http://schemas.microsoft.com/office/drawing/2014/main" id="{E1AA1611-D37A-43E9-BCB6-D9C586640404}"/>
              </a:ext>
            </a:extLst>
          </p:cNvPr>
          <p:cNvSpPr txBox="1"/>
          <p:nvPr/>
        </p:nvSpPr>
        <p:spPr>
          <a:xfrm>
            <a:off x="2247916" y="3553758"/>
            <a:ext cx="3739625" cy="923330"/>
          </a:xfrm>
          <a:prstGeom prst="rect">
            <a:avLst/>
          </a:prstGeom>
          <a:noFill/>
        </p:spPr>
        <p:txBody>
          <a:bodyPr wrap="square" rtlCol="0">
            <a:spAutoFit/>
          </a:bodyPr>
          <a:lstStyle/>
          <a:p>
            <a:r>
              <a:rPr lang="it-IT" dirty="0">
                <a:latin typeface="Georgia" panose="02040502050405020303" pitchFamily="18" charset="0"/>
              </a:rPr>
              <a:t>.mp4, link diretto</a:t>
            </a:r>
            <a:br>
              <a:rPr lang="it-IT" dirty="0">
                <a:latin typeface="Georgia" panose="02040502050405020303" pitchFamily="18" charset="0"/>
              </a:rPr>
            </a:br>
            <a:r>
              <a:rPr lang="it-IT" i="1" dirty="0">
                <a:latin typeface="Georgia" panose="02040502050405020303" pitchFamily="18" charset="0"/>
              </a:rPr>
              <a:t>Videointerviste, film, performance artistiche, spettacoli teatrali…</a:t>
            </a:r>
          </a:p>
        </p:txBody>
      </p:sp>
      <p:sp>
        <p:nvSpPr>
          <p:cNvPr id="18" name="CasellaDiTesto 17">
            <a:extLst>
              <a:ext uri="{FF2B5EF4-FFF2-40B4-BE49-F238E27FC236}">
                <a16:creationId xmlns:a16="http://schemas.microsoft.com/office/drawing/2014/main" id="{CB1CE429-6B11-4AEA-A8D6-FA809E030115}"/>
              </a:ext>
            </a:extLst>
          </p:cNvPr>
          <p:cNvSpPr txBox="1"/>
          <p:nvPr/>
        </p:nvSpPr>
        <p:spPr>
          <a:xfrm>
            <a:off x="2247916" y="4877232"/>
            <a:ext cx="3148200" cy="923330"/>
          </a:xfrm>
          <a:prstGeom prst="rect">
            <a:avLst/>
          </a:prstGeom>
          <a:noFill/>
        </p:spPr>
        <p:txBody>
          <a:bodyPr wrap="square" rtlCol="0">
            <a:spAutoFit/>
          </a:bodyPr>
          <a:lstStyle/>
          <a:p>
            <a:r>
              <a:rPr lang="it-IT" dirty="0">
                <a:latin typeface="Georgia" panose="02040502050405020303" pitchFamily="18" charset="0"/>
              </a:rPr>
              <a:t>.mp3, link diretto</a:t>
            </a:r>
            <a:br>
              <a:rPr lang="it-IT" dirty="0">
                <a:latin typeface="Georgia" panose="02040502050405020303" pitchFamily="18" charset="0"/>
              </a:rPr>
            </a:br>
            <a:r>
              <a:rPr lang="it-IT" dirty="0">
                <a:latin typeface="Georgia" panose="02040502050405020303" pitchFamily="18" charset="0"/>
              </a:rPr>
              <a:t>Interviste, audiolibri, canzoni…</a:t>
            </a:r>
          </a:p>
        </p:txBody>
      </p:sp>
      <p:sp>
        <p:nvSpPr>
          <p:cNvPr id="19" name="CasellaDiTesto 18">
            <a:extLst>
              <a:ext uri="{FF2B5EF4-FFF2-40B4-BE49-F238E27FC236}">
                <a16:creationId xmlns:a16="http://schemas.microsoft.com/office/drawing/2014/main" id="{49CBFAB2-0490-498C-8AC7-EC388DB62CCC}"/>
              </a:ext>
            </a:extLst>
          </p:cNvPr>
          <p:cNvSpPr txBox="1"/>
          <p:nvPr/>
        </p:nvSpPr>
        <p:spPr>
          <a:xfrm>
            <a:off x="8288888" y="2772819"/>
            <a:ext cx="2951212" cy="1200329"/>
          </a:xfrm>
          <a:prstGeom prst="rect">
            <a:avLst/>
          </a:prstGeom>
          <a:noFill/>
        </p:spPr>
        <p:txBody>
          <a:bodyPr wrap="square" rtlCol="0">
            <a:spAutoFit/>
          </a:bodyPr>
          <a:lstStyle/>
          <a:p>
            <a:r>
              <a:rPr lang="it-IT" dirty="0">
                <a:latin typeface="Georgia" panose="02040502050405020303" pitchFamily="18" charset="0"/>
              </a:rPr>
              <a:t>E-book</a:t>
            </a:r>
          </a:p>
          <a:p>
            <a:r>
              <a:rPr lang="it-IT" i="1" dirty="0">
                <a:latin typeface="Georgia" panose="02040502050405020303" pitchFamily="18" charset="0"/>
              </a:rPr>
              <a:t>Se possibile, link alla risorsa o download in .</a:t>
            </a:r>
            <a:r>
              <a:rPr lang="it-IT" i="1" dirty="0" err="1">
                <a:latin typeface="Georgia" panose="02040502050405020303" pitchFamily="18" charset="0"/>
              </a:rPr>
              <a:t>epub</a:t>
            </a:r>
            <a:r>
              <a:rPr lang="it-IT" i="1" dirty="0">
                <a:latin typeface="Georgia" panose="02040502050405020303" pitchFamily="18" charset="0"/>
              </a:rPr>
              <a:t> o .</a:t>
            </a:r>
            <a:r>
              <a:rPr lang="it-IT" i="1" dirty="0" err="1">
                <a:latin typeface="Georgia" panose="02040502050405020303" pitchFamily="18" charset="0"/>
              </a:rPr>
              <a:t>mobi</a:t>
            </a:r>
            <a:endParaRPr lang="it-IT" i="1" dirty="0">
              <a:latin typeface="Georgia" panose="02040502050405020303" pitchFamily="18" charset="0"/>
            </a:endParaRPr>
          </a:p>
        </p:txBody>
      </p:sp>
      <p:sp>
        <p:nvSpPr>
          <p:cNvPr id="20" name="CasellaDiTesto 19">
            <a:extLst>
              <a:ext uri="{FF2B5EF4-FFF2-40B4-BE49-F238E27FC236}">
                <a16:creationId xmlns:a16="http://schemas.microsoft.com/office/drawing/2014/main" id="{D86ACAD2-9CAD-4FD4-A9B2-EA458984B85F}"/>
              </a:ext>
            </a:extLst>
          </p:cNvPr>
          <p:cNvSpPr txBox="1"/>
          <p:nvPr/>
        </p:nvSpPr>
        <p:spPr>
          <a:xfrm>
            <a:off x="8288888" y="4269888"/>
            <a:ext cx="2951212" cy="369332"/>
          </a:xfrm>
          <a:prstGeom prst="rect">
            <a:avLst/>
          </a:prstGeom>
          <a:noFill/>
        </p:spPr>
        <p:txBody>
          <a:bodyPr wrap="square" rtlCol="0">
            <a:spAutoFit/>
          </a:bodyPr>
          <a:lstStyle/>
          <a:p>
            <a:r>
              <a:rPr lang="it-IT" dirty="0">
                <a:latin typeface="Georgia" panose="02040502050405020303" pitchFamily="18" charset="0"/>
              </a:rPr>
              <a:t>Libri a stampa</a:t>
            </a:r>
          </a:p>
        </p:txBody>
      </p:sp>
    </p:spTree>
    <p:extLst>
      <p:ext uri="{BB962C8B-B14F-4D97-AF65-F5344CB8AC3E}">
        <p14:creationId xmlns:p14="http://schemas.microsoft.com/office/powerpoint/2010/main" val="1142303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E2660-3226-49E8-8C98-13CE6AA5C22A}"/>
              </a:ext>
            </a:extLst>
          </p:cNvPr>
          <p:cNvSpPr>
            <a:spLocks noGrp="1"/>
          </p:cNvSpPr>
          <p:nvPr>
            <p:ph type="ctrTitle"/>
          </p:nvPr>
        </p:nvSpPr>
        <p:spPr>
          <a:xfrm>
            <a:off x="280325" y="835189"/>
            <a:ext cx="11631349" cy="1019011"/>
          </a:xfrm>
        </p:spPr>
        <p:txBody>
          <a:bodyPr/>
          <a:lstStyle/>
          <a:p>
            <a:r>
              <a:rPr lang="it-IT" dirty="0">
                <a:latin typeface="Cinzel" pitchFamily="2" charset="0"/>
              </a:rPr>
              <a:t>ACCESSO ALLA COLLEZIONE</a:t>
            </a:r>
          </a:p>
        </p:txBody>
      </p:sp>
      <p:sp>
        <p:nvSpPr>
          <p:cNvPr id="3" name="Sottotitolo 2">
            <a:extLst>
              <a:ext uri="{FF2B5EF4-FFF2-40B4-BE49-F238E27FC236}">
                <a16:creationId xmlns:a16="http://schemas.microsoft.com/office/drawing/2014/main" id="{C1A2C4DE-6D2B-4F15-B50E-BADDD0FB70FF}"/>
              </a:ext>
            </a:extLst>
          </p:cNvPr>
          <p:cNvSpPr>
            <a:spLocks noGrp="1"/>
          </p:cNvSpPr>
          <p:nvPr>
            <p:ph type="subTitle" idx="1"/>
          </p:nvPr>
        </p:nvSpPr>
        <p:spPr>
          <a:xfrm>
            <a:off x="1012415" y="2039995"/>
            <a:ext cx="10167163" cy="603339"/>
          </a:xfrm>
        </p:spPr>
        <p:txBody>
          <a:bodyPr/>
          <a:lstStyle/>
          <a:p>
            <a:r>
              <a:rPr lang="it-IT" altLang="it-IT" sz="1800" dirty="0">
                <a:latin typeface="Georgia" panose="02040502050405020303" pitchFamily="18" charset="0"/>
              </a:rPr>
              <a:t>Sia il catalogo testuale che quello multimediale sono esplorabili in ordine alfabetico e cronologico.</a:t>
            </a:r>
          </a:p>
          <a:p>
            <a:r>
              <a:rPr lang="it-IT" altLang="it-IT" sz="1800" dirty="0">
                <a:latin typeface="Georgia" panose="02040502050405020303" pitchFamily="18" charset="0"/>
              </a:rPr>
              <a:t>A seconda del catalogo, i filtri si differenziano. </a:t>
            </a:r>
            <a:endParaRPr kumimoji="0" lang="it-IT" altLang="it-IT" sz="1800" b="0" i="0" u="none" strike="noStrike" cap="none" normalizeH="0" baseline="0" dirty="0">
              <a:ln>
                <a:noFill/>
              </a:ln>
              <a:solidFill>
                <a:schemeClr val="tx1"/>
              </a:solidFill>
              <a:effectLst/>
              <a:latin typeface="Georgia" panose="02040502050405020303" pitchFamily="18" charset="0"/>
            </a:endParaRPr>
          </a:p>
          <a:p>
            <a:endParaRPr lang="it-IT" dirty="0"/>
          </a:p>
        </p:txBody>
      </p:sp>
      <p:sp>
        <p:nvSpPr>
          <p:cNvPr id="4" name="Rectangle 1">
            <a:extLst>
              <a:ext uri="{FF2B5EF4-FFF2-40B4-BE49-F238E27FC236}">
                <a16:creationId xmlns:a16="http://schemas.microsoft.com/office/drawing/2014/main" id="{8790B741-7042-4657-A2E8-65C9A0DDC60C}"/>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pic>
        <p:nvPicPr>
          <p:cNvPr id="6" name="Immagine 5">
            <a:extLst>
              <a:ext uri="{FF2B5EF4-FFF2-40B4-BE49-F238E27FC236}">
                <a16:creationId xmlns:a16="http://schemas.microsoft.com/office/drawing/2014/main" id="{D1065FDD-4EA8-461A-972B-379FFC57FBEB}"/>
              </a:ext>
            </a:extLst>
          </p:cNvPr>
          <p:cNvPicPr>
            <a:picLocks noChangeAspect="1"/>
          </p:cNvPicPr>
          <p:nvPr/>
        </p:nvPicPr>
        <p:blipFill>
          <a:blip r:embed="rId2"/>
          <a:stretch>
            <a:fillRect/>
          </a:stretch>
        </p:blipFill>
        <p:spPr>
          <a:xfrm>
            <a:off x="2551749" y="3118594"/>
            <a:ext cx="2406774" cy="1759040"/>
          </a:xfrm>
          <a:prstGeom prst="rect">
            <a:avLst/>
          </a:prstGeom>
        </p:spPr>
      </p:pic>
      <p:pic>
        <p:nvPicPr>
          <p:cNvPr id="8" name="Immagine 7">
            <a:extLst>
              <a:ext uri="{FF2B5EF4-FFF2-40B4-BE49-F238E27FC236}">
                <a16:creationId xmlns:a16="http://schemas.microsoft.com/office/drawing/2014/main" id="{1615B2BB-A48E-482D-80B1-159B9FDF0F2D}"/>
              </a:ext>
            </a:extLst>
          </p:cNvPr>
          <p:cNvPicPr>
            <a:picLocks noChangeAspect="1"/>
          </p:cNvPicPr>
          <p:nvPr/>
        </p:nvPicPr>
        <p:blipFill>
          <a:blip r:embed="rId3"/>
          <a:stretch>
            <a:fillRect/>
          </a:stretch>
        </p:blipFill>
        <p:spPr>
          <a:xfrm>
            <a:off x="5766552" y="3299624"/>
            <a:ext cx="3873699" cy="520727"/>
          </a:xfrm>
          <a:prstGeom prst="rect">
            <a:avLst/>
          </a:prstGeom>
        </p:spPr>
      </p:pic>
      <p:pic>
        <p:nvPicPr>
          <p:cNvPr id="10" name="Immagine 9">
            <a:extLst>
              <a:ext uri="{FF2B5EF4-FFF2-40B4-BE49-F238E27FC236}">
                <a16:creationId xmlns:a16="http://schemas.microsoft.com/office/drawing/2014/main" id="{70C597B3-0016-4DEF-B1B8-C691B3D26B3F}"/>
              </a:ext>
            </a:extLst>
          </p:cNvPr>
          <p:cNvPicPr>
            <a:picLocks noChangeAspect="1"/>
          </p:cNvPicPr>
          <p:nvPr/>
        </p:nvPicPr>
        <p:blipFill>
          <a:blip r:embed="rId4"/>
          <a:stretch>
            <a:fillRect/>
          </a:stretch>
        </p:blipFill>
        <p:spPr>
          <a:xfrm>
            <a:off x="5766552" y="4079376"/>
            <a:ext cx="4407126" cy="520727"/>
          </a:xfrm>
          <a:prstGeom prst="rect">
            <a:avLst/>
          </a:prstGeom>
        </p:spPr>
      </p:pic>
      <p:sp>
        <p:nvSpPr>
          <p:cNvPr id="11" name="CasellaDiTesto 10">
            <a:extLst>
              <a:ext uri="{FF2B5EF4-FFF2-40B4-BE49-F238E27FC236}">
                <a16:creationId xmlns:a16="http://schemas.microsoft.com/office/drawing/2014/main" id="{E2F76882-6BC1-4880-8D25-1A90CDD79163}"/>
              </a:ext>
            </a:extLst>
          </p:cNvPr>
          <p:cNvSpPr txBox="1"/>
          <p:nvPr/>
        </p:nvSpPr>
        <p:spPr>
          <a:xfrm>
            <a:off x="2180840" y="5352894"/>
            <a:ext cx="7830315" cy="369332"/>
          </a:xfrm>
          <a:prstGeom prst="rect">
            <a:avLst/>
          </a:prstGeom>
          <a:noFill/>
        </p:spPr>
        <p:txBody>
          <a:bodyPr wrap="square" rtlCol="0">
            <a:spAutoFit/>
          </a:bodyPr>
          <a:lstStyle/>
          <a:p>
            <a:r>
              <a:rPr lang="it-IT" dirty="0">
                <a:latin typeface="Georgia" panose="02040502050405020303" pitchFamily="18" charset="0"/>
              </a:rPr>
              <a:t>È possibile esplorare i cataloghi tramite le sezioni </a:t>
            </a:r>
            <a:r>
              <a:rPr lang="it-IT" b="1" dirty="0">
                <a:latin typeface="Georgia" panose="02040502050405020303" pitchFamily="18" charset="0"/>
              </a:rPr>
              <a:t>PERSONE</a:t>
            </a:r>
            <a:r>
              <a:rPr lang="it-IT" dirty="0">
                <a:latin typeface="Georgia" panose="02040502050405020303" pitchFamily="18" charset="0"/>
              </a:rPr>
              <a:t> e </a:t>
            </a:r>
            <a:r>
              <a:rPr lang="it-IT" b="1" dirty="0">
                <a:latin typeface="Georgia" panose="02040502050405020303" pitchFamily="18" charset="0"/>
              </a:rPr>
              <a:t>LUOGHI</a:t>
            </a:r>
            <a:r>
              <a:rPr lang="it-IT" dirty="0">
                <a:latin typeface="Georgia" panose="02040502050405020303" pitchFamily="18" charset="0"/>
              </a:rPr>
              <a:t>.</a:t>
            </a:r>
          </a:p>
        </p:txBody>
      </p:sp>
    </p:spTree>
    <p:extLst>
      <p:ext uri="{BB962C8B-B14F-4D97-AF65-F5344CB8AC3E}">
        <p14:creationId xmlns:p14="http://schemas.microsoft.com/office/powerpoint/2010/main" val="2471786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0E2660-3226-49E8-8C98-13CE6AA5C22A}"/>
              </a:ext>
            </a:extLst>
          </p:cNvPr>
          <p:cNvSpPr>
            <a:spLocks noGrp="1"/>
          </p:cNvSpPr>
          <p:nvPr>
            <p:ph type="ctrTitle"/>
          </p:nvPr>
        </p:nvSpPr>
        <p:spPr>
          <a:xfrm>
            <a:off x="355600" y="845349"/>
            <a:ext cx="11480800" cy="1019011"/>
          </a:xfrm>
        </p:spPr>
        <p:txBody>
          <a:bodyPr/>
          <a:lstStyle/>
          <a:p>
            <a:r>
              <a:rPr lang="it-IT" dirty="0">
                <a:latin typeface="Cinzel" pitchFamily="2" charset="0"/>
              </a:rPr>
              <a:t>STANDARD DI DESCRIZIONE</a:t>
            </a:r>
          </a:p>
        </p:txBody>
      </p:sp>
      <p:sp>
        <p:nvSpPr>
          <p:cNvPr id="3" name="Sottotitolo 2">
            <a:extLst>
              <a:ext uri="{FF2B5EF4-FFF2-40B4-BE49-F238E27FC236}">
                <a16:creationId xmlns:a16="http://schemas.microsoft.com/office/drawing/2014/main" id="{C1A2C4DE-6D2B-4F15-B50E-BADDD0FB70FF}"/>
              </a:ext>
            </a:extLst>
          </p:cNvPr>
          <p:cNvSpPr>
            <a:spLocks noGrp="1"/>
          </p:cNvSpPr>
          <p:nvPr>
            <p:ph type="subTitle" idx="1"/>
          </p:nvPr>
        </p:nvSpPr>
        <p:spPr>
          <a:xfrm>
            <a:off x="437703" y="2672154"/>
            <a:ext cx="3594801" cy="1118033"/>
          </a:xfrm>
        </p:spPr>
        <p:txBody>
          <a:bodyPr/>
          <a:lstStyle/>
          <a:p>
            <a:r>
              <a:rPr lang="it-IT" altLang="it-IT" sz="1800" dirty="0">
                <a:latin typeface="Georgia" panose="02040502050405020303" pitchFamily="18" charset="0"/>
              </a:rPr>
              <a:t>Codifica </a:t>
            </a:r>
            <a:r>
              <a:rPr lang="it-IT" altLang="it-IT" sz="1800" b="1" dirty="0" err="1">
                <a:latin typeface="Georgia" panose="02040502050405020303" pitchFamily="18" charset="0"/>
              </a:rPr>
              <a:t>DublinCore</a:t>
            </a:r>
            <a:r>
              <a:rPr lang="it-IT" altLang="it-IT" sz="1800" dirty="0">
                <a:latin typeface="Georgia" panose="02040502050405020303" pitchFamily="18" charset="0"/>
              </a:rPr>
              <a:t>:</a:t>
            </a:r>
          </a:p>
          <a:p>
            <a:pPr marL="285750" indent="-285750">
              <a:buFontTx/>
              <a:buChar char="-"/>
            </a:pPr>
            <a:r>
              <a:rPr lang="it-IT" altLang="it-IT" sz="1800" dirty="0">
                <a:latin typeface="Georgia" panose="02040502050405020303" pitchFamily="18" charset="0"/>
              </a:rPr>
              <a:t>Opera d’arte (dipinto) in xml</a:t>
            </a:r>
          </a:p>
          <a:p>
            <a:pPr marL="285750" indent="-285750">
              <a:buFontTx/>
              <a:buChar char="-"/>
            </a:pPr>
            <a:r>
              <a:rPr lang="it-IT" altLang="it-IT" sz="1800" dirty="0">
                <a:latin typeface="Georgia" panose="02040502050405020303" pitchFamily="18" charset="0"/>
              </a:rPr>
              <a:t>Testo in interfaccia html</a:t>
            </a:r>
          </a:p>
        </p:txBody>
      </p:sp>
      <p:sp>
        <p:nvSpPr>
          <p:cNvPr id="4" name="Rectangle 1">
            <a:extLst>
              <a:ext uri="{FF2B5EF4-FFF2-40B4-BE49-F238E27FC236}">
                <a16:creationId xmlns:a16="http://schemas.microsoft.com/office/drawing/2014/main" id="{8790B741-7042-4657-A2E8-65C9A0DDC60C}"/>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
        <p:nvSpPr>
          <p:cNvPr id="6" name="CasellaDiTesto 5">
            <a:extLst>
              <a:ext uri="{FF2B5EF4-FFF2-40B4-BE49-F238E27FC236}">
                <a16:creationId xmlns:a16="http://schemas.microsoft.com/office/drawing/2014/main" id="{28EB72AC-7033-4BF6-8B9E-DC69D47AEAE6}"/>
              </a:ext>
            </a:extLst>
          </p:cNvPr>
          <p:cNvSpPr txBox="1"/>
          <p:nvPr/>
        </p:nvSpPr>
        <p:spPr>
          <a:xfrm>
            <a:off x="4144899" y="4258639"/>
            <a:ext cx="3902202" cy="1200329"/>
          </a:xfrm>
          <a:prstGeom prst="rect">
            <a:avLst/>
          </a:prstGeom>
          <a:noFill/>
        </p:spPr>
        <p:txBody>
          <a:bodyPr wrap="square">
            <a:spAutoFit/>
          </a:bodyPr>
          <a:lstStyle/>
          <a:p>
            <a:pPr algn="ctr"/>
            <a:r>
              <a:rPr lang="it-IT" altLang="it-IT" sz="1800" dirty="0">
                <a:latin typeface="Georgia" panose="02040502050405020303" pitchFamily="18" charset="0"/>
              </a:rPr>
              <a:t>Codifica </a:t>
            </a:r>
            <a:r>
              <a:rPr lang="it-IT" altLang="it-IT" sz="1800" b="1" dirty="0">
                <a:latin typeface="Georgia" panose="02040502050405020303" pitchFamily="18" charset="0"/>
              </a:rPr>
              <a:t>TEI</a:t>
            </a:r>
            <a:r>
              <a:rPr lang="it-IT" altLang="it-IT" sz="1800" dirty="0">
                <a:latin typeface="Georgia" panose="02040502050405020303" pitchFamily="18" charset="0"/>
              </a:rPr>
              <a:t> per il full text; marcati:</a:t>
            </a:r>
          </a:p>
          <a:p>
            <a:pPr marL="285750" indent="-285750" algn="ctr">
              <a:buFontTx/>
              <a:buChar char="-"/>
            </a:pPr>
            <a:r>
              <a:rPr lang="it-IT" altLang="it-IT" sz="1800" dirty="0">
                <a:latin typeface="Georgia" panose="02040502050405020303" pitchFamily="18" charset="0"/>
              </a:rPr>
              <a:t>Nomi di persona</a:t>
            </a:r>
          </a:p>
          <a:p>
            <a:pPr marL="285750" indent="-285750" algn="ctr">
              <a:buFontTx/>
              <a:buChar char="-"/>
            </a:pPr>
            <a:r>
              <a:rPr lang="it-IT" altLang="it-IT" sz="1800" dirty="0">
                <a:latin typeface="Georgia" panose="02040502050405020303" pitchFamily="18" charset="0"/>
              </a:rPr>
              <a:t>Nomi di luoghi</a:t>
            </a:r>
          </a:p>
          <a:p>
            <a:pPr marL="285750" indent="-285750" algn="ctr">
              <a:buFontTx/>
              <a:buChar char="-"/>
            </a:pPr>
            <a:r>
              <a:rPr lang="it-IT" altLang="it-IT" sz="1800" dirty="0">
                <a:latin typeface="Georgia" panose="02040502050405020303" pitchFamily="18" charset="0"/>
              </a:rPr>
              <a:t>Date</a:t>
            </a:r>
          </a:p>
        </p:txBody>
      </p:sp>
      <p:sp>
        <p:nvSpPr>
          <p:cNvPr id="8" name="CasellaDiTesto 7">
            <a:extLst>
              <a:ext uri="{FF2B5EF4-FFF2-40B4-BE49-F238E27FC236}">
                <a16:creationId xmlns:a16="http://schemas.microsoft.com/office/drawing/2014/main" id="{D02829B1-DFBD-4A9F-868D-3EA1C06D63D3}"/>
              </a:ext>
            </a:extLst>
          </p:cNvPr>
          <p:cNvSpPr txBox="1"/>
          <p:nvPr/>
        </p:nvSpPr>
        <p:spPr>
          <a:xfrm>
            <a:off x="8159496" y="2589858"/>
            <a:ext cx="3902202" cy="1200329"/>
          </a:xfrm>
          <a:prstGeom prst="rect">
            <a:avLst/>
          </a:prstGeom>
          <a:noFill/>
        </p:spPr>
        <p:txBody>
          <a:bodyPr wrap="square">
            <a:spAutoFit/>
          </a:bodyPr>
          <a:lstStyle/>
          <a:p>
            <a:pPr algn="ctr"/>
            <a:r>
              <a:rPr lang="it-IT" altLang="it-IT" sz="1800" dirty="0">
                <a:latin typeface="Georgia" panose="02040502050405020303" pitchFamily="18" charset="0"/>
              </a:rPr>
              <a:t>Persone:</a:t>
            </a:r>
          </a:p>
          <a:p>
            <a:pPr marL="285750" indent="-285750" algn="ctr">
              <a:buFontTx/>
              <a:buChar char="-"/>
            </a:pPr>
            <a:r>
              <a:rPr lang="it-IT" altLang="it-IT" sz="1800" b="1" dirty="0">
                <a:latin typeface="Georgia" panose="02040502050405020303" pitchFamily="18" charset="0"/>
              </a:rPr>
              <a:t>Controllo autorità proposto </a:t>
            </a:r>
            <a:br>
              <a:rPr lang="it-IT" altLang="it-IT" b="1" dirty="0">
                <a:latin typeface="Georgia" panose="02040502050405020303" pitchFamily="18" charset="0"/>
              </a:rPr>
            </a:br>
            <a:r>
              <a:rPr lang="it-IT" altLang="it-IT" sz="1800" b="1" dirty="0">
                <a:latin typeface="Georgia" panose="02040502050405020303" pitchFamily="18" charset="0"/>
              </a:rPr>
              <a:t>dall’OPAC italiano</a:t>
            </a:r>
          </a:p>
          <a:p>
            <a:pPr algn="ctr"/>
            <a:r>
              <a:rPr lang="it-IT" altLang="it-IT" sz="1800" dirty="0">
                <a:latin typeface="Georgia" panose="02040502050405020303" pitchFamily="18" charset="0"/>
              </a:rPr>
              <a:t>- Regole di riferimento </a:t>
            </a:r>
            <a:r>
              <a:rPr lang="it-IT" altLang="it-IT" sz="1800" b="1" dirty="0">
                <a:latin typeface="Georgia" panose="02040502050405020303" pitchFamily="18" charset="0"/>
              </a:rPr>
              <a:t>REICAT</a:t>
            </a:r>
          </a:p>
        </p:txBody>
      </p:sp>
    </p:spTree>
    <p:extLst>
      <p:ext uri="{BB962C8B-B14F-4D97-AF65-F5344CB8AC3E}">
        <p14:creationId xmlns:p14="http://schemas.microsoft.com/office/powerpoint/2010/main" val="195601600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TotalTime>
  <Words>339</Words>
  <Application>Microsoft Office PowerPoint</Application>
  <PresentationFormat>Widescreen</PresentationFormat>
  <Paragraphs>51</Paragraphs>
  <Slides>7</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7</vt:i4>
      </vt:variant>
    </vt:vector>
  </HeadingPairs>
  <TitlesOfParts>
    <vt:vector size="13" baseType="lpstr">
      <vt:lpstr>Arial</vt:lpstr>
      <vt:lpstr>Calibri</vt:lpstr>
      <vt:lpstr>Calibri Light</vt:lpstr>
      <vt:lpstr>Cinzel</vt:lpstr>
      <vt:lpstr>Georgia</vt:lpstr>
      <vt:lpstr>Tema di Office</vt:lpstr>
      <vt:lpstr>MIGRARTE</vt:lpstr>
      <vt:lpstr>IDEA</vt:lpstr>
      <vt:lpstr>INTERFACCIA</vt:lpstr>
      <vt:lpstr>INTERFACCIA</vt:lpstr>
      <vt:lpstr>ITEM</vt:lpstr>
      <vt:lpstr>ACCESSO ALLA COLLEZIONE</vt:lpstr>
      <vt:lpstr>STANDARD DI DESCRIZIONE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MIGRARTE</dc:title>
  <dc:creator>Francesco Neri</dc:creator>
  <cp:lastModifiedBy>Francesco Neri</cp:lastModifiedBy>
  <cp:revision>22</cp:revision>
  <dcterms:created xsi:type="dcterms:W3CDTF">2022-01-03T15:15:05Z</dcterms:created>
  <dcterms:modified xsi:type="dcterms:W3CDTF">2022-01-23T10:32:05Z</dcterms:modified>
</cp:coreProperties>
</file>