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8A0E8-B7B4-33DE-C330-E5FF1198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80F18B-F211-1884-69C9-C2328A30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D5D54-F6CA-9036-A2C6-738F0F5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5640C6-5490-A8A1-9174-7EDA42E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FB136-B969-350E-757F-C824484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1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89B4E-0B4F-77E0-A4B8-19063190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DF9F42-AE5B-488B-9527-8BBEB37F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B7F23-8962-37E9-6EA8-E5DB1BE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A78AC0-880C-E22C-C4D4-7524E47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D703D-8328-519C-A83E-B61DC40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A8FA4E-948C-FEE7-6E09-6D65BDFF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E7102F-1075-5810-6C5B-3957AEB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03D0D-DC76-A806-98FA-1BBA9C9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37152-B41E-0669-9FA6-AA4A7A9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FD63-0D17-BD3B-3D40-803F8E7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216F2-90E6-6442-9D23-4E2B7612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49FF1-6296-1DC5-438A-4CA6A652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E2922-D668-194E-95C8-4D3619C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779142-96CC-19EC-A56B-F98250A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3B65E-9CD0-71B1-73CC-F4FE211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8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092B9-1ACB-4F7F-511A-12A91F1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503206-8A3D-42EF-EA42-8262D611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D2B7E-DFF9-1458-1023-D5940F83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B2AA3D-9760-E4FA-B278-3D31E56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54A9E2-E07D-C180-3848-3D28FAC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8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6C10-026F-E746-E166-ACC7C13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25154E-0610-3769-B673-A73698C0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B6F47C-16BE-6906-A884-0EB657EE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61400-6C10-D7D6-9277-1FE8C65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2B8CB4-92E5-7142-45F5-54C1C0B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9DBD1-F3E7-0953-1778-6C00F4B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0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783D-A2E2-6DFA-2F01-0F13A1D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EED42-4D9A-5F8D-D83A-D29ABEBC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5FAD8-0F9A-34D1-2F82-29FDB987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E5BA4A-09F7-1A4F-7709-403D1FFE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94445D-1D81-4016-DBD0-333512EE3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E3314C-5C80-E531-7A98-1C7F6AC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32FBE-353B-1AC4-4FC2-452E34D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6B767F-1864-5C9B-E589-0C8FC9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6D2D8-6D7D-0502-A24C-FE637EF8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E2EE-AA17-018A-29B1-C02E7D6D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FBEF3A-42CD-BB4E-67A8-324A602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FE479-33E2-7991-8ADA-E431C58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1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679080-6C77-FEDF-DEF8-1CC970F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50222-1AC2-69B4-F6C9-B4612A5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8EBACA-13BD-FCCA-8CDB-4E768E1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E9368-75B2-1479-52FA-FE60D3B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E0680-AA47-BB11-EB01-3F20D0BE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F9B210-1009-4453-F0A3-37B1952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55269-14A8-8C0B-A5AC-C4C13AB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953E90-748C-088E-967A-3403DA21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B7162-219D-4C7F-A595-5A8FCA2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C846E-A193-6397-DA04-FD851C0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DE7D50-1973-4344-EC21-EE416E40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3D99B8-2C20-C75E-442E-E0CA0025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16249-2510-EADF-9DE5-1730CE6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A696C0-70AB-2C46-5C01-26F79DA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B44A4-4FAB-3E97-94D0-80E07B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5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9144A3-9338-FE14-FD10-6F24A24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E3B87-6262-F201-2DCF-164F3260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1E0DD-E0FC-55C0-564F-965C817D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7B02-49B2-354A-4987-03F42536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D644A-EC99-3A81-EF92-DA4F2431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6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3256120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411966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2840477" y="811039"/>
            <a:ext cx="6188266" cy="5189231"/>
          </a:xfrm>
          <a:custGeom>
            <a:avLst/>
            <a:gdLst>
              <a:gd name="connsiteX0" fmla="*/ 0 w 6188266"/>
              <a:gd name="connsiteY0" fmla="*/ 0 h 5189231"/>
              <a:gd name="connsiteX1" fmla="*/ 6188266 w 6188266"/>
              <a:gd name="connsiteY1" fmla="*/ 0 h 5189231"/>
              <a:gd name="connsiteX2" fmla="*/ 6188266 w 6188266"/>
              <a:gd name="connsiteY2" fmla="*/ 5189231 h 5189231"/>
              <a:gd name="connsiteX3" fmla="*/ 0 w 6188266"/>
              <a:gd name="connsiteY3" fmla="*/ 5189231 h 5189231"/>
              <a:gd name="connsiteX4" fmla="*/ 0 w 6188266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8266" h="5189231" extrusionOk="0">
                <a:moveTo>
                  <a:pt x="0" y="0"/>
                </a:moveTo>
                <a:cubicBezTo>
                  <a:pt x="835049" y="-5264"/>
                  <a:pt x="4169003" y="84467"/>
                  <a:pt x="6188266" y="0"/>
                </a:cubicBezTo>
                <a:cubicBezTo>
                  <a:pt x="6060093" y="1146612"/>
                  <a:pt x="6317416" y="4306876"/>
                  <a:pt x="6188266" y="5189231"/>
                </a:cubicBezTo>
                <a:cubicBezTo>
                  <a:pt x="3528930" y="5295551"/>
                  <a:pt x="1022114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023470" y="1991897"/>
            <a:ext cx="103493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960267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048673" y="1379157"/>
            <a:ext cx="1273985" cy="2130358"/>
          </a:xfrm>
          <a:custGeom>
            <a:avLst/>
            <a:gdLst>
              <a:gd name="connsiteX0" fmla="*/ 0 w 1273985"/>
              <a:gd name="connsiteY0" fmla="*/ 159248 h 2130358"/>
              <a:gd name="connsiteX1" fmla="*/ 636993 w 1273985"/>
              <a:gd name="connsiteY1" fmla="*/ 318496 h 2130358"/>
              <a:gd name="connsiteX2" fmla="*/ 1273986 w 1273985"/>
              <a:gd name="connsiteY2" fmla="*/ 159248 h 2130358"/>
              <a:gd name="connsiteX3" fmla="*/ 1273985 w 1273985"/>
              <a:gd name="connsiteY3" fmla="*/ 1971110 h 2130358"/>
              <a:gd name="connsiteX4" fmla="*/ 636992 w 1273985"/>
              <a:gd name="connsiteY4" fmla="*/ 2130358 h 2130358"/>
              <a:gd name="connsiteX5" fmla="*/ -1 w 1273985"/>
              <a:gd name="connsiteY5" fmla="*/ 1971110 h 2130358"/>
              <a:gd name="connsiteX6" fmla="*/ 0 w 1273985"/>
              <a:gd name="connsiteY6" fmla="*/ 159248 h 2130358"/>
              <a:gd name="connsiteX0" fmla="*/ 0 w 1273985"/>
              <a:gd name="connsiteY0" fmla="*/ 159248 h 2130358"/>
              <a:gd name="connsiteX1" fmla="*/ 636993 w 1273985"/>
              <a:gd name="connsiteY1" fmla="*/ 0 h 2130358"/>
              <a:gd name="connsiteX2" fmla="*/ 1273986 w 1273985"/>
              <a:gd name="connsiteY2" fmla="*/ 159248 h 2130358"/>
              <a:gd name="connsiteX3" fmla="*/ 636993 w 1273985"/>
              <a:gd name="connsiteY3" fmla="*/ 318496 h 2130358"/>
              <a:gd name="connsiteX4" fmla="*/ 0 w 1273985"/>
              <a:gd name="connsiteY4" fmla="*/ 159248 h 2130358"/>
              <a:gd name="connsiteX0" fmla="*/ 1273985 w 1273985"/>
              <a:gd name="connsiteY0" fmla="*/ 159248 h 2130358"/>
              <a:gd name="connsiteX1" fmla="*/ 636992 w 1273985"/>
              <a:gd name="connsiteY1" fmla="*/ 318496 h 2130358"/>
              <a:gd name="connsiteX2" fmla="*/ -1 w 1273985"/>
              <a:gd name="connsiteY2" fmla="*/ 159248 h 2130358"/>
              <a:gd name="connsiteX3" fmla="*/ 636992 w 1273985"/>
              <a:gd name="connsiteY3" fmla="*/ 0 h 2130358"/>
              <a:gd name="connsiteX4" fmla="*/ 1273985 w 1273985"/>
              <a:gd name="connsiteY4" fmla="*/ 159248 h 2130358"/>
              <a:gd name="connsiteX5" fmla="*/ 1273985 w 1273985"/>
              <a:gd name="connsiteY5" fmla="*/ 1971110 h 2130358"/>
              <a:gd name="connsiteX6" fmla="*/ 636992 w 1273985"/>
              <a:gd name="connsiteY6" fmla="*/ 2130358 h 2130358"/>
              <a:gd name="connsiteX7" fmla="*/ -1 w 1273985"/>
              <a:gd name="connsiteY7" fmla="*/ 1971110 h 2130358"/>
              <a:gd name="connsiteX8" fmla="*/ 0 w 1273985"/>
              <a:gd name="connsiteY8" fmla="*/ 159248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3985" h="2130358" stroke="0" extrusionOk="0">
                <a:moveTo>
                  <a:pt x="0" y="159248"/>
                </a:moveTo>
                <a:cubicBezTo>
                  <a:pt x="27718" y="216466"/>
                  <a:pt x="235684" y="321080"/>
                  <a:pt x="636993" y="318496"/>
                </a:cubicBezTo>
                <a:cubicBezTo>
                  <a:pt x="1005287" y="316426"/>
                  <a:pt x="1262069" y="249589"/>
                  <a:pt x="1273986" y="159248"/>
                </a:cubicBezTo>
                <a:cubicBezTo>
                  <a:pt x="1239861" y="778344"/>
                  <a:pt x="1335447" y="1439774"/>
                  <a:pt x="1273985" y="1971110"/>
                </a:cubicBezTo>
                <a:cubicBezTo>
                  <a:pt x="1302477" y="2109099"/>
                  <a:pt x="975765" y="2107334"/>
                  <a:pt x="636992" y="2130358"/>
                </a:cubicBezTo>
                <a:cubicBezTo>
                  <a:pt x="284948" y="2131471"/>
                  <a:pt x="-13566" y="2064746"/>
                  <a:pt x="-1" y="1971110"/>
                </a:cubicBezTo>
                <a:cubicBezTo>
                  <a:pt x="33797" y="1450562"/>
                  <a:pt x="15750" y="757640"/>
                  <a:pt x="0" y="159248"/>
                </a:cubicBezTo>
                <a:close/>
              </a:path>
              <a:path w="1273985" h="2130358" fill="lighten" stroke="0" extrusionOk="0">
                <a:moveTo>
                  <a:pt x="0" y="159248"/>
                </a:moveTo>
                <a:cubicBezTo>
                  <a:pt x="12098" y="122065"/>
                  <a:pt x="238949" y="-16309"/>
                  <a:pt x="636993" y="0"/>
                </a:cubicBezTo>
                <a:cubicBezTo>
                  <a:pt x="984254" y="-13279"/>
                  <a:pt x="1277384" y="66855"/>
                  <a:pt x="1273986" y="159248"/>
                </a:cubicBezTo>
                <a:cubicBezTo>
                  <a:pt x="1281897" y="239648"/>
                  <a:pt x="978186" y="351073"/>
                  <a:pt x="636993" y="318496"/>
                </a:cubicBezTo>
                <a:cubicBezTo>
                  <a:pt x="284178" y="334885"/>
                  <a:pt x="1308" y="260419"/>
                  <a:pt x="0" y="159248"/>
                </a:cubicBezTo>
                <a:close/>
              </a:path>
              <a:path w="1273985" h="2130358" fill="none" extrusionOk="0">
                <a:moveTo>
                  <a:pt x="1273985" y="159248"/>
                </a:moveTo>
                <a:cubicBezTo>
                  <a:pt x="1293022" y="214383"/>
                  <a:pt x="966780" y="268274"/>
                  <a:pt x="636992" y="318496"/>
                </a:cubicBezTo>
                <a:cubicBezTo>
                  <a:pt x="289363" y="306202"/>
                  <a:pt x="3468" y="238805"/>
                  <a:pt x="-1" y="159248"/>
                </a:cubicBezTo>
                <a:cubicBezTo>
                  <a:pt x="14294" y="81974"/>
                  <a:pt x="319795" y="-10914"/>
                  <a:pt x="636992" y="0"/>
                </a:cubicBezTo>
                <a:cubicBezTo>
                  <a:pt x="991406" y="2105"/>
                  <a:pt x="1275307" y="76431"/>
                  <a:pt x="1273985" y="159248"/>
                </a:cubicBezTo>
                <a:cubicBezTo>
                  <a:pt x="1281441" y="1047995"/>
                  <a:pt x="1167756" y="1600701"/>
                  <a:pt x="1273985" y="1971110"/>
                </a:cubicBezTo>
                <a:cubicBezTo>
                  <a:pt x="1295774" y="2088537"/>
                  <a:pt x="955590" y="2141365"/>
                  <a:pt x="636992" y="2130358"/>
                </a:cubicBezTo>
                <a:cubicBezTo>
                  <a:pt x="275783" y="2143362"/>
                  <a:pt x="3108" y="2056813"/>
                  <a:pt x="-1" y="1971110"/>
                </a:cubicBezTo>
                <a:cubicBezTo>
                  <a:pt x="18809" y="1314238"/>
                  <a:pt x="18875" y="803182"/>
                  <a:pt x="0" y="159248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813" y="2829176"/>
            <a:ext cx="2144472" cy="79524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058401" y="18533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974368" y="1718636"/>
            <a:ext cx="2152843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368228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451743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93849" y="1535106"/>
            <a:ext cx="3991166" cy="461234"/>
          </a:xfrm>
          <a:prstGeom prst="bentConnector3">
            <a:avLst>
              <a:gd name="adj1" fmla="val 88484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2881781" y="1516142"/>
            <a:ext cx="12175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007815" y="2154117"/>
            <a:ext cx="10505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959999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531877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0" y="1726246"/>
            <a:ext cx="4816825" cy="412991"/>
          </a:xfrm>
          <a:prstGeom prst="bentConnector3">
            <a:avLst>
              <a:gd name="adj1" fmla="val 1247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512412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356316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919569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>
            <a:off x="1974368" y="1516142"/>
            <a:ext cx="86610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2436988" y="127542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978802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919569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6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4125912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3720389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2919881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4759970" y="241759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4121619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4811358" y="282193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970636" y="2627392"/>
            <a:ext cx="905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2475088" y="23866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7039007" y="2212735"/>
            <a:ext cx="758741" cy="928307"/>
          </a:xfrm>
          <a:custGeom>
            <a:avLst/>
            <a:gdLst>
              <a:gd name="connsiteX0" fmla="*/ 0 w 758741"/>
              <a:gd name="connsiteY0" fmla="*/ 94843 h 928307"/>
              <a:gd name="connsiteX1" fmla="*/ 379371 w 758741"/>
              <a:gd name="connsiteY1" fmla="*/ 189686 h 928307"/>
              <a:gd name="connsiteX2" fmla="*/ 758742 w 758741"/>
              <a:gd name="connsiteY2" fmla="*/ 94843 h 928307"/>
              <a:gd name="connsiteX3" fmla="*/ 758741 w 758741"/>
              <a:gd name="connsiteY3" fmla="*/ 833464 h 928307"/>
              <a:gd name="connsiteX4" fmla="*/ 379370 w 758741"/>
              <a:gd name="connsiteY4" fmla="*/ 928307 h 928307"/>
              <a:gd name="connsiteX5" fmla="*/ -1 w 758741"/>
              <a:gd name="connsiteY5" fmla="*/ 833464 h 928307"/>
              <a:gd name="connsiteX6" fmla="*/ 0 w 758741"/>
              <a:gd name="connsiteY6" fmla="*/ 94843 h 928307"/>
              <a:gd name="connsiteX0" fmla="*/ 0 w 758741"/>
              <a:gd name="connsiteY0" fmla="*/ 94843 h 928307"/>
              <a:gd name="connsiteX1" fmla="*/ 379371 w 758741"/>
              <a:gd name="connsiteY1" fmla="*/ 0 h 928307"/>
              <a:gd name="connsiteX2" fmla="*/ 758742 w 758741"/>
              <a:gd name="connsiteY2" fmla="*/ 94843 h 928307"/>
              <a:gd name="connsiteX3" fmla="*/ 379371 w 758741"/>
              <a:gd name="connsiteY3" fmla="*/ 189686 h 928307"/>
              <a:gd name="connsiteX4" fmla="*/ 0 w 758741"/>
              <a:gd name="connsiteY4" fmla="*/ 94843 h 928307"/>
              <a:gd name="connsiteX0" fmla="*/ 758741 w 758741"/>
              <a:gd name="connsiteY0" fmla="*/ 94843 h 928307"/>
              <a:gd name="connsiteX1" fmla="*/ 379370 w 758741"/>
              <a:gd name="connsiteY1" fmla="*/ 189686 h 928307"/>
              <a:gd name="connsiteX2" fmla="*/ -1 w 758741"/>
              <a:gd name="connsiteY2" fmla="*/ 94843 h 928307"/>
              <a:gd name="connsiteX3" fmla="*/ 379370 w 758741"/>
              <a:gd name="connsiteY3" fmla="*/ 0 h 928307"/>
              <a:gd name="connsiteX4" fmla="*/ 758741 w 758741"/>
              <a:gd name="connsiteY4" fmla="*/ 94843 h 928307"/>
              <a:gd name="connsiteX5" fmla="*/ 758741 w 758741"/>
              <a:gd name="connsiteY5" fmla="*/ 833464 h 928307"/>
              <a:gd name="connsiteX6" fmla="*/ 379370 w 758741"/>
              <a:gd name="connsiteY6" fmla="*/ 928307 h 928307"/>
              <a:gd name="connsiteX7" fmla="*/ -1 w 758741"/>
              <a:gd name="connsiteY7" fmla="*/ 833464 h 928307"/>
              <a:gd name="connsiteX8" fmla="*/ 0 w 758741"/>
              <a:gd name="connsiteY8" fmla="*/ 94843 h 92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741" h="928307" stroke="0" extrusionOk="0">
                <a:moveTo>
                  <a:pt x="0" y="94843"/>
                </a:moveTo>
                <a:cubicBezTo>
                  <a:pt x="13379" y="132390"/>
                  <a:pt x="141810" y="191150"/>
                  <a:pt x="379371" y="189686"/>
                </a:cubicBezTo>
                <a:cubicBezTo>
                  <a:pt x="598755" y="188448"/>
                  <a:pt x="756645" y="147644"/>
                  <a:pt x="758742" y="94843"/>
                </a:cubicBezTo>
                <a:cubicBezTo>
                  <a:pt x="746149" y="346638"/>
                  <a:pt x="785014" y="618298"/>
                  <a:pt x="758741" y="833464"/>
                </a:cubicBezTo>
                <a:cubicBezTo>
                  <a:pt x="772422" y="909871"/>
                  <a:pt x="575304" y="904296"/>
                  <a:pt x="379370" y="928307"/>
                </a:cubicBezTo>
                <a:cubicBezTo>
                  <a:pt x="169424" y="930264"/>
                  <a:pt x="-2554" y="886914"/>
                  <a:pt x="-1" y="833464"/>
                </a:cubicBezTo>
                <a:cubicBezTo>
                  <a:pt x="5715" y="601363"/>
                  <a:pt x="37447" y="327826"/>
                  <a:pt x="0" y="94843"/>
                </a:cubicBezTo>
                <a:close/>
              </a:path>
              <a:path w="758741" h="928307" fill="lighten" stroke="0" extrusionOk="0">
                <a:moveTo>
                  <a:pt x="0" y="94843"/>
                </a:moveTo>
                <a:cubicBezTo>
                  <a:pt x="685" y="45338"/>
                  <a:pt x="153310" y="-5834"/>
                  <a:pt x="379371" y="0"/>
                </a:cubicBezTo>
                <a:cubicBezTo>
                  <a:pt x="585949" y="-8606"/>
                  <a:pt x="764229" y="35289"/>
                  <a:pt x="758742" y="94843"/>
                </a:cubicBezTo>
                <a:cubicBezTo>
                  <a:pt x="773327" y="133303"/>
                  <a:pt x="582008" y="210823"/>
                  <a:pt x="379371" y="189686"/>
                </a:cubicBezTo>
                <a:cubicBezTo>
                  <a:pt x="169636" y="193144"/>
                  <a:pt x="157" y="148810"/>
                  <a:pt x="0" y="94843"/>
                </a:cubicBezTo>
                <a:close/>
              </a:path>
              <a:path w="758741" h="928307" fill="none" extrusionOk="0">
                <a:moveTo>
                  <a:pt x="758741" y="94843"/>
                </a:moveTo>
                <a:cubicBezTo>
                  <a:pt x="766701" y="133501"/>
                  <a:pt x="578073" y="165007"/>
                  <a:pt x="379370" y="189686"/>
                </a:cubicBezTo>
                <a:cubicBezTo>
                  <a:pt x="170988" y="186331"/>
                  <a:pt x="2299" y="141660"/>
                  <a:pt x="-1" y="94843"/>
                </a:cubicBezTo>
                <a:cubicBezTo>
                  <a:pt x="22054" y="58934"/>
                  <a:pt x="180798" y="-3453"/>
                  <a:pt x="379370" y="0"/>
                </a:cubicBezTo>
                <a:cubicBezTo>
                  <a:pt x="594639" y="4633"/>
                  <a:pt x="759362" y="44875"/>
                  <a:pt x="758741" y="94843"/>
                </a:cubicBezTo>
                <a:cubicBezTo>
                  <a:pt x="752519" y="447162"/>
                  <a:pt x="749883" y="465217"/>
                  <a:pt x="758741" y="833464"/>
                </a:cubicBezTo>
                <a:cubicBezTo>
                  <a:pt x="764406" y="893508"/>
                  <a:pt x="568873" y="934943"/>
                  <a:pt x="379370" y="928307"/>
                </a:cubicBezTo>
                <a:cubicBezTo>
                  <a:pt x="166397" y="933079"/>
                  <a:pt x="6246" y="881329"/>
                  <a:pt x="-1" y="833464"/>
                </a:cubicBezTo>
                <a:cubicBezTo>
                  <a:pt x="15409" y="543904"/>
                  <a:pt x="14633" y="372044"/>
                  <a:pt x="0" y="9484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42" y="2701558"/>
            <a:ext cx="738549" cy="4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0F5B3F7-F326-89CC-7B61-B611F2930280}"/>
              </a:ext>
            </a:extLst>
          </p:cNvPr>
          <p:cNvCxnSpPr>
            <a:cxnSpLocks/>
          </p:cNvCxnSpPr>
          <p:nvPr/>
        </p:nvCxnSpPr>
        <p:spPr>
          <a:xfrm>
            <a:off x="6368687" y="2730920"/>
            <a:ext cx="64047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6975911" y="245909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48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6292902" y="4446183"/>
            <a:ext cx="2271384" cy="967348"/>
          </a:xfrm>
          <a:custGeom>
            <a:avLst/>
            <a:gdLst>
              <a:gd name="connsiteX0" fmla="*/ 0 w 2271384"/>
              <a:gd name="connsiteY0" fmla="*/ 0 h 967348"/>
              <a:gd name="connsiteX1" fmla="*/ 545132 w 2271384"/>
              <a:gd name="connsiteY1" fmla="*/ 0 h 967348"/>
              <a:gd name="connsiteX2" fmla="*/ 1067550 w 2271384"/>
              <a:gd name="connsiteY2" fmla="*/ 0 h 967348"/>
              <a:gd name="connsiteX3" fmla="*/ 1612683 w 2271384"/>
              <a:gd name="connsiteY3" fmla="*/ 0 h 967348"/>
              <a:gd name="connsiteX4" fmla="*/ 2271384 w 2271384"/>
              <a:gd name="connsiteY4" fmla="*/ 0 h 967348"/>
              <a:gd name="connsiteX5" fmla="*/ 2271384 w 2271384"/>
              <a:gd name="connsiteY5" fmla="*/ 503021 h 967348"/>
              <a:gd name="connsiteX6" fmla="*/ 2271384 w 2271384"/>
              <a:gd name="connsiteY6" fmla="*/ 967348 h 967348"/>
              <a:gd name="connsiteX7" fmla="*/ 1771680 w 2271384"/>
              <a:gd name="connsiteY7" fmla="*/ 967348 h 967348"/>
              <a:gd name="connsiteX8" fmla="*/ 1181120 w 2271384"/>
              <a:gd name="connsiteY8" fmla="*/ 967348 h 967348"/>
              <a:gd name="connsiteX9" fmla="*/ 613274 w 2271384"/>
              <a:gd name="connsiteY9" fmla="*/ 967348 h 967348"/>
              <a:gd name="connsiteX10" fmla="*/ 0 w 2271384"/>
              <a:gd name="connsiteY10" fmla="*/ 967348 h 967348"/>
              <a:gd name="connsiteX11" fmla="*/ 0 w 2271384"/>
              <a:gd name="connsiteY11" fmla="*/ 483674 h 967348"/>
              <a:gd name="connsiteX12" fmla="*/ 0 w 2271384"/>
              <a:gd name="connsiteY12" fmla="*/ 0 h 96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967348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73983" y="191613"/>
                  <a:pt x="2246389" y="386231"/>
                  <a:pt x="2271384" y="503021"/>
                </a:cubicBezTo>
                <a:cubicBezTo>
                  <a:pt x="2296379" y="619811"/>
                  <a:pt x="2267778" y="773216"/>
                  <a:pt x="2271384" y="967348"/>
                </a:cubicBezTo>
                <a:cubicBezTo>
                  <a:pt x="2071798" y="968782"/>
                  <a:pt x="1902854" y="970592"/>
                  <a:pt x="1771680" y="967348"/>
                </a:cubicBezTo>
                <a:cubicBezTo>
                  <a:pt x="1640506" y="964104"/>
                  <a:pt x="1372101" y="941398"/>
                  <a:pt x="1181120" y="967348"/>
                </a:cubicBezTo>
                <a:cubicBezTo>
                  <a:pt x="990139" y="993298"/>
                  <a:pt x="816485" y="970342"/>
                  <a:pt x="613274" y="967348"/>
                </a:cubicBezTo>
                <a:cubicBezTo>
                  <a:pt x="410063" y="964354"/>
                  <a:pt x="304881" y="974044"/>
                  <a:pt x="0" y="967348"/>
                </a:cubicBezTo>
                <a:cubicBezTo>
                  <a:pt x="21640" y="772543"/>
                  <a:pt x="17282" y="628140"/>
                  <a:pt x="0" y="483674"/>
                </a:cubicBezTo>
                <a:cubicBezTo>
                  <a:pt x="-17282" y="339208"/>
                  <a:pt x="-10389" y="12212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7211182" y="44288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4122160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4702065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4319016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4294177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4966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endCxn id="1076" idx="1"/>
          </p:cNvCxnSpPr>
          <p:nvPr/>
        </p:nvCxnSpPr>
        <p:spPr>
          <a:xfrm rot="16200000" flipH="1">
            <a:off x="5653203" y="3699044"/>
            <a:ext cx="1495529" cy="1144180"/>
          </a:xfrm>
          <a:prstGeom prst="bentConnector4">
            <a:avLst>
              <a:gd name="adj1" fmla="val -581"/>
              <a:gd name="adj2" fmla="val 99856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3769147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911387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3546856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3522017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2182653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3258356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4283779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4857873" y="4977841"/>
            <a:ext cx="1520599" cy="127715"/>
          </a:xfrm>
          <a:prstGeom prst="bentConnector3">
            <a:avLst>
              <a:gd name="adj1" fmla="val 68354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/>
          <p:nvPr/>
        </p:nvCxnSpPr>
        <p:spPr>
          <a:xfrm rot="10800000" flipV="1">
            <a:off x="4899158" y="5100876"/>
            <a:ext cx="1001917" cy="89887"/>
          </a:xfrm>
          <a:prstGeom prst="bentConnector3">
            <a:avLst>
              <a:gd name="adj1" fmla="val 152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5828877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6378472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6410590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6287222" y="422888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5243236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3349650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0750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3335093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0534" y="2807071"/>
            <a:ext cx="3945378" cy="1415555"/>
          </a:xfrm>
          <a:prstGeom prst="bentConnector3">
            <a:avLst>
              <a:gd name="adj1" fmla="val 98526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72433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7117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30326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2286110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700794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2044003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878577" y="5522654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</p:cNvCxnSpPr>
          <p:nvPr/>
        </p:nvCxnSpPr>
        <p:spPr>
          <a:xfrm flipH="1" flipV="1">
            <a:off x="2883334" y="5570274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869053" y="5617902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36610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1526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66939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626491" y="245562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3306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954248" y="103311"/>
            <a:ext cx="835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Distributed System and Big Data</a:t>
            </a:r>
            <a:r>
              <a:rPr lang="it-IT" sz="1200"/>
              <a:t> – A.A. 2023/24 - Unict</a:t>
            </a:r>
          </a:p>
          <a:p>
            <a:r>
              <a:rPr lang="it-IT" sz="1200"/>
              <a:t>Schema progetto (prima parte) di Francesco Pandolfo</a:t>
            </a: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13" y="588509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928522" y="397962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251818" y="324661"/>
            <a:ext cx="2703472" cy="3617806"/>
          </a:xfrm>
          <a:custGeom>
            <a:avLst/>
            <a:gdLst>
              <a:gd name="connsiteX0" fmla="*/ 0 w 2703472"/>
              <a:gd name="connsiteY0" fmla="*/ 1808903 h 3617806"/>
              <a:gd name="connsiteX1" fmla="*/ 1351736 w 2703472"/>
              <a:gd name="connsiteY1" fmla="*/ 0 h 3617806"/>
              <a:gd name="connsiteX2" fmla="*/ 2703472 w 2703472"/>
              <a:gd name="connsiteY2" fmla="*/ 1808903 h 3617806"/>
              <a:gd name="connsiteX3" fmla="*/ 1351736 w 2703472"/>
              <a:gd name="connsiteY3" fmla="*/ 3617806 h 3617806"/>
              <a:gd name="connsiteX4" fmla="*/ 0 w 2703472"/>
              <a:gd name="connsiteY4" fmla="*/ 1808903 h 36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72" h="3617806" extrusionOk="0">
                <a:moveTo>
                  <a:pt x="0" y="1808903"/>
                </a:moveTo>
                <a:cubicBezTo>
                  <a:pt x="-12256" y="884042"/>
                  <a:pt x="606728" y="67969"/>
                  <a:pt x="1351736" y="0"/>
                </a:cubicBezTo>
                <a:cubicBezTo>
                  <a:pt x="2139936" y="-22065"/>
                  <a:pt x="2922046" y="703030"/>
                  <a:pt x="2703472" y="1808903"/>
                </a:cubicBezTo>
                <a:cubicBezTo>
                  <a:pt x="2826751" y="2780181"/>
                  <a:pt x="2092890" y="3740463"/>
                  <a:pt x="1351736" y="3617806"/>
                </a:cubicBezTo>
                <a:cubicBezTo>
                  <a:pt x="645579" y="3681785"/>
                  <a:pt x="-173189" y="2629092"/>
                  <a:pt x="0" y="1808903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451548" y="33276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2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91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Light Condensed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PANDOLFO</dc:creator>
  <cp:lastModifiedBy>FRANCESCO PANDOLFO</cp:lastModifiedBy>
  <cp:revision>45</cp:revision>
  <dcterms:created xsi:type="dcterms:W3CDTF">2024-01-24T22:52:09Z</dcterms:created>
  <dcterms:modified xsi:type="dcterms:W3CDTF">2024-01-25T22:51:51Z</dcterms:modified>
</cp:coreProperties>
</file>