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E31"/>
    <a:srgbClr val="FFFFFF"/>
    <a:srgbClr val="F2F2F2"/>
    <a:srgbClr val="D2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8A0E8-B7B4-33DE-C330-E5FF1198B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80F18B-F211-1884-69C9-C2328A30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D5D54-F6CA-9036-A2C6-738F0F5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5640C6-5490-A8A1-9174-7EDA42E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5FB136-B969-350E-757F-C824484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1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89B4E-0B4F-77E0-A4B8-19063190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DF9F42-AE5B-488B-9527-8BBEB37F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CB7F23-8962-37E9-6EA8-E5DB1BE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A78AC0-880C-E22C-C4D4-7524E47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D703D-8328-519C-A83E-B61DC40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A8FA4E-948C-FEE7-6E09-6D65BDFF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E7102F-1075-5810-6C5B-3957AEB55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03D0D-DC76-A806-98FA-1BBA9C9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37152-B41E-0669-9FA6-AA4A7A95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30FD63-0D17-BD3B-3D40-803F8E7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9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216F2-90E6-6442-9D23-4E2B7612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949FF1-6296-1DC5-438A-4CA6A652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E2922-D668-194E-95C8-4D3619C0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779142-96CC-19EC-A56B-F98250A8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23B65E-9CD0-71B1-73CC-F4FE211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87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B092B9-1ACB-4F7F-511A-12A91F18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503206-8A3D-42EF-EA42-8262D611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D2B7E-DFF9-1458-1023-D5940F83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B2AA3D-9760-E4FA-B278-3D31E56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54A9E2-E07D-C180-3848-3D28FAC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8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6C10-026F-E746-E166-ACC7C13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25154E-0610-3769-B673-A73698C0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B6F47C-16BE-6906-A884-0EB657EE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61400-6C10-D7D6-9277-1FE8C65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2B8CB4-92E5-7142-45F5-54C1C0B4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B9DBD1-F3E7-0953-1778-6C00F4B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0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5783D-A2E2-6DFA-2F01-0F13A1D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EED42-4D9A-5F8D-D83A-D29ABEBC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5FAD8-0F9A-34D1-2F82-29FDB987E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E5BA4A-09F7-1A4F-7709-403D1FFE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94445D-1D81-4016-DBD0-333512EE3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E3314C-5C80-E531-7A98-1C7F6AC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32FBE-353B-1AC4-4FC2-452E34D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6B767F-1864-5C9B-E589-0C8FC9FF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7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D6D2D8-6D7D-0502-A24C-FE637EF8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6AE2EE-AA17-018A-29B1-C02E7D6D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FBEF3A-42CD-BB4E-67A8-324A6027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FE479-33E2-7991-8ADA-E431C586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1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679080-6C77-FEDF-DEF8-1CC970F0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50222-1AC2-69B4-F6C9-B4612A5D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8EBACA-13BD-FCCA-8CDB-4E768E1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6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E9368-75B2-1479-52FA-FE60D3B0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E0680-AA47-BB11-EB01-3F20D0BE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F9B210-1009-4453-F0A3-37B19523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55269-14A8-8C0B-A5AC-C4C13AB5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953E90-748C-088E-967A-3403DA21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B7162-219D-4C7F-A595-5A8FCA29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7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C846E-A193-6397-DA04-FD851C0B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DE7D50-1973-4344-EC21-EE416E406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3D99B8-2C20-C75E-442E-E0CA0025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16249-2510-EADF-9DE5-1730CE6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A696C0-70AB-2C46-5C01-26F79DA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EB44A4-4FAB-3E97-94D0-80E07B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5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9144A3-9338-FE14-FD10-6F24A242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8E3B87-6262-F201-2DCF-164F3260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1E0DD-E0FC-55C0-564F-965C817D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8F22-17AA-4BF2-BF30-6953CFAAFB23}" type="datetimeFigureOut">
              <a:rPr lang="it-IT" smtClean="0"/>
              <a:t>28/01/2024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7B02-49B2-354A-4987-03F425362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D644A-EC99-3A81-EF92-DA4F2431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53DC-8003-4A3A-ADCF-236A2DFFDB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9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170537" cy="5189231"/>
          </a:xfrm>
          <a:custGeom>
            <a:avLst/>
            <a:gdLst>
              <a:gd name="connsiteX0" fmla="*/ 0 w 7170537"/>
              <a:gd name="connsiteY0" fmla="*/ 0 h 5189231"/>
              <a:gd name="connsiteX1" fmla="*/ 7170537 w 7170537"/>
              <a:gd name="connsiteY1" fmla="*/ 0 h 5189231"/>
              <a:gd name="connsiteX2" fmla="*/ 7170537 w 7170537"/>
              <a:gd name="connsiteY2" fmla="*/ 5189231 h 5189231"/>
              <a:gd name="connsiteX3" fmla="*/ 0 w 7170537"/>
              <a:gd name="connsiteY3" fmla="*/ 5189231 h 5189231"/>
              <a:gd name="connsiteX4" fmla="*/ 0 w 717053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0537" h="5189231" extrusionOk="0">
                <a:moveTo>
                  <a:pt x="0" y="0"/>
                </a:moveTo>
                <a:cubicBezTo>
                  <a:pt x="2582964" y="-5264"/>
                  <a:pt x="5601442" y="84467"/>
                  <a:pt x="7170537" y="0"/>
                </a:cubicBezTo>
                <a:cubicBezTo>
                  <a:pt x="7042364" y="1146612"/>
                  <a:pt x="7299687" y="4306876"/>
                  <a:pt x="7170537" y="5189231"/>
                </a:cubicBezTo>
                <a:cubicBezTo>
                  <a:pt x="5984607" y="5295551"/>
                  <a:pt x="2889593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023470" y="1991897"/>
            <a:ext cx="103493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960267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048673" y="1379157"/>
            <a:ext cx="1334102" cy="2130358"/>
          </a:xfrm>
          <a:custGeom>
            <a:avLst/>
            <a:gdLst>
              <a:gd name="connsiteX0" fmla="*/ 0 w 1334102"/>
              <a:gd name="connsiteY0" fmla="*/ 166763 h 2130358"/>
              <a:gd name="connsiteX1" fmla="*/ 667051 w 1334102"/>
              <a:gd name="connsiteY1" fmla="*/ 333526 h 2130358"/>
              <a:gd name="connsiteX2" fmla="*/ 1334102 w 1334102"/>
              <a:gd name="connsiteY2" fmla="*/ 166763 h 2130358"/>
              <a:gd name="connsiteX3" fmla="*/ 1334102 w 1334102"/>
              <a:gd name="connsiteY3" fmla="*/ 1963595 h 2130358"/>
              <a:gd name="connsiteX4" fmla="*/ 667051 w 1334102"/>
              <a:gd name="connsiteY4" fmla="*/ 2130358 h 2130358"/>
              <a:gd name="connsiteX5" fmla="*/ 0 w 1334102"/>
              <a:gd name="connsiteY5" fmla="*/ 1963595 h 2130358"/>
              <a:gd name="connsiteX6" fmla="*/ 0 w 1334102"/>
              <a:gd name="connsiteY6" fmla="*/ 166763 h 2130358"/>
              <a:gd name="connsiteX0" fmla="*/ 0 w 1334102"/>
              <a:gd name="connsiteY0" fmla="*/ 166763 h 2130358"/>
              <a:gd name="connsiteX1" fmla="*/ 667051 w 1334102"/>
              <a:gd name="connsiteY1" fmla="*/ 0 h 2130358"/>
              <a:gd name="connsiteX2" fmla="*/ 1334102 w 1334102"/>
              <a:gd name="connsiteY2" fmla="*/ 166763 h 2130358"/>
              <a:gd name="connsiteX3" fmla="*/ 667051 w 1334102"/>
              <a:gd name="connsiteY3" fmla="*/ 333526 h 2130358"/>
              <a:gd name="connsiteX4" fmla="*/ 0 w 1334102"/>
              <a:gd name="connsiteY4" fmla="*/ 166763 h 2130358"/>
              <a:gd name="connsiteX0" fmla="*/ 1334102 w 1334102"/>
              <a:gd name="connsiteY0" fmla="*/ 166763 h 2130358"/>
              <a:gd name="connsiteX1" fmla="*/ 667051 w 1334102"/>
              <a:gd name="connsiteY1" fmla="*/ 333526 h 2130358"/>
              <a:gd name="connsiteX2" fmla="*/ 0 w 1334102"/>
              <a:gd name="connsiteY2" fmla="*/ 166763 h 2130358"/>
              <a:gd name="connsiteX3" fmla="*/ 667051 w 1334102"/>
              <a:gd name="connsiteY3" fmla="*/ 0 h 2130358"/>
              <a:gd name="connsiteX4" fmla="*/ 1334102 w 1334102"/>
              <a:gd name="connsiteY4" fmla="*/ 166763 h 2130358"/>
              <a:gd name="connsiteX5" fmla="*/ 1334102 w 1334102"/>
              <a:gd name="connsiteY5" fmla="*/ 1963595 h 2130358"/>
              <a:gd name="connsiteX6" fmla="*/ 667051 w 1334102"/>
              <a:gd name="connsiteY6" fmla="*/ 2130358 h 2130358"/>
              <a:gd name="connsiteX7" fmla="*/ 0 w 1334102"/>
              <a:gd name="connsiteY7" fmla="*/ 1963595 h 2130358"/>
              <a:gd name="connsiteX8" fmla="*/ 0 w 1334102"/>
              <a:gd name="connsiteY8" fmla="*/ 166763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102" h="2130358" stroke="0" extrusionOk="0">
                <a:moveTo>
                  <a:pt x="0" y="166763"/>
                </a:moveTo>
                <a:cubicBezTo>
                  <a:pt x="10357" y="247381"/>
                  <a:pt x="244836" y="336335"/>
                  <a:pt x="667051" y="333526"/>
                </a:cubicBezTo>
                <a:cubicBezTo>
                  <a:pt x="1041697" y="332742"/>
                  <a:pt x="1321946" y="261303"/>
                  <a:pt x="1334102" y="166763"/>
                </a:cubicBezTo>
                <a:cubicBezTo>
                  <a:pt x="1413304" y="616163"/>
                  <a:pt x="1488930" y="1461535"/>
                  <a:pt x="1334102" y="1963595"/>
                </a:cubicBezTo>
                <a:cubicBezTo>
                  <a:pt x="1360208" y="2101545"/>
                  <a:pt x="1010517" y="2086291"/>
                  <a:pt x="667051" y="2130358"/>
                </a:cubicBezTo>
                <a:cubicBezTo>
                  <a:pt x="295099" y="2146709"/>
                  <a:pt x="-1117" y="2056164"/>
                  <a:pt x="0" y="1963595"/>
                </a:cubicBezTo>
                <a:cubicBezTo>
                  <a:pt x="131615" y="1769773"/>
                  <a:pt x="126546" y="817402"/>
                  <a:pt x="0" y="166763"/>
                </a:cubicBezTo>
                <a:close/>
              </a:path>
              <a:path w="1334102" h="2130358" fill="lighten" stroke="0" extrusionOk="0">
                <a:moveTo>
                  <a:pt x="0" y="166763"/>
                </a:moveTo>
                <a:cubicBezTo>
                  <a:pt x="13122" y="129727"/>
                  <a:pt x="279188" y="-6864"/>
                  <a:pt x="667051" y="0"/>
                </a:cubicBezTo>
                <a:cubicBezTo>
                  <a:pt x="1031626" y="-11190"/>
                  <a:pt x="1344356" y="61256"/>
                  <a:pt x="1334102" y="166763"/>
                </a:cubicBezTo>
                <a:cubicBezTo>
                  <a:pt x="1349232" y="244424"/>
                  <a:pt x="1033416" y="339780"/>
                  <a:pt x="667051" y="333526"/>
                </a:cubicBezTo>
                <a:cubicBezTo>
                  <a:pt x="298420" y="337235"/>
                  <a:pt x="1510" y="274125"/>
                  <a:pt x="0" y="166763"/>
                </a:cubicBezTo>
                <a:close/>
              </a:path>
              <a:path w="1334102" h="2130358" fill="none" extrusionOk="0">
                <a:moveTo>
                  <a:pt x="1334102" y="166763"/>
                </a:moveTo>
                <a:cubicBezTo>
                  <a:pt x="1343778" y="242186"/>
                  <a:pt x="1021436" y="301548"/>
                  <a:pt x="667051" y="333526"/>
                </a:cubicBezTo>
                <a:cubicBezTo>
                  <a:pt x="300785" y="327235"/>
                  <a:pt x="5835" y="244748"/>
                  <a:pt x="0" y="166763"/>
                </a:cubicBezTo>
                <a:cubicBezTo>
                  <a:pt x="35469" y="101151"/>
                  <a:pt x="335153" y="-11512"/>
                  <a:pt x="667051" y="0"/>
                </a:cubicBezTo>
                <a:cubicBezTo>
                  <a:pt x="1040793" y="4304"/>
                  <a:pt x="1338594" y="92099"/>
                  <a:pt x="1334102" y="166763"/>
                </a:cubicBezTo>
                <a:cubicBezTo>
                  <a:pt x="1361373" y="1052808"/>
                  <a:pt x="1379510" y="1216840"/>
                  <a:pt x="1334102" y="1963595"/>
                </a:cubicBezTo>
                <a:cubicBezTo>
                  <a:pt x="1360042" y="2090788"/>
                  <a:pt x="1002799" y="2141183"/>
                  <a:pt x="667051" y="2130358"/>
                </a:cubicBezTo>
                <a:cubicBezTo>
                  <a:pt x="297913" y="2131376"/>
                  <a:pt x="14138" y="2045479"/>
                  <a:pt x="0" y="1963595"/>
                </a:cubicBezTo>
                <a:cubicBezTo>
                  <a:pt x="-92158" y="1734069"/>
                  <a:pt x="72582" y="558999"/>
                  <a:pt x="0" y="16676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813" y="2829176"/>
            <a:ext cx="2144472" cy="79524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058401" y="18533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4986414" cy="455424"/>
          </a:xfrm>
          <a:prstGeom prst="bentConnector3">
            <a:avLst>
              <a:gd name="adj1" fmla="val 89732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007815" y="2154117"/>
            <a:ext cx="10505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959999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0" y="1726246"/>
            <a:ext cx="4816825" cy="412991"/>
          </a:xfrm>
          <a:prstGeom prst="bentConnector3">
            <a:avLst>
              <a:gd name="adj1" fmla="val 1247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6056865" y="2212735"/>
            <a:ext cx="758741" cy="928307"/>
          </a:xfrm>
          <a:custGeom>
            <a:avLst/>
            <a:gdLst>
              <a:gd name="connsiteX0" fmla="*/ 0 w 758741"/>
              <a:gd name="connsiteY0" fmla="*/ 94843 h 928307"/>
              <a:gd name="connsiteX1" fmla="*/ 379371 w 758741"/>
              <a:gd name="connsiteY1" fmla="*/ 189686 h 928307"/>
              <a:gd name="connsiteX2" fmla="*/ 758742 w 758741"/>
              <a:gd name="connsiteY2" fmla="*/ 94843 h 928307"/>
              <a:gd name="connsiteX3" fmla="*/ 758741 w 758741"/>
              <a:gd name="connsiteY3" fmla="*/ 833464 h 928307"/>
              <a:gd name="connsiteX4" fmla="*/ 379370 w 758741"/>
              <a:gd name="connsiteY4" fmla="*/ 928307 h 928307"/>
              <a:gd name="connsiteX5" fmla="*/ -1 w 758741"/>
              <a:gd name="connsiteY5" fmla="*/ 833464 h 928307"/>
              <a:gd name="connsiteX6" fmla="*/ 0 w 758741"/>
              <a:gd name="connsiteY6" fmla="*/ 94843 h 928307"/>
              <a:gd name="connsiteX0" fmla="*/ 0 w 758741"/>
              <a:gd name="connsiteY0" fmla="*/ 94843 h 928307"/>
              <a:gd name="connsiteX1" fmla="*/ 379371 w 758741"/>
              <a:gd name="connsiteY1" fmla="*/ 0 h 928307"/>
              <a:gd name="connsiteX2" fmla="*/ 758742 w 758741"/>
              <a:gd name="connsiteY2" fmla="*/ 94843 h 928307"/>
              <a:gd name="connsiteX3" fmla="*/ 379371 w 758741"/>
              <a:gd name="connsiteY3" fmla="*/ 189686 h 928307"/>
              <a:gd name="connsiteX4" fmla="*/ 0 w 758741"/>
              <a:gd name="connsiteY4" fmla="*/ 94843 h 928307"/>
              <a:gd name="connsiteX0" fmla="*/ 758741 w 758741"/>
              <a:gd name="connsiteY0" fmla="*/ 94843 h 928307"/>
              <a:gd name="connsiteX1" fmla="*/ 379370 w 758741"/>
              <a:gd name="connsiteY1" fmla="*/ 189686 h 928307"/>
              <a:gd name="connsiteX2" fmla="*/ -1 w 758741"/>
              <a:gd name="connsiteY2" fmla="*/ 94843 h 928307"/>
              <a:gd name="connsiteX3" fmla="*/ 379370 w 758741"/>
              <a:gd name="connsiteY3" fmla="*/ 0 h 928307"/>
              <a:gd name="connsiteX4" fmla="*/ 758741 w 758741"/>
              <a:gd name="connsiteY4" fmla="*/ 94843 h 928307"/>
              <a:gd name="connsiteX5" fmla="*/ 758741 w 758741"/>
              <a:gd name="connsiteY5" fmla="*/ 833464 h 928307"/>
              <a:gd name="connsiteX6" fmla="*/ 379370 w 758741"/>
              <a:gd name="connsiteY6" fmla="*/ 928307 h 928307"/>
              <a:gd name="connsiteX7" fmla="*/ -1 w 758741"/>
              <a:gd name="connsiteY7" fmla="*/ 833464 h 928307"/>
              <a:gd name="connsiteX8" fmla="*/ 0 w 758741"/>
              <a:gd name="connsiteY8" fmla="*/ 94843 h 92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741" h="928307" stroke="0" extrusionOk="0">
                <a:moveTo>
                  <a:pt x="0" y="94843"/>
                </a:moveTo>
                <a:cubicBezTo>
                  <a:pt x="13379" y="132390"/>
                  <a:pt x="141810" y="191150"/>
                  <a:pt x="379371" y="189686"/>
                </a:cubicBezTo>
                <a:cubicBezTo>
                  <a:pt x="598755" y="188448"/>
                  <a:pt x="756645" y="147644"/>
                  <a:pt x="758742" y="94843"/>
                </a:cubicBezTo>
                <a:cubicBezTo>
                  <a:pt x="746149" y="346638"/>
                  <a:pt x="785014" y="618298"/>
                  <a:pt x="758741" y="833464"/>
                </a:cubicBezTo>
                <a:cubicBezTo>
                  <a:pt x="772422" y="909871"/>
                  <a:pt x="575304" y="904296"/>
                  <a:pt x="379370" y="928307"/>
                </a:cubicBezTo>
                <a:cubicBezTo>
                  <a:pt x="169424" y="930264"/>
                  <a:pt x="-2554" y="886914"/>
                  <a:pt x="-1" y="833464"/>
                </a:cubicBezTo>
                <a:cubicBezTo>
                  <a:pt x="5715" y="601363"/>
                  <a:pt x="37447" y="327826"/>
                  <a:pt x="0" y="94843"/>
                </a:cubicBezTo>
                <a:close/>
              </a:path>
              <a:path w="758741" h="928307" fill="lighten" stroke="0" extrusionOk="0">
                <a:moveTo>
                  <a:pt x="0" y="94843"/>
                </a:moveTo>
                <a:cubicBezTo>
                  <a:pt x="685" y="45338"/>
                  <a:pt x="153310" y="-5834"/>
                  <a:pt x="379371" y="0"/>
                </a:cubicBezTo>
                <a:cubicBezTo>
                  <a:pt x="585949" y="-8606"/>
                  <a:pt x="764229" y="35289"/>
                  <a:pt x="758742" y="94843"/>
                </a:cubicBezTo>
                <a:cubicBezTo>
                  <a:pt x="773327" y="133303"/>
                  <a:pt x="582008" y="210823"/>
                  <a:pt x="379371" y="189686"/>
                </a:cubicBezTo>
                <a:cubicBezTo>
                  <a:pt x="169636" y="193144"/>
                  <a:pt x="157" y="148810"/>
                  <a:pt x="0" y="94843"/>
                </a:cubicBezTo>
                <a:close/>
              </a:path>
              <a:path w="758741" h="928307" fill="none" extrusionOk="0">
                <a:moveTo>
                  <a:pt x="758741" y="94843"/>
                </a:moveTo>
                <a:cubicBezTo>
                  <a:pt x="766701" y="133501"/>
                  <a:pt x="578073" y="165007"/>
                  <a:pt x="379370" y="189686"/>
                </a:cubicBezTo>
                <a:cubicBezTo>
                  <a:pt x="170988" y="186331"/>
                  <a:pt x="2299" y="141660"/>
                  <a:pt x="-1" y="94843"/>
                </a:cubicBezTo>
                <a:cubicBezTo>
                  <a:pt x="22054" y="58934"/>
                  <a:pt x="180798" y="-3453"/>
                  <a:pt x="379370" y="0"/>
                </a:cubicBezTo>
                <a:cubicBezTo>
                  <a:pt x="594639" y="4633"/>
                  <a:pt x="759362" y="44875"/>
                  <a:pt x="758741" y="94843"/>
                </a:cubicBezTo>
                <a:cubicBezTo>
                  <a:pt x="752519" y="447162"/>
                  <a:pt x="749883" y="465217"/>
                  <a:pt x="758741" y="833464"/>
                </a:cubicBezTo>
                <a:cubicBezTo>
                  <a:pt x="764406" y="893508"/>
                  <a:pt x="568873" y="934943"/>
                  <a:pt x="379370" y="928307"/>
                </a:cubicBezTo>
                <a:cubicBezTo>
                  <a:pt x="166397" y="933079"/>
                  <a:pt x="6246" y="881329"/>
                  <a:pt x="-1" y="833464"/>
                </a:cubicBezTo>
                <a:cubicBezTo>
                  <a:pt x="15409" y="543904"/>
                  <a:pt x="14633" y="372044"/>
                  <a:pt x="0" y="9484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00" y="2701558"/>
            <a:ext cx="738549" cy="4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0F5B3F7-F326-89CC-7B61-B611F2930280}"/>
              </a:ext>
            </a:extLst>
          </p:cNvPr>
          <p:cNvCxnSpPr>
            <a:cxnSpLocks/>
          </p:cNvCxnSpPr>
          <p:nvPr/>
        </p:nvCxnSpPr>
        <p:spPr>
          <a:xfrm>
            <a:off x="5386545" y="2730920"/>
            <a:ext cx="64047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993769" y="245909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52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446183"/>
            <a:ext cx="2271384" cy="967348"/>
          </a:xfrm>
          <a:custGeom>
            <a:avLst/>
            <a:gdLst>
              <a:gd name="connsiteX0" fmla="*/ 0 w 2271384"/>
              <a:gd name="connsiteY0" fmla="*/ 0 h 967348"/>
              <a:gd name="connsiteX1" fmla="*/ 545132 w 2271384"/>
              <a:gd name="connsiteY1" fmla="*/ 0 h 967348"/>
              <a:gd name="connsiteX2" fmla="*/ 1067550 w 2271384"/>
              <a:gd name="connsiteY2" fmla="*/ 0 h 967348"/>
              <a:gd name="connsiteX3" fmla="*/ 1612683 w 2271384"/>
              <a:gd name="connsiteY3" fmla="*/ 0 h 967348"/>
              <a:gd name="connsiteX4" fmla="*/ 2271384 w 2271384"/>
              <a:gd name="connsiteY4" fmla="*/ 0 h 967348"/>
              <a:gd name="connsiteX5" fmla="*/ 2271384 w 2271384"/>
              <a:gd name="connsiteY5" fmla="*/ 503021 h 967348"/>
              <a:gd name="connsiteX6" fmla="*/ 2271384 w 2271384"/>
              <a:gd name="connsiteY6" fmla="*/ 967348 h 967348"/>
              <a:gd name="connsiteX7" fmla="*/ 1771680 w 2271384"/>
              <a:gd name="connsiteY7" fmla="*/ 967348 h 967348"/>
              <a:gd name="connsiteX8" fmla="*/ 1181120 w 2271384"/>
              <a:gd name="connsiteY8" fmla="*/ 967348 h 967348"/>
              <a:gd name="connsiteX9" fmla="*/ 613274 w 2271384"/>
              <a:gd name="connsiteY9" fmla="*/ 967348 h 967348"/>
              <a:gd name="connsiteX10" fmla="*/ 0 w 2271384"/>
              <a:gd name="connsiteY10" fmla="*/ 967348 h 967348"/>
              <a:gd name="connsiteX11" fmla="*/ 0 w 2271384"/>
              <a:gd name="connsiteY11" fmla="*/ 483674 h 967348"/>
              <a:gd name="connsiteX12" fmla="*/ 0 w 2271384"/>
              <a:gd name="connsiteY12" fmla="*/ 0 h 96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967348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73983" y="191613"/>
                  <a:pt x="2246389" y="386231"/>
                  <a:pt x="2271384" y="503021"/>
                </a:cubicBezTo>
                <a:cubicBezTo>
                  <a:pt x="2296379" y="619811"/>
                  <a:pt x="2267778" y="773216"/>
                  <a:pt x="2271384" y="967348"/>
                </a:cubicBezTo>
                <a:cubicBezTo>
                  <a:pt x="2071798" y="968782"/>
                  <a:pt x="1902854" y="970592"/>
                  <a:pt x="1771680" y="967348"/>
                </a:cubicBezTo>
                <a:cubicBezTo>
                  <a:pt x="1640506" y="964104"/>
                  <a:pt x="1372101" y="941398"/>
                  <a:pt x="1181120" y="967348"/>
                </a:cubicBezTo>
                <a:cubicBezTo>
                  <a:pt x="990139" y="993298"/>
                  <a:pt x="816485" y="970342"/>
                  <a:pt x="613274" y="967348"/>
                </a:cubicBezTo>
                <a:cubicBezTo>
                  <a:pt x="410063" y="964354"/>
                  <a:pt x="304881" y="974044"/>
                  <a:pt x="0" y="967348"/>
                </a:cubicBezTo>
                <a:cubicBezTo>
                  <a:pt x="21640" y="772543"/>
                  <a:pt x="17282" y="628140"/>
                  <a:pt x="0" y="483674"/>
                </a:cubicBezTo>
                <a:cubicBezTo>
                  <a:pt x="-17282" y="339208"/>
                  <a:pt x="-10389" y="12212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347586" y="44288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336714" cy="15078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22888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44349" y="245562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3306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954248" y="103311"/>
            <a:ext cx="835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Distributed System and Big Data</a:t>
            </a:r>
            <a:r>
              <a:rPr lang="it-IT" sz="1200"/>
              <a:t> – A.A. 2023/24 - Unict</a:t>
            </a:r>
          </a:p>
          <a:p>
            <a:r>
              <a:rPr lang="it-IT" sz="1200"/>
              <a:t>Schema progetto (prima parte) di Francesco Pandolfo</a:t>
            </a: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13" y="588509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978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251818" y="324661"/>
            <a:ext cx="2703472" cy="3617806"/>
          </a:xfrm>
          <a:custGeom>
            <a:avLst/>
            <a:gdLst>
              <a:gd name="connsiteX0" fmla="*/ 0 w 2703472"/>
              <a:gd name="connsiteY0" fmla="*/ 1808903 h 3617806"/>
              <a:gd name="connsiteX1" fmla="*/ 1351736 w 2703472"/>
              <a:gd name="connsiteY1" fmla="*/ 0 h 3617806"/>
              <a:gd name="connsiteX2" fmla="*/ 2703472 w 2703472"/>
              <a:gd name="connsiteY2" fmla="*/ 1808903 h 3617806"/>
              <a:gd name="connsiteX3" fmla="*/ 1351736 w 2703472"/>
              <a:gd name="connsiteY3" fmla="*/ 3617806 h 3617806"/>
              <a:gd name="connsiteX4" fmla="*/ 0 w 2703472"/>
              <a:gd name="connsiteY4" fmla="*/ 1808903 h 36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72" h="3617806" extrusionOk="0">
                <a:moveTo>
                  <a:pt x="0" y="1808903"/>
                </a:moveTo>
                <a:cubicBezTo>
                  <a:pt x="-12256" y="884042"/>
                  <a:pt x="606728" y="67969"/>
                  <a:pt x="1351736" y="0"/>
                </a:cubicBezTo>
                <a:cubicBezTo>
                  <a:pt x="2139936" y="-22065"/>
                  <a:pt x="2922046" y="703030"/>
                  <a:pt x="2703472" y="1808903"/>
                </a:cubicBezTo>
                <a:cubicBezTo>
                  <a:pt x="2826751" y="2780181"/>
                  <a:pt x="2092890" y="3740463"/>
                  <a:pt x="1351736" y="3617806"/>
                </a:cubicBezTo>
                <a:cubicBezTo>
                  <a:pt x="645579" y="3681785"/>
                  <a:pt x="-173189" y="2629092"/>
                  <a:pt x="0" y="1808903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451548" y="33276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170537" cy="5189231"/>
          </a:xfrm>
          <a:custGeom>
            <a:avLst/>
            <a:gdLst>
              <a:gd name="connsiteX0" fmla="*/ 0 w 7170537"/>
              <a:gd name="connsiteY0" fmla="*/ 0 h 5189231"/>
              <a:gd name="connsiteX1" fmla="*/ 7170537 w 7170537"/>
              <a:gd name="connsiteY1" fmla="*/ 0 h 5189231"/>
              <a:gd name="connsiteX2" fmla="*/ 7170537 w 7170537"/>
              <a:gd name="connsiteY2" fmla="*/ 5189231 h 5189231"/>
              <a:gd name="connsiteX3" fmla="*/ 0 w 7170537"/>
              <a:gd name="connsiteY3" fmla="*/ 5189231 h 5189231"/>
              <a:gd name="connsiteX4" fmla="*/ 0 w 717053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0537" h="5189231" extrusionOk="0">
                <a:moveTo>
                  <a:pt x="0" y="0"/>
                </a:moveTo>
                <a:cubicBezTo>
                  <a:pt x="2582964" y="-5264"/>
                  <a:pt x="5601442" y="84467"/>
                  <a:pt x="7170537" y="0"/>
                </a:cubicBezTo>
                <a:cubicBezTo>
                  <a:pt x="7042364" y="1146612"/>
                  <a:pt x="7299687" y="4306876"/>
                  <a:pt x="7170537" y="5189231"/>
                </a:cubicBezTo>
                <a:cubicBezTo>
                  <a:pt x="5984607" y="5295551"/>
                  <a:pt x="2889593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023470" y="1991897"/>
            <a:ext cx="103493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960267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048673" y="1379157"/>
            <a:ext cx="1334102" cy="2130358"/>
          </a:xfrm>
          <a:custGeom>
            <a:avLst/>
            <a:gdLst>
              <a:gd name="connsiteX0" fmla="*/ 0 w 1334102"/>
              <a:gd name="connsiteY0" fmla="*/ 166763 h 2130358"/>
              <a:gd name="connsiteX1" fmla="*/ 667051 w 1334102"/>
              <a:gd name="connsiteY1" fmla="*/ 333526 h 2130358"/>
              <a:gd name="connsiteX2" fmla="*/ 1334102 w 1334102"/>
              <a:gd name="connsiteY2" fmla="*/ 166763 h 2130358"/>
              <a:gd name="connsiteX3" fmla="*/ 1334102 w 1334102"/>
              <a:gd name="connsiteY3" fmla="*/ 1963595 h 2130358"/>
              <a:gd name="connsiteX4" fmla="*/ 667051 w 1334102"/>
              <a:gd name="connsiteY4" fmla="*/ 2130358 h 2130358"/>
              <a:gd name="connsiteX5" fmla="*/ 0 w 1334102"/>
              <a:gd name="connsiteY5" fmla="*/ 1963595 h 2130358"/>
              <a:gd name="connsiteX6" fmla="*/ 0 w 1334102"/>
              <a:gd name="connsiteY6" fmla="*/ 166763 h 2130358"/>
              <a:gd name="connsiteX0" fmla="*/ 0 w 1334102"/>
              <a:gd name="connsiteY0" fmla="*/ 166763 h 2130358"/>
              <a:gd name="connsiteX1" fmla="*/ 667051 w 1334102"/>
              <a:gd name="connsiteY1" fmla="*/ 0 h 2130358"/>
              <a:gd name="connsiteX2" fmla="*/ 1334102 w 1334102"/>
              <a:gd name="connsiteY2" fmla="*/ 166763 h 2130358"/>
              <a:gd name="connsiteX3" fmla="*/ 667051 w 1334102"/>
              <a:gd name="connsiteY3" fmla="*/ 333526 h 2130358"/>
              <a:gd name="connsiteX4" fmla="*/ 0 w 1334102"/>
              <a:gd name="connsiteY4" fmla="*/ 166763 h 2130358"/>
              <a:gd name="connsiteX0" fmla="*/ 1334102 w 1334102"/>
              <a:gd name="connsiteY0" fmla="*/ 166763 h 2130358"/>
              <a:gd name="connsiteX1" fmla="*/ 667051 w 1334102"/>
              <a:gd name="connsiteY1" fmla="*/ 333526 h 2130358"/>
              <a:gd name="connsiteX2" fmla="*/ 0 w 1334102"/>
              <a:gd name="connsiteY2" fmla="*/ 166763 h 2130358"/>
              <a:gd name="connsiteX3" fmla="*/ 667051 w 1334102"/>
              <a:gd name="connsiteY3" fmla="*/ 0 h 2130358"/>
              <a:gd name="connsiteX4" fmla="*/ 1334102 w 1334102"/>
              <a:gd name="connsiteY4" fmla="*/ 166763 h 2130358"/>
              <a:gd name="connsiteX5" fmla="*/ 1334102 w 1334102"/>
              <a:gd name="connsiteY5" fmla="*/ 1963595 h 2130358"/>
              <a:gd name="connsiteX6" fmla="*/ 667051 w 1334102"/>
              <a:gd name="connsiteY6" fmla="*/ 2130358 h 2130358"/>
              <a:gd name="connsiteX7" fmla="*/ 0 w 1334102"/>
              <a:gd name="connsiteY7" fmla="*/ 1963595 h 2130358"/>
              <a:gd name="connsiteX8" fmla="*/ 0 w 1334102"/>
              <a:gd name="connsiteY8" fmla="*/ 166763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102" h="2130358" stroke="0" extrusionOk="0">
                <a:moveTo>
                  <a:pt x="0" y="166763"/>
                </a:moveTo>
                <a:cubicBezTo>
                  <a:pt x="10357" y="247381"/>
                  <a:pt x="244836" y="336335"/>
                  <a:pt x="667051" y="333526"/>
                </a:cubicBezTo>
                <a:cubicBezTo>
                  <a:pt x="1041697" y="332742"/>
                  <a:pt x="1321946" y="261303"/>
                  <a:pt x="1334102" y="166763"/>
                </a:cubicBezTo>
                <a:cubicBezTo>
                  <a:pt x="1413304" y="616163"/>
                  <a:pt x="1488930" y="1461535"/>
                  <a:pt x="1334102" y="1963595"/>
                </a:cubicBezTo>
                <a:cubicBezTo>
                  <a:pt x="1360208" y="2101545"/>
                  <a:pt x="1010517" y="2086291"/>
                  <a:pt x="667051" y="2130358"/>
                </a:cubicBezTo>
                <a:cubicBezTo>
                  <a:pt x="295099" y="2146709"/>
                  <a:pt x="-1117" y="2056164"/>
                  <a:pt x="0" y="1963595"/>
                </a:cubicBezTo>
                <a:cubicBezTo>
                  <a:pt x="131615" y="1769773"/>
                  <a:pt x="126546" y="817402"/>
                  <a:pt x="0" y="166763"/>
                </a:cubicBezTo>
                <a:close/>
              </a:path>
              <a:path w="1334102" h="2130358" fill="lighten" stroke="0" extrusionOk="0">
                <a:moveTo>
                  <a:pt x="0" y="166763"/>
                </a:moveTo>
                <a:cubicBezTo>
                  <a:pt x="13122" y="129727"/>
                  <a:pt x="279188" y="-6864"/>
                  <a:pt x="667051" y="0"/>
                </a:cubicBezTo>
                <a:cubicBezTo>
                  <a:pt x="1031626" y="-11190"/>
                  <a:pt x="1344356" y="61256"/>
                  <a:pt x="1334102" y="166763"/>
                </a:cubicBezTo>
                <a:cubicBezTo>
                  <a:pt x="1349232" y="244424"/>
                  <a:pt x="1033416" y="339780"/>
                  <a:pt x="667051" y="333526"/>
                </a:cubicBezTo>
                <a:cubicBezTo>
                  <a:pt x="298420" y="337235"/>
                  <a:pt x="1510" y="274125"/>
                  <a:pt x="0" y="166763"/>
                </a:cubicBezTo>
                <a:close/>
              </a:path>
              <a:path w="1334102" h="2130358" fill="none" extrusionOk="0">
                <a:moveTo>
                  <a:pt x="1334102" y="166763"/>
                </a:moveTo>
                <a:cubicBezTo>
                  <a:pt x="1343778" y="242186"/>
                  <a:pt x="1021436" y="301548"/>
                  <a:pt x="667051" y="333526"/>
                </a:cubicBezTo>
                <a:cubicBezTo>
                  <a:pt x="300785" y="327235"/>
                  <a:pt x="5835" y="244748"/>
                  <a:pt x="0" y="166763"/>
                </a:cubicBezTo>
                <a:cubicBezTo>
                  <a:pt x="35469" y="101151"/>
                  <a:pt x="335153" y="-11512"/>
                  <a:pt x="667051" y="0"/>
                </a:cubicBezTo>
                <a:cubicBezTo>
                  <a:pt x="1040793" y="4304"/>
                  <a:pt x="1338594" y="92099"/>
                  <a:pt x="1334102" y="166763"/>
                </a:cubicBezTo>
                <a:cubicBezTo>
                  <a:pt x="1361373" y="1052808"/>
                  <a:pt x="1379510" y="1216840"/>
                  <a:pt x="1334102" y="1963595"/>
                </a:cubicBezTo>
                <a:cubicBezTo>
                  <a:pt x="1360042" y="2090788"/>
                  <a:pt x="1002799" y="2141183"/>
                  <a:pt x="667051" y="2130358"/>
                </a:cubicBezTo>
                <a:cubicBezTo>
                  <a:pt x="297913" y="2131376"/>
                  <a:pt x="14138" y="2045479"/>
                  <a:pt x="0" y="1963595"/>
                </a:cubicBezTo>
                <a:cubicBezTo>
                  <a:pt x="-92158" y="1734069"/>
                  <a:pt x="72582" y="558999"/>
                  <a:pt x="0" y="16676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813" y="2829176"/>
            <a:ext cx="2144472" cy="79524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058401" y="18533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4986414" cy="455424"/>
          </a:xfrm>
          <a:prstGeom prst="bentConnector3">
            <a:avLst>
              <a:gd name="adj1" fmla="val 89732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007815" y="2154117"/>
            <a:ext cx="10505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959999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0" y="1726246"/>
            <a:ext cx="4816825" cy="412991"/>
          </a:xfrm>
          <a:prstGeom prst="bentConnector3">
            <a:avLst>
              <a:gd name="adj1" fmla="val 1247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6056865" y="2212735"/>
            <a:ext cx="758741" cy="928307"/>
          </a:xfrm>
          <a:custGeom>
            <a:avLst/>
            <a:gdLst>
              <a:gd name="connsiteX0" fmla="*/ 0 w 758741"/>
              <a:gd name="connsiteY0" fmla="*/ 94843 h 928307"/>
              <a:gd name="connsiteX1" fmla="*/ 379371 w 758741"/>
              <a:gd name="connsiteY1" fmla="*/ 189686 h 928307"/>
              <a:gd name="connsiteX2" fmla="*/ 758742 w 758741"/>
              <a:gd name="connsiteY2" fmla="*/ 94843 h 928307"/>
              <a:gd name="connsiteX3" fmla="*/ 758741 w 758741"/>
              <a:gd name="connsiteY3" fmla="*/ 833464 h 928307"/>
              <a:gd name="connsiteX4" fmla="*/ 379370 w 758741"/>
              <a:gd name="connsiteY4" fmla="*/ 928307 h 928307"/>
              <a:gd name="connsiteX5" fmla="*/ -1 w 758741"/>
              <a:gd name="connsiteY5" fmla="*/ 833464 h 928307"/>
              <a:gd name="connsiteX6" fmla="*/ 0 w 758741"/>
              <a:gd name="connsiteY6" fmla="*/ 94843 h 928307"/>
              <a:gd name="connsiteX0" fmla="*/ 0 w 758741"/>
              <a:gd name="connsiteY0" fmla="*/ 94843 h 928307"/>
              <a:gd name="connsiteX1" fmla="*/ 379371 w 758741"/>
              <a:gd name="connsiteY1" fmla="*/ 0 h 928307"/>
              <a:gd name="connsiteX2" fmla="*/ 758742 w 758741"/>
              <a:gd name="connsiteY2" fmla="*/ 94843 h 928307"/>
              <a:gd name="connsiteX3" fmla="*/ 379371 w 758741"/>
              <a:gd name="connsiteY3" fmla="*/ 189686 h 928307"/>
              <a:gd name="connsiteX4" fmla="*/ 0 w 758741"/>
              <a:gd name="connsiteY4" fmla="*/ 94843 h 928307"/>
              <a:gd name="connsiteX0" fmla="*/ 758741 w 758741"/>
              <a:gd name="connsiteY0" fmla="*/ 94843 h 928307"/>
              <a:gd name="connsiteX1" fmla="*/ 379370 w 758741"/>
              <a:gd name="connsiteY1" fmla="*/ 189686 h 928307"/>
              <a:gd name="connsiteX2" fmla="*/ -1 w 758741"/>
              <a:gd name="connsiteY2" fmla="*/ 94843 h 928307"/>
              <a:gd name="connsiteX3" fmla="*/ 379370 w 758741"/>
              <a:gd name="connsiteY3" fmla="*/ 0 h 928307"/>
              <a:gd name="connsiteX4" fmla="*/ 758741 w 758741"/>
              <a:gd name="connsiteY4" fmla="*/ 94843 h 928307"/>
              <a:gd name="connsiteX5" fmla="*/ 758741 w 758741"/>
              <a:gd name="connsiteY5" fmla="*/ 833464 h 928307"/>
              <a:gd name="connsiteX6" fmla="*/ 379370 w 758741"/>
              <a:gd name="connsiteY6" fmla="*/ 928307 h 928307"/>
              <a:gd name="connsiteX7" fmla="*/ -1 w 758741"/>
              <a:gd name="connsiteY7" fmla="*/ 833464 h 928307"/>
              <a:gd name="connsiteX8" fmla="*/ 0 w 758741"/>
              <a:gd name="connsiteY8" fmla="*/ 94843 h 92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741" h="928307" stroke="0" extrusionOk="0">
                <a:moveTo>
                  <a:pt x="0" y="94843"/>
                </a:moveTo>
                <a:cubicBezTo>
                  <a:pt x="13379" y="132390"/>
                  <a:pt x="141810" y="191150"/>
                  <a:pt x="379371" y="189686"/>
                </a:cubicBezTo>
                <a:cubicBezTo>
                  <a:pt x="598755" y="188448"/>
                  <a:pt x="756645" y="147644"/>
                  <a:pt x="758742" y="94843"/>
                </a:cubicBezTo>
                <a:cubicBezTo>
                  <a:pt x="746149" y="346638"/>
                  <a:pt x="785014" y="618298"/>
                  <a:pt x="758741" y="833464"/>
                </a:cubicBezTo>
                <a:cubicBezTo>
                  <a:pt x="772422" y="909871"/>
                  <a:pt x="575304" y="904296"/>
                  <a:pt x="379370" y="928307"/>
                </a:cubicBezTo>
                <a:cubicBezTo>
                  <a:pt x="169424" y="930264"/>
                  <a:pt x="-2554" y="886914"/>
                  <a:pt x="-1" y="833464"/>
                </a:cubicBezTo>
                <a:cubicBezTo>
                  <a:pt x="5715" y="601363"/>
                  <a:pt x="37447" y="327826"/>
                  <a:pt x="0" y="94843"/>
                </a:cubicBezTo>
                <a:close/>
              </a:path>
              <a:path w="758741" h="928307" fill="lighten" stroke="0" extrusionOk="0">
                <a:moveTo>
                  <a:pt x="0" y="94843"/>
                </a:moveTo>
                <a:cubicBezTo>
                  <a:pt x="685" y="45338"/>
                  <a:pt x="153310" y="-5834"/>
                  <a:pt x="379371" y="0"/>
                </a:cubicBezTo>
                <a:cubicBezTo>
                  <a:pt x="585949" y="-8606"/>
                  <a:pt x="764229" y="35289"/>
                  <a:pt x="758742" y="94843"/>
                </a:cubicBezTo>
                <a:cubicBezTo>
                  <a:pt x="773327" y="133303"/>
                  <a:pt x="582008" y="210823"/>
                  <a:pt x="379371" y="189686"/>
                </a:cubicBezTo>
                <a:cubicBezTo>
                  <a:pt x="169636" y="193144"/>
                  <a:pt x="157" y="148810"/>
                  <a:pt x="0" y="94843"/>
                </a:cubicBezTo>
                <a:close/>
              </a:path>
              <a:path w="758741" h="928307" fill="none" extrusionOk="0">
                <a:moveTo>
                  <a:pt x="758741" y="94843"/>
                </a:moveTo>
                <a:cubicBezTo>
                  <a:pt x="766701" y="133501"/>
                  <a:pt x="578073" y="165007"/>
                  <a:pt x="379370" y="189686"/>
                </a:cubicBezTo>
                <a:cubicBezTo>
                  <a:pt x="170988" y="186331"/>
                  <a:pt x="2299" y="141660"/>
                  <a:pt x="-1" y="94843"/>
                </a:cubicBezTo>
                <a:cubicBezTo>
                  <a:pt x="22054" y="58934"/>
                  <a:pt x="180798" y="-3453"/>
                  <a:pt x="379370" y="0"/>
                </a:cubicBezTo>
                <a:cubicBezTo>
                  <a:pt x="594639" y="4633"/>
                  <a:pt x="759362" y="44875"/>
                  <a:pt x="758741" y="94843"/>
                </a:cubicBezTo>
                <a:cubicBezTo>
                  <a:pt x="752519" y="447162"/>
                  <a:pt x="749883" y="465217"/>
                  <a:pt x="758741" y="833464"/>
                </a:cubicBezTo>
                <a:cubicBezTo>
                  <a:pt x="764406" y="893508"/>
                  <a:pt x="568873" y="934943"/>
                  <a:pt x="379370" y="928307"/>
                </a:cubicBezTo>
                <a:cubicBezTo>
                  <a:pt x="166397" y="933079"/>
                  <a:pt x="6246" y="881329"/>
                  <a:pt x="-1" y="833464"/>
                </a:cubicBezTo>
                <a:cubicBezTo>
                  <a:pt x="15409" y="543904"/>
                  <a:pt x="14633" y="372044"/>
                  <a:pt x="0" y="9484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00" y="2701558"/>
            <a:ext cx="738549" cy="4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0F5B3F7-F326-89CC-7B61-B611F2930280}"/>
              </a:ext>
            </a:extLst>
          </p:cNvPr>
          <p:cNvCxnSpPr>
            <a:cxnSpLocks/>
          </p:cNvCxnSpPr>
          <p:nvPr/>
        </p:nvCxnSpPr>
        <p:spPr>
          <a:xfrm>
            <a:off x="5386545" y="2730920"/>
            <a:ext cx="64047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993769" y="245909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52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446183"/>
            <a:ext cx="2271384" cy="967348"/>
          </a:xfrm>
          <a:custGeom>
            <a:avLst/>
            <a:gdLst>
              <a:gd name="connsiteX0" fmla="*/ 0 w 2271384"/>
              <a:gd name="connsiteY0" fmla="*/ 0 h 967348"/>
              <a:gd name="connsiteX1" fmla="*/ 545132 w 2271384"/>
              <a:gd name="connsiteY1" fmla="*/ 0 h 967348"/>
              <a:gd name="connsiteX2" fmla="*/ 1067550 w 2271384"/>
              <a:gd name="connsiteY2" fmla="*/ 0 h 967348"/>
              <a:gd name="connsiteX3" fmla="*/ 1612683 w 2271384"/>
              <a:gd name="connsiteY3" fmla="*/ 0 h 967348"/>
              <a:gd name="connsiteX4" fmla="*/ 2271384 w 2271384"/>
              <a:gd name="connsiteY4" fmla="*/ 0 h 967348"/>
              <a:gd name="connsiteX5" fmla="*/ 2271384 w 2271384"/>
              <a:gd name="connsiteY5" fmla="*/ 503021 h 967348"/>
              <a:gd name="connsiteX6" fmla="*/ 2271384 w 2271384"/>
              <a:gd name="connsiteY6" fmla="*/ 967348 h 967348"/>
              <a:gd name="connsiteX7" fmla="*/ 1771680 w 2271384"/>
              <a:gd name="connsiteY7" fmla="*/ 967348 h 967348"/>
              <a:gd name="connsiteX8" fmla="*/ 1181120 w 2271384"/>
              <a:gd name="connsiteY8" fmla="*/ 967348 h 967348"/>
              <a:gd name="connsiteX9" fmla="*/ 613274 w 2271384"/>
              <a:gd name="connsiteY9" fmla="*/ 967348 h 967348"/>
              <a:gd name="connsiteX10" fmla="*/ 0 w 2271384"/>
              <a:gd name="connsiteY10" fmla="*/ 967348 h 967348"/>
              <a:gd name="connsiteX11" fmla="*/ 0 w 2271384"/>
              <a:gd name="connsiteY11" fmla="*/ 483674 h 967348"/>
              <a:gd name="connsiteX12" fmla="*/ 0 w 2271384"/>
              <a:gd name="connsiteY12" fmla="*/ 0 h 96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967348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73983" y="191613"/>
                  <a:pt x="2246389" y="386231"/>
                  <a:pt x="2271384" y="503021"/>
                </a:cubicBezTo>
                <a:cubicBezTo>
                  <a:pt x="2296379" y="619811"/>
                  <a:pt x="2267778" y="773216"/>
                  <a:pt x="2271384" y="967348"/>
                </a:cubicBezTo>
                <a:cubicBezTo>
                  <a:pt x="2071798" y="968782"/>
                  <a:pt x="1902854" y="970592"/>
                  <a:pt x="1771680" y="967348"/>
                </a:cubicBezTo>
                <a:cubicBezTo>
                  <a:pt x="1640506" y="964104"/>
                  <a:pt x="1372101" y="941398"/>
                  <a:pt x="1181120" y="967348"/>
                </a:cubicBezTo>
                <a:cubicBezTo>
                  <a:pt x="990139" y="993298"/>
                  <a:pt x="816485" y="970342"/>
                  <a:pt x="613274" y="967348"/>
                </a:cubicBezTo>
                <a:cubicBezTo>
                  <a:pt x="410063" y="964354"/>
                  <a:pt x="304881" y="974044"/>
                  <a:pt x="0" y="967348"/>
                </a:cubicBezTo>
                <a:cubicBezTo>
                  <a:pt x="21640" y="772543"/>
                  <a:pt x="17282" y="628140"/>
                  <a:pt x="0" y="483674"/>
                </a:cubicBezTo>
                <a:cubicBezTo>
                  <a:pt x="-17282" y="339208"/>
                  <a:pt x="-10389" y="12212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347586" y="44288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336714" cy="15078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22888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44349" y="245562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3306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954248" y="103311"/>
            <a:ext cx="835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Distributed System and Big Data</a:t>
            </a:r>
            <a:r>
              <a:rPr lang="it-IT" sz="1200"/>
              <a:t> – A.A. 2023/24 - Unict</a:t>
            </a:r>
          </a:p>
          <a:p>
            <a:r>
              <a:rPr lang="it-IT" sz="1200"/>
              <a:t>Schema progetto (prima parte) di Francesco Pandolfo</a:t>
            </a: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13" y="588509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978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251818" y="324661"/>
            <a:ext cx="2703472" cy="3617806"/>
          </a:xfrm>
          <a:custGeom>
            <a:avLst/>
            <a:gdLst>
              <a:gd name="connsiteX0" fmla="*/ 0 w 2703472"/>
              <a:gd name="connsiteY0" fmla="*/ 1808903 h 3617806"/>
              <a:gd name="connsiteX1" fmla="*/ 1351736 w 2703472"/>
              <a:gd name="connsiteY1" fmla="*/ 0 h 3617806"/>
              <a:gd name="connsiteX2" fmla="*/ 2703472 w 2703472"/>
              <a:gd name="connsiteY2" fmla="*/ 1808903 h 3617806"/>
              <a:gd name="connsiteX3" fmla="*/ 1351736 w 2703472"/>
              <a:gd name="connsiteY3" fmla="*/ 3617806 h 3617806"/>
              <a:gd name="connsiteX4" fmla="*/ 0 w 2703472"/>
              <a:gd name="connsiteY4" fmla="*/ 1808903 h 36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72" h="3617806" extrusionOk="0">
                <a:moveTo>
                  <a:pt x="0" y="1808903"/>
                </a:moveTo>
                <a:cubicBezTo>
                  <a:pt x="-12256" y="884042"/>
                  <a:pt x="606728" y="67969"/>
                  <a:pt x="1351736" y="0"/>
                </a:cubicBezTo>
                <a:cubicBezTo>
                  <a:pt x="2139936" y="-22065"/>
                  <a:pt x="2922046" y="703030"/>
                  <a:pt x="2703472" y="1808903"/>
                </a:cubicBezTo>
                <a:cubicBezTo>
                  <a:pt x="2826751" y="2780181"/>
                  <a:pt x="2092890" y="3740463"/>
                  <a:pt x="1351736" y="3617806"/>
                </a:cubicBezTo>
                <a:cubicBezTo>
                  <a:pt x="645579" y="3681785"/>
                  <a:pt x="-173189" y="2629092"/>
                  <a:pt x="0" y="1808903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451548" y="33276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E53252B-9177-083C-588E-B3FCC47D3F51}"/>
              </a:ext>
            </a:extLst>
          </p:cNvPr>
          <p:cNvSpPr/>
          <p:nvPr/>
        </p:nvSpPr>
        <p:spPr>
          <a:xfrm>
            <a:off x="236710" y="103311"/>
            <a:ext cx="11831465" cy="6651375"/>
          </a:xfrm>
          <a:custGeom>
            <a:avLst/>
            <a:gdLst>
              <a:gd name="connsiteX0" fmla="*/ 0 w 11831465"/>
              <a:gd name="connsiteY0" fmla="*/ 0 h 6651375"/>
              <a:gd name="connsiteX1" fmla="*/ 11831465 w 11831465"/>
              <a:gd name="connsiteY1" fmla="*/ 0 h 6651375"/>
              <a:gd name="connsiteX2" fmla="*/ 11831465 w 11831465"/>
              <a:gd name="connsiteY2" fmla="*/ 6651375 h 6651375"/>
              <a:gd name="connsiteX3" fmla="*/ 0 w 11831465"/>
              <a:gd name="connsiteY3" fmla="*/ 6651375 h 6651375"/>
              <a:gd name="connsiteX4" fmla="*/ 0 w 11831465"/>
              <a:gd name="connsiteY4" fmla="*/ 0 h 665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1465" h="6651375" fill="none" extrusionOk="0">
                <a:moveTo>
                  <a:pt x="0" y="0"/>
                </a:moveTo>
                <a:cubicBezTo>
                  <a:pt x="3621244" y="-14931"/>
                  <a:pt x="8582385" y="31643"/>
                  <a:pt x="11831465" y="0"/>
                </a:cubicBezTo>
                <a:cubicBezTo>
                  <a:pt x="11937677" y="1059180"/>
                  <a:pt x="11721540" y="5451722"/>
                  <a:pt x="11831465" y="6651375"/>
                </a:cubicBezTo>
                <a:cubicBezTo>
                  <a:pt x="10434062" y="6589321"/>
                  <a:pt x="2484323" y="6597672"/>
                  <a:pt x="0" y="6651375"/>
                </a:cubicBezTo>
                <a:cubicBezTo>
                  <a:pt x="-26706" y="5717344"/>
                  <a:pt x="-6715" y="1847835"/>
                  <a:pt x="0" y="0"/>
                </a:cubicBezTo>
                <a:close/>
              </a:path>
              <a:path w="11831465" h="6651375" stroke="0" extrusionOk="0">
                <a:moveTo>
                  <a:pt x="0" y="0"/>
                </a:moveTo>
                <a:cubicBezTo>
                  <a:pt x="4335826" y="-5264"/>
                  <a:pt x="7488962" y="84467"/>
                  <a:pt x="11831465" y="0"/>
                </a:cubicBezTo>
                <a:cubicBezTo>
                  <a:pt x="11703292" y="2907532"/>
                  <a:pt x="11960615" y="4317418"/>
                  <a:pt x="11831465" y="6651375"/>
                </a:cubicBezTo>
                <a:cubicBezTo>
                  <a:pt x="8171754" y="6757695"/>
                  <a:pt x="2934393" y="6643726"/>
                  <a:pt x="0" y="6651375"/>
                </a:cubicBezTo>
                <a:cubicBezTo>
                  <a:pt x="160128" y="5830823"/>
                  <a:pt x="25049" y="2449556"/>
                  <a:pt x="0" y="0"/>
                </a:cubicBezTo>
                <a:close/>
              </a:path>
            </a:pathLst>
          </a:custGeom>
          <a:solidFill>
            <a:srgbClr val="FFFFFF">
              <a:alpha val="74902"/>
            </a:srgbClr>
          </a:solidFill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83203E49-F364-A30D-0036-BDA30F6FD52C}"/>
              </a:ext>
            </a:extLst>
          </p:cNvPr>
          <p:cNvCxnSpPr>
            <a:endCxn id="12" idx="1"/>
          </p:cNvCxnSpPr>
          <p:nvPr/>
        </p:nvCxnSpPr>
        <p:spPr>
          <a:xfrm>
            <a:off x="3066259" y="1542161"/>
            <a:ext cx="4268060" cy="1762325"/>
          </a:xfrm>
          <a:prstGeom prst="curvedConnector3">
            <a:avLst/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rometheus Monitoring | Billy Okeyo">
            <a:extLst>
              <a:ext uri="{FF2B5EF4-FFF2-40B4-BE49-F238E27FC236}">
                <a16:creationId xmlns:a16="http://schemas.microsoft.com/office/drawing/2014/main" id="{7FA02EDF-63B8-A6A4-94DF-1C4C0AD2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46" y="2976133"/>
            <a:ext cx="1182114" cy="5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CF03B44-1E80-7760-3C14-039C3B3EA141}"/>
              </a:ext>
            </a:extLst>
          </p:cNvPr>
          <p:cNvSpPr/>
          <p:nvPr/>
        </p:nvSpPr>
        <p:spPr>
          <a:xfrm>
            <a:off x="7334319" y="2959687"/>
            <a:ext cx="1109649" cy="689598"/>
          </a:xfrm>
          <a:custGeom>
            <a:avLst/>
            <a:gdLst>
              <a:gd name="connsiteX0" fmla="*/ 0 w 1109649"/>
              <a:gd name="connsiteY0" fmla="*/ 0 h 689598"/>
              <a:gd name="connsiteX1" fmla="*/ 543728 w 1109649"/>
              <a:gd name="connsiteY1" fmla="*/ 0 h 689598"/>
              <a:gd name="connsiteX2" fmla="*/ 1109649 w 1109649"/>
              <a:gd name="connsiteY2" fmla="*/ 0 h 689598"/>
              <a:gd name="connsiteX3" fmla="*/ 1109649 w 1109649"/>
              <a:gd name="connsiteY3" fmla="*/ 689598 h 689598"/>
              <a:gd name="connsiteX4" fmla="*/ 565921 w 1109649"/>
              <a:gd name="connsiteY4" fmla="*/ 689598 h 689598"/>
              <a:gd name="connsiteX5" fmla="*/ 0 w 1109649"/>
              <a:gd name="connsiteY5" fmla="*/ 689598 h 689598"/>
              <a:gd name="connsiteX6" fmla="*/ 0 w 1109649"/>
              <a:gd name="connsiteY6" fmla="*/ 0 h 68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649" h="689598" extrusionOk="0">
                <a:moveTo>
                  <a:pt x="0" y="0"/>
                </a:moveTo>
                <a:cubicBezTo>
                  <a:pt x="202572" y="19512"/>
                  <a:pt x="314047" y="-12169"/>
                  <a:pt x="543728" y="0"/>
                </a:cubicBezTo>
                <a:cubicBezTo>
                  <a:pt x="773409" y="12169"/>
                  <a:pt x="942204" y="7781"/>
                  <a:pt x="1109649" y="0"/>
                </a:cubicBezTo>
                <a:cubicBezTo>
                  <a:pt x="1106480" y="335206"/>
                  <a:pt x="1138163" y="526311"/>
                  <a:pt x="1109649" y="689598"/>
                </a:cubicBezTo>
                <a:cubicBezTo>
                  <a:pt x="898563" y="683837"/>
                  <a:pt x="741109" y="709691"/>
                  <a:pt x="565921" y="689598"/>
                </a:cubicBezTo>
                <a:cubicBezTo>
                  <a:pt x="390733" y="669505"/>
                  <a:pt x="263405" y="708543"/>
                  <a:pt x="0" y="689598"/>
                </a:cubicBezTo>
                <a:cubicBezTo>
                  <a:pt x="26533" y="428316"/>
                  <a:pt x="7844" y="159093"/>
                  <a:pt x="0" y="0"/>
                </a:cubicBezTo>
                <a:close/>
              </a:path>
            </a:pathLst>
          </a:custGeom>
          <a:noFill/>
          <a:ln>
            <a:solidFill>
              <a:srgbClr val="DA4E31"/>
            </a:solidFill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11C157CE-D8A7-0ADA-2E1D-EB2CBF41ACA3}"/>
              </a:ext>
            </a:extLst>
          </p:cNvPr>
          <p:cNvCxnSpPr>
            <a:cxnSpLocks/>
            <a:stCxn id="35" idx="7"/>
          </p:cNvCxnSpPr>
          <p:nvPr/>
        </p:nvCxnSpPr>
        <p:spPr>
          <a:xfrm rot="16200000" flipH="1">
            <a:off x="6013244" y="2190279"/>
            <a:ext cx="45247" cy="2565446"/>
          </a:xfrm>
          <a:prstGeom prst="curvedConnector4">
            <a:avLst>
              <a:gd name="adj1" fmla="val 736789"/>
              <a:gd name="adj2" fmla="val 57671"/>
            </a:avLst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8DB81F2-0BDB-4814-B7A0-F0A3A6E66CBF}"/>
              </a:ext>
            </a:extLst>
          </p:cNvPr>
          <p:cNvSpPr/>
          <p:nvPr/>
        </p:nvSpPr>
        <p:spPr>
          <a:xfrm>
            <a:off x="2996861" y="1418446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486048BC-6FD2-9D60-385A-9E9AE70D89F6}"/>
              </a:ext>
            </a:extLst>
          </p:cNvPr>
          <p:cNvSpPr/>
          <p:nvPr/>
        </p:nvSpPr>
        <p:spPr>
          <a:xfrm>
            <a:off x="4568486" y="3418696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55C12F5-4F52-0B92-BA80-91995EEBFDB9}"/>
              </a:ext>
            </a:extLst>
          </p:cNvPr>
          <p:cNvCxnSpPr>
            <a:cxnSpLocks/>
            <a:stCxn id="49" idx="0"/>
            <a:endCxn id="12" idx="2"/>
          </p:cNvCxnSpPr>
          <p:nvPr/>
        </p:nvCxnSpPr>
        <p:spPr>
          <a:xfrm rot="5400000" flipH="1" flipV="1">
            <a:off x="6684988" y="3472606"/>
            <a:ext cx="1027477" cy="1380836"/>
          </a:xfrm>
          <a:prstGeom prst="curvedConnector3">
            <a:avLst/>
          </a:prstGeom>
          <a:ln>
            <a:solidFill>
              <a:srgbClr val="DA4E3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8F3D9C37-C3AA-15A1-2891-B99947B23FBB}"/>
              </a:ext>
            </a:extLst>
          </p:cNvPr>
          <p:cNvSpPr/>
          <p:nvPr/>
        </p:nvSpPr>
        <p:spPr>
          <a:xfrm>
            <a:off x="6400137" y="4676762"/>
            <a:ext cx="216342" cy="216342"/>
          </a:xfrm>
          <a:prstGeom prst="ellipse">
            <a:avLst/>
          </a:prstGeom>
          <a:solidFill>
            <a:srgbClr val="DA4E31"/>
          </a:solidFill>
          <a:ln>
            <a:solidFill>
              <a:srgbClr val="DA4E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B0CCB49-98D4-4B4B-0EEF-5C7784B4053B}"/>
              </a:ext>
            </a:extLst>
          </p:cNvPr>
          <p:cNvSpPr txBox="1"/>
          <p:nvPr/>
        </p:nvSpPr>
        <p:spPr>
          <a:xfrm>
            <a:off x="3898632" y="360364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custom exporter</a:t>
            </a:r>
            <a:endParaRPr lang="it-IT" sz="12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ECDDE38C-3B7E-380F-DDA1-4067DF7EA7A8}"/>
              </a:ext>
            </a:extLst>
          </p:cNvPr>
          <p:cNvSpPr txBox="1"/>
          <p:nvPr/>
        </p:nvSpPr>
        <p:spPr>
          <a:xfrm>
            <a:off x="5708853" y="4600562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cAdvisor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3F99C8E-B15C-3819-E153-9CB8F9FE705E}"/>
              </a:ext>
            </a:extLst>
          </p:cNvPr>
          <p:cNvSpPr txBox="1"/>
          <p:nvPr/>
        </p:nvSpPr>
        <p:spPr>
          <a:xfrm>
            <a:off x="2417351" y="1550648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custom</a:t>
            </a:r>
            <a:r>
              <a:rPr lang="it-IT" sz="11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 </a:t>
            </a:r>
            <a:r>
              <a:rPr lang="it-IT" sz="14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exporter</a:t>
            </a:r>
            <a:endParaRPr lang="it-IT" sz="105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859A8AA-7CC5-CB40-71D1-429F677D1B22}"/>
              </a:ext>
            </a:extLst>
          </p:cNvPr>
          <p:cNvSpPr txBox="1"/>
          <p:nvPr/>
        </p:nvSpPr>
        <p:spPr>
          <a:xfrm>
            <a:off x="775192" y="1906553"/>
            <a:ext cx="7834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get-time-series:</a:t>
            </a:r>
          </a:p>
          <a:p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- query_time_seconds_max{class="dsbd.gettimeseries.api.TimeSeriesController", instance="gettimeseries:8080", method="</a:t>
            </a:r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query</a:t>
            </a:r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"}</a:t>
            </a: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 b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users-manager:</a:t>
            </a:r>
          </a:p>
          <a:p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- SubscriptionsService_seconds_max{instance="usersmanager:8080", job="prometheus", method="</a:t>
            </a:r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processSubscriptions</a:t>
            </a:r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"}</a:t>
            </a:r>
          </a:p>
          <a:p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- SubscriptionsService_seconds_count{instance="usersmanager:8080", job="prometheus", method="</a:t>
            </a:r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exceptionManager</a:t>
            </a:r>
            <a:r>
              <a:rPr lang="it-IT" sz="14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"}</a:t>
            </a:r>
          </a:p>
          <a:p>
            <a:endParaRPr lang="it-IT" sz="140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it-IT" sz="140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  <a:p>
            <a:r>
              <a:rPr lang="it-IT" sz="14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kafka:</a:t>
            </a:r>
          </a:p>
          <a:p>
            <a:r>
              <a:rPr lang="it-IT" sz="12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- avg by (instance,mode) (irate(</a:t>
            </a:r>
            <a:r>
              <a:rPr lang="it-IT" sz="1200" b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process_cpu_seconds_total</a:t>
            </a:r>
            <a:r>
              <a:rPr lang="it-IT" sz="120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{mode!='idle', job="kafka"}[1m]))</a:t>
            </a:r>
          </a:p>
        </p:txBody>
      </p:sp>
    </p:spTree>
    <p:extLst>
      <p:ext uri="{BB962C8B-B14F-4D97-AF65-F5344CB8AC3E}">
        <p14:creationId xmlns:p14="http://schemas.microsoft.com/office/powerpoint/2010/main" val="348029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Immagine 1136">
            <a:extLst>
              <a:ext uri="{FF2B5EF4-FFF2-40B4-BE49-F238E27FC236}">
                <a16:creationId xmlns:a16="http://schemas.microsoft.com/office/drawing/2014/main" id="{C3CA6AEF-DEEB-BEFE-C5C9-3E8A3A95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5" y="1312665"/>
            <a:ext cx="731583" cy="411516"/>
          </a:xfrm>
          <a:prstGeom prst="rect">
            <a:avLst/>
          </a:prstGeom>
        </p:spPr>
      </p:pic>
      <p:sp>
        <p:nvSpPr>
          <p:cNvPr id="108" name="Rettangolo 107">
            <a:extLst>
              <a:ext uri="{FF2B5EF4-FFF2-40B4-BE49-F238E27FC236}">
                <a16:creationId xmlns:a16="http://schemas.microsoft.com/office/drawing/2014/main" id="{885C2A7F-3994-CDF9-B29E-354F8ECD67B6}"/>
              </a:ext>
            </a:extLst>
          </p:cNvPr>
          <p:cNvSpPr/>
          <p:nvPr/>
        </p:nvSpPr>
        <p:spPr>
          <a:xfrm>
            <a:off x="2410992" y="4719006"/>
            <a:ext cx="2242673" cy="1040719"/>
          </a:xfrm>
          <a:custGeom>
            <a:avLst/>
            <a:gdLst>
              <a:gd name="connsiteX0" fmla="*/ 0 w 2242673"/>
              <a:gd name="connsiteY0" fmla="*/ 0 h 1040719"/>
              <a:gd name="connsiteX1" fmla="*/ 560668 w 2242673"/>
              <a:gd name="connsiteY1" fmla="*/ 0 h 1040719"/>
              <a:gd name="connsiteX2" fmla="*/ 1121337 w 2242673"/>
              <a:gd name="connsiteY2" fmla="*/ 0 h 1040719"/>
              <a:gd name="connsiteX3" fmla="*/ 1726858 w 2242673"/>
              <a:gd name="connsiteY3" fmla="*/ 0 h 1040719"/>
              <a:gd name="connsiteX4" fmla="*/ 2242673 w 2242673"/>
              <a:gd name="connsiteY4" fmla="*/ 0 h 1040719"/>
              <a:gd name="connsiteX5" fmla="*/ 2242673 w 2242673"/>
              <a:gd name="connsiteY5" fmla="*/ 509952 h 1040719"/>
              <a:gd name="connsiteX6" fmla="*/ 2242673 w 2242673"/>
              <a:gd name="connsiteY6" fmla="*/ 1040719 h 1040719"/>
              <a:gd name="connsiteX7" fmla="*/ 1682005 w 2242673"/>
              <a:gd name="connsiteY7" fmla="*/ 1040719 h 1040719"/>
              <a:gd name="connsiteX8" fmla="*/ 1166190 w 2242673"/>
              <a:gd name="connsiteY8" fmla="*/ 1040719 h 1040719"/>
              <a:gd name="connsiteX9" fmla="*/ 583095 w 2242673"/>
              <a:gd name="connsiteY9" fmla="*/ 1040719 h 1040719"/>
              <a:gd name="connsiteX10" fmla="*/ 0 w 2242673"/>
              <a:gd name="connsiteY10" fmla="*/ 1040719 h 1040719"/>
              <a:gd name="connsiteX11" fmla="*/ 0 w 2242673"/>
              <a:gd name="connsiteY11" fmla="*/ 541174 h 1040719"/>
              <a:gd name="connsiteX12" fmla="*/ 0 w 2242673"/>
              <a:gd name="connsiteY12" fmla="*/ 0 h 104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2673" h="1040719" fill="none" extrusionOk="0">
                <a:moveTo>
                  <a:pt x="0" y="0"/>
                </a:moveTo>
                <a:cubicBezTo>
                  <a:pt x="235854" y="12919"/>
                  <a:pt x="336399" y="-11571"/>
                  <a:pt x="560668" y="0"/>
                </a:cubicBezTo>
                <a:cubicBezTo>
                  <a:pt x="784937" y="11571"/>
                  <a:pt x="891064" y="-18622"/>
                  <a:pt x="1121337" y="0"/>
                </a:cubicBezTo>
                <a:cubicBezTo>
                  <a:pt x="1351610" y="18622"/>
                  <a:pt x="1436542" y="8585"/>
                  <a:pt x="1726858" y="0"/>
                </a:cubicBezTo>
                <a:cubicBezTo>
                  <a:pt x="2017174" y="-8585"/>
                  <a:pt x="2018079" y="-21759"/>
                  <a:pt x="2242673" y="0"/>
                </a:cubicBezTo>
                <a:cubicBezTo>
                  <a:pt x="2217344" y="110140"/>
                  <a:pt x="2267520" y="329618"/>
                  <a:pt x="2242673" y="509952"/>
                </a:cubicBezTo>
                <a:cubicBezTo>
                  <a:pt x="2217826" y="690286"/>
                  <a:pt x="2267699" y="784073"/>
                  <a:pt x="2242673" y="1040719"/>
                </a:cubicBezTo>
                <a:cubicBezTo>
                  <a:pt x="2091189" y="1045532"/>
                  <a:pt x="1869055" y="1014114"/>
                  <a:pt x="1682005" y="1040719"/>
                </a:cubicBezTo>
                <a:cubicBezTo>
                  <a:pt x="1494955" y="1067324"/>
                  <a:pt x="1383911" y="1025628"/>
                  <a:pt x="1166190" y="1040719"/>
                </a:cubicBezTo>
                <a:cubicBezTo>
                  <a:pt x="948470" y="1055810"/>
                  <a:pt x="714606" y="1037295"/>
                  <a:pt x="583095" y="1040719"/>
                </a:cubicBezTo>
                <a:cubicBezTo>
                  <a:pt x="451585" y="1044143"/>
                  <a:pt x="269680" y="1034051"/>
                  <a:pt x="0" y="1040719"/>
                </a:cubicBezTo>
                <a:cubicBezTo>
                  <a:pt x="24082" y="815052"/>
                  <a:pt x="-23887" y="650746"/>
                  <a:pt x="0" y="541174"/>
                </a:cubicBezTo>
                <a:cubicBezTo>
                  <a:pt x="23887" y="431603"/>
                  <a:pt x="-4115" y="197181"/>
                  <a:pt x="0" y="0"/>
                </a:cubicBezTo>
                <a:close/>
              </a:path>
              <a:path w="2242673" h="1040719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6515" y="157858"/>
                  <a:pt x="2235139" y="305882"/>
                  <a:pt x="2242673" y="541174"/>
                </a:cubicBezTo>
                <a:cubicBezTo>
                  <a:pt x="2250207" y="776466"/>
                  <a:pt x="2265217" y="827000"/>
                  <a:pt x="2242673" y="1040719"/>
                </a:cubicBezTo>
                <a:cubicBezTo>
                  <a:pt x="2045926" y="1030680"/>
                  <a:pt x="1919443" y="1026510"/>
                  <a:pt x="1749285" y="1040719"/>
                </a:cubicBezTo>
                <a:cubicBezTo>
                  <a:pt x="1579127" y="1054928"/>
                  <a:pt x="1313771" y="1051768"/>
                  <a:pt x="1166190" y="1040719"/>
                </a:cubicBezTo>
                <a:cubicBezTo>
                  <a:pt x="1018609" y="1029670"/>
                  <a:pt x="764009" y="1022845"/>
                  <a:pt x="605522" y="1040719"/>
                </a:cubicBezTo>
                <a:cubicBezTo>
                  <a:pt x="447035" y="1058593"/>
                  <a:pt x="169398" y="1068186"/>
                  <a:pt x="0" y="1040719"/>
                </a:cubicBezTo>
                <a:cubicBezTo>
                  <a:pt x="8845" y="785321"/>
                  <a:pt x="-25421" y="775087"/>
                  <a:pt x="0" y="520360"/>
                </a:cubicBezTo>
                <a:cubicBezTo>
                  <a:pt x="25421" y="265633"/>
                  <a:pt x="14289" y="234221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A6BD7529-E46E-D634-E1D1-39C40F66956C}"/>
              </a:ext>
            </a:extLst>
          </p:cNvPr>
          <p:cNvGrpSpPr/>
          <p:nvPr/>
        </p:nvGrpSpPr>
        <p:grpSpPr>
          <a:xfrm>
            <a:off x="3134144" y="1058087"/>
            <a:ext cx="2244908" cy="928970"/>
            <a:chOff x="4119664" y="1527196"/>
            <a:chExt cx="2244908" cy="92897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D1615E-2ECE-3B35-9568-C11E94BA7B46}"/>
                </a:ext>
              </a:extLst>
            </p:cNvPr>
            <p:cNvSpPr/>
            <p:nvPr/>
          </p:nvSpPr>
          <p:spPr>
            <a:xfrm>
              <a:off x="4119664" y="1721795"/>
              <a:ext cx="2242673" cy="734371"/>
            </a:xfrm>
            <a:custGeom>
              <a:avLst/>
              <a:gdLst>
                <a:gd name="connsiteX0" fmla="*/ 0 w 2242673"/>
                <a:gd name="connsiteY0" fmla="*/ 0 h 734371"/>
                <a:gd name="connsiteX1" fmla="*/ 560668 w 2242673"/>
                <a:gd name="connsiteY1" fmla="*/ 0 h 734371"/>
                <a:gd name="connsiteX2" fmla="*/ 1121337 w 2242673"/>
                <a:gd name="connsiteY2" fmla="*/ 0 h 734371"/>
                <a:gd name="connsiteX3" fmla="*/ 1726858 w 2242673"/>
                <a:gd name="connsiteY3" fmla="*/ 0 h 734371"/>
                <a:gd name="connsiteX4" fmla="*/ 2242673 w 2242673"/>
                <a:gd name="connsiteY4" fmla="*/ 0 h 734371"/>
                <a:gd name="connsiteX5" fmla="*/ 2242673 w 2242673"/>
                <a:gd name="connsiteY5" fmla="*/ 359842 h 734371"/>
                <a:gd name="connsiteX6" fmla="*/ 2242673 w 2242673"/>
                <a:gd name="connsiteY6" fmla="*/ 734371 h 734371"/>
                <a:gd name="connsiteX7" fmla="*/ 1682005 w 2242673"/>
                <a:gd name="connsiteY7" fmla="*/ 734371 h 734371"/>
                <a:gd name="connsiteX8" fmla="*/ 1166190 w 2242673"/>
                <a:gd name="connsiteY8" fmla="*/ 734371 h 734371"/>
                <a:gd name="connsiteX9" fmla="*/ 583095 w 2242673"/>
                <a:gd name="connsiteY9" fmla="*/ 734371 h 734371"/>
                <a:gd name="connsiteX10" fmla="*/ 0 w 2242673"/>
                <a:gd name="connsiteY10" fmla="*/ 734371 h 734371"/>
                <a:gd name="connsiteX11" fmla="*/ 0 w 2242673"/>
                <a:gd name="connsiteY11" fmla="*/ 381873 h 734371"/>
                <a:gd name="connsiteX12" fmla="*/ 0 w 2242673"/>
                <a:gd name="connsiteY12" fmla="*/ 0 h 7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2673" h="734371" fill="none" extrusionOk="0">
                  <a:moveTo>
                    <a:pt x="0" y="0"/>
                  </a:moveTo>
                  <a:cubicBezTo>
                    <a:pt x="235854" y="12919"/>
                    <a:pt x="336399" y="-11571"/>
                    <a:pt x="560668" y="0"/>
                  </a:cubicBezTo>
                  <a:cubicBezTo>
                    <a:pt x="784937" y="11571"/>
                    <a:pt x="891064" y="-18622"/>
                    <a:pt x="1121337" y="0"/>
                  </a:cubicBezTo>
                  <a:cubicBezTo>
                    <a:pt x="1351610" y="18622"/>
                    <a:pt x="1436542" y="8585"/>
                    <a:pt x="1726858" y="0"/>
                  </a:cubicBezTo>
                  <a:cubicBezTo>
                    <a:pt x="2017174" y="-8585"/>
                    <a:pt x="2018079" y="-21759"/>
                    <a:pt x="2242673" y="0"/>
                  </a:cubicBezTo>
                  <a:cubicBezTo>
                    <a:pt x="2236000" y="114188"/>
                    <a:pt x="2250342" y="252421"/>
                    <a:pt x="2242673" y="359842"/>
                  </a:cubicBezTo>
                  <a:cubicBezTo>
                    <a:pt x="2235004" y="467263"/>
                    <a:pt x="2257001" y="646134"/>
                    <a:pt x="2242673" y="734371"/>
                  </a:cubicBezTo>
                  <a:cubicBezTo>
                    <a:pt x="2091189" y="739184"/>
                    <a:pt x="1869055" y="707766"/>
                    <a:pt x="1682005" y="734371"/>
                  </a:cubicBezTo>
                  <a:cubicBezTo>
                    <a:pt x="1494955" y="760976"/>
                    <a:pt x="1383911" y="719280"/>
                    <a:pt x="1166190" y="734371"/>
                  </a:cubicBezTo>
                  <a:cubicBezTo>
                    <a:pt x="948470" y="749462"/>
                    <a:pt x="714606" y="730947"/>
                    <a:pt x="583095" y="734371"/>
                  </a:cubicBezTo>
                  <a:cubicBezTo>
                    <a:pt x="451585" y="737795"/>
                    <a:pt x="269680" y="727703"/>
                    <a:pt x="0" y="734371"/>
                  </a:cubicBezTo>
                  <a:cubicBezTo>
                    <a:pt x="-6506" y="623182"/>
                    <a:pt x="6996" y="467977"/>
                    <a:pt x="0" y="381873"/>
                  </a:cubicBezTo>
                  <a:cubicBezTo>
                    <a:pt x="-6996" y="295769"/>
                    <a:pt x="12009" y="146513"/>
                    <a:pt x="0" y="0"/>
                  </a:cubicBezTo>
                  <a:close/>
                </a:path>
                <a:path w="2242673" h="734371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7952" y="111285"/>
                    <a:pt x="2253953" y="222957"/>
                    <a:pt x="2242673" y="381873"/>
                  </a:cubicBezTo>
                  <a:cubicBezTo>
                    <a:pt x="2231393" y="540789"/>
                    <a:pt x="2237473" y="599050"/>
                    <a:pt x="2242673" y="734371"/>
                  </a:cubicBezTo>
                  <a:cubicBezTo>
                    <a:pt x="2045926" y="724332"/>
                    <a:pt x="1919443" y="720162"/>
                    <a:pt x="1749285" y="734371"/>
                  </a:cubicBezTo>
                  <a:cubicBezTo>
                    <a:pt x="1579127" y="748580"/>
                    <a:pt x="1313771" y="745420"/>
                    <a:pt x="1166190" y="734371"/>
                  </a:cubicBezTo>
                  <a:cubicBezTo>
                    <a:pt x="1018609" y="723322"/>
                    <a:pt x="764009" y="716497"/>
                    <a:pt x="605522" y="734371"/>
                  </a:cubicBezTo>
                  <a:cubicBezTo>
                    <a:pt x="447035" y="752245"/>
                    <a:pt x="169398" y="761838"/>
                    <a:pt x="0" y="734371"/>
                  </a:cubicBezTo>
                  <a:cubicBezTo>
                    <a:pt x="7816" y="620916"/>
                    <a:pt x="-9339" y="490273"/>
                    <a:pt x="0" y="367186"/>
                  </a:cubicBezTo>
                  <a:cubicBezTo>
                    <a:pt x="9339" y="244099"/>
                    <a:pt x="12547" y="16737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F54F3CCB-ED53-71D5-5CCE-21D6C7E50A0F}"/>
                </a:ext>
              </a:extLst>
            </p:cNvPr>
            <p:cNvSpPr/>
            <p:nvPr/>
          </p:nvSpPr>
          <p:spPr>
            <a:xfrm>
              <a:off x="4121899" y="15271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get-time-series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13E03116-107B-69C9-654C-BC1BD04110E7}"/>
              </a:ext>
            </a:extLst>
          </p:cNvPr>
          <p:cNvSpPr/>
          <p:nvPr/>
        </p:nvSpPr>
        <p:spPr>
          <a:xfrm>
            <a:off x="1858206" y="811039"/>
            <a:ext cx="7170537" cy="5189231"/>
          </a:xfrm>
          <a:custGeom>
            <a:avLst/>
            <a:gdLst>
              <a:gd name="connsiteX0" fmla="*/ 0 w 7170537"/>
              <a:gd name="connsiteY0" fmla="*/ 0 h 5189231"/>
              <a:gd name="connsiteX1" fmla="*/ 7170537 w 7170537"/>
              <a:gd name="connsiteY1" fmla="*/ 0 h 5189231"/>
              <a:gd name="connsiteX2" fmla="*/ 7170537 w 7170537"/>
              <a:gd name="connsiteY2" fmla="*/ 5189231 h 5189231"/>
              <a:gd name="connsiteX3" fmla="*/ 0 w 7170537"/>
              <a:gd name="connsiteY3" fmla="*/ 5189231 h 5189231"/>
              <a:gd name="connsiteX4" fmla="*/ 0 w 7170537"/>
              <a:gd name="connsiteY4" fmla="*/ 0 h 518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0537" h="5189231" extrusionOk="0">
                <a:moveTo>
                  <a:pt x="0" y="0"/>
                </a:moveTo>
                <a:cubicBezTo>
                  <a:pt x="2582964" y="-5264"/>
                  <a:pt x="5601442" y="84467"/>
                  <a:pt x="7170537" y="0"/>
                </a:cubicBezTo>
                <a:cubicBezTo>
                  <a:pt x="7042364" y="1146612"/>
                  <a:pt x="7299687" y="4306876"/>
                  <a:pt x="7170537" y="5189231"/>
                </a:cubicBezTo>
                <a:cubicBezTo>
                  <a:pt x="5984607" y="5295551"/>
                  <a:pt x="2889593" y="5181582"/>
                  <a:pt x="0" y="5189231"/>
                </a:cubicBezTo>
                <a:cubicBezTo>
                  <a:pt x="160128" y="2873168"/>
                  <a:pt x="25049" y="576500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A8723C8-C1D6-0A25-64A9-082AE5325A7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023470" y="1991897"/>
            <a:ext cx="103493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9602677" y="1727177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8086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E5D1214-5038-ABE9-336C-067B36B32CAD}"/>
              </a:ext>
            </a:extLst>
          </p:cNvPr>
          <p:cNvSpPr/>
          <p:nvPr/>
        </p:nvSpPr>
        <p:spPr>
          <a:xfrm>
            <a:off x="10048673" y="1379157"/>
            <a:ext cx="1334102" cy="2130358"/>
          </a:xfrm>
          <a:custGeom>
            <a:avLst/>
            <a:gdLst>
              <a:gd name="connsiteX0" fmla="*/ 0 w 1334102"/>
              <a:gd name="connsiteY0" fmla="*/ 166763 h 2130358"/>
              <a:gd name="connsiteX1" fmla="*/ 667051 w 1334102"/>
              <a:gd name="connsiteY1" fmla="*/ 333526 h 2130358"/>
              <a:gd name="connsiteX2" fmla="*/ 1334102 w 1334102"/>
              <a:gd name="connsiteY2" fmla="*/ 166763 h 2130358"/>
              <a:gd name="connsiteX3" fmla="*/ 1334102 w 1334102"/>
              <a:gd name="connsiteY3" fmla="*/ 1963595 h 2130358"/>
              <a:gd name="connsiteX4" fmla="*/ 667051 w 1334102"/>
              <a:gd name="connsiteY4" fmla="*/ 2130358 h 2130358"/>
              <a:gd name="connsiteX5" fmla="*/ 0 w 1334102"/>
              <a:gd name="connsiteY5" fmla="*/ 1963595 h 2130358"/>
              <a:gd name="connsiteX6" fmla="*/ 0 w 1334102"/>
              <a:gd name="connsiteY6" fmla="*/ 166763 h 2130358"/>
              <a:gd name="connsiteX0" fmla="*/ 0 w 1334102"/>
              <a:gd name="connsiteY0" fmla="*/ 166763 h 2130358"/>
              <a:gd name="connsiteX1" fmla="*/ 667051 w 1334102"/>
              <a:gd name="connsiteY1" fmla="*/ 0 h 2130358"/>
              <a:gd name="connsiteX2" fmla="*/ 1334102 w 1334102"/>
              <a:gd name="connsiteY2" fmla="*/ 166763 h 2130358"/>
              <a:gd name="connsiteX3" fmla="*/ 667051 w 1334102"/>
              <a:gd name="connsiteY3" fmla="*/ 333526 h 2130358"/>
              <a:gd name="connsiteX4" fmla="*/ 0 w 1334102"/>
              <a:gd name="connsiteY4" fmla="*/ 166763 h 2130358"/>
              <a:gd name="connsiteX0" fmla="*/ 1334102 w 1334102"/>
              <a:gd name="connsiteY0" fmla="*/ 166763 h 2130358"/>
              <a:gd name="connsiteX1" fmla="*/ 667051 w 1334102"/>
              <a:gd name="connsiteY1" fmla="*/ 333526 h 2130358"/>
              <a:gd name="connsiteX2" fmla="*/ 0 w 1334102"/>
              <a:gd name="connsiteY2" fmla="*/ 166763 h 2130358"/>
              <a:gd name="connsiteX3" fmla="*/ 667051 w 1334102"/>
              <a:gd name="connsiteY3" fmla="*/ 0 h 2130358"/>
              <a:gd name="connsiteX4" fmla="*/ 1334102 w 1334102"/>
              <a:gd name="connsiteY4" fmla="*/ 166763 h 2130358"/>
              <a:gd name="connsiteX5" fmla="*/ 1334102 w 1334102"/>
              <a:gd name="connsiteY5" fmla="*/ 1963595 h 2130358"/>
              <a:gd name="connsiteX6" fmla="*/ 667051 w 1334102"/>
              <a:gd name="connsiteY6" fmla="*/ 2130358 h 2130358"/>
              <a:gd name="connsiteX7" fmla="*/ 0 w 1334102"/>
              <a:gd name="connsiteY7" fmla="*/ 1963595 h 2130358"/>
              <a:gd name="connsiteX8" fmla="*/ 0 w 1334102"/>
              <a:gd name="connsiteY8" fmla="*/ 166763 h 213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4102" h="2130358" stroke="0" extrusionOk="0">
                <a:moveTo>
                  <a:pt x="0" y="166763"/>
                </a:moveTo>
                <a:cubicBezTo>
                  <a:pt x="10357" y="247381"/>
                  <a:pt x="244836" y="336335"/>
                  <a:pt x="667051" y="333526"/>
                </a:cubicBezTo>
                <a:cubicBezTo>
                  <a:pt x="1041697" y="332742"/>
                  <a:pt x="1321946" y="261303"/>
                  <a:pt x="1334102" y="166763"/>
                </a:cubicBezTo>
                <a:cubicBezTo>
                  <a:pt x="1413304" y="616163"/>
                  <a:pt x="1488930" y="1461535"/>
                  <a:pt x="1334102" y="1963595"/>
                </a:cubicBezTo>
                <a:cubicBezTo>
                  <a:pt x="1360208" y="2101545"/>
                  <a:pt x="1010517" y="2086291"/>
                  <a:pt x="667051" y="2130358"/>
                </a:cubicBezTo>
                <a:cubicBezTo>
                  <a:pt x="295099" y="2146709"/>
                  <a:pt x="-1117" y="2056164"/>
                  <a:pt x="0" y="1963595"/>
                </a:cubicBezTo>
                <a:cubicBezTo>
                  <a:pt x="131615" y="1769773"/>
                  <a:pt x="126546" y="817402"/>
                  <a:pt x="0" y="166763"/>
                </a:cubicBezTo>
                <a:close/>
              </a:path>
              <a:path w="1334102" h="2130358" fill="lighten" stroke="0" extrusionOk="0">
                <a:moveTo>
                  <a:pt x="0" y="166763"/>
                </a:moveTo>
                <a:cubicBezTo>
                  <a:pt x="13122" y="129727"/>
                  <a:pt x="279188" y="-6864"/>
                  <a:pt x="667051" y="0"/>
                </a:cubicBezTo>
                <a:cubicBezTo>
                  <a:pt x="1031626" y="-11190"/>
                  <a:pt x="1344356" y="61256"/>
                  <a:pt x="1334102" y="166763"/>
                </a:cubicBezTo>
                <a:cubicBezTo>
                  <a:pt x="1349232" y="244424"/>
                  <a:pt x="1033416" y="339780"/>
                  <a:pt x="667051" y="333526"/>
                </a:cubicBezTo>
                <a:cubicBezTo>
                  <a:pt x="298420" y="337235"/>
                  <a:pt x="1510" y="274125"/>
                  <a:pt x="0" y="166763"/>
                </a:cubicBezTo>
                <a:close/>
              </a:path>
              <a:path w="1334102" h="2130358" fill="none" extrusionOk="0">
                <a:moveTo>
                  <a:pt x="1334102" y="166763"/>
                </a:moveTo>
                <a:cubicBezTo>
                  <a:pt x="1343778" y="242186"/>
                  <a:pt x="1021436" y="301548"/>
                  <a:pt x="667051" y="333526"/>
                </a:cubicBezTo>
                <a:cubicBezTo>
                  <a:pt x="300785" y="327235"/>
                  <a:pt x="5835" y="244748"/>
                  <a:pt x="0" y="166763"/>
                </a:cubicBezTo>
                <a:cubicBezTo>
                  <a:pt x="35469" y="101151"/>
                  <a:pt x="335153" y="-11512"/>
                  <a:pt x="667051" y="0"/>
                </a:cubicBezTo>
                <a:cubicBezTo>
                  <a:pt x="1040793" y="4304"/>
                  <a:pt x="1338594" y="92099"/>
                  <a:pt x="1334102" y="166763"/>
                </a:cubicBezTo>
                <a:cubicBezTo>
                  <a:pt x="1361373" y="1052808"/>
                  <a:pt x="1379510" y="1216840"/>
                  <a:pt x="1334102" y="1963595"/>
                </a:cubicBezTo>
                <a:cubicBezTo>
                  <a:pt x="1360042" y="2090788"/>
                  <a:pt x="1002799" y="2141183"/>
                  <a:pt x="667051" y="2130358"/>
                </a:cubicBezTo>
                <a:cubicBezTo>
                  <a:pt x="297913" y="2131376"/>
                  <a:pt x="14138" y="2045479"/>
                  <a:pt x="0" y="1963595"/>
                </a:cubicBezTo>
                <a:cubicBezTo>
                  <a:pt x="-92158" y="1734069"/>
                  <a:pt x="72582" y="558999"/>
                  <a:pt x="0" y="16676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205972C-1703-0784-00E4-C7F7A2BE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813" y="2829176"/>
            <a:ext cx="2144472" cy="79524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B97DF2E-B0D7-90AC-BCF9-B656C83C5C0B}"/>
              </a:ext>
            </a:extLst>
          </p:cNvPr>
          <p:cNvSpPr txBox="1"/>
          <p:nvPr/>
        </p:nvSpPr>
        <p:spPr>
          <a:xfrm>
            <a:off x="10058401" y="18533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/query</a:t>
            </a:r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3E63E11-7F39-75BF-DA89-5A33307112C0}"/>
              </a:ext>
            </a:extLst>
          </p:cNvPr>
          <p:cNvCxnSpPr>
            <a:cxnSpLocks/>
          </p:cNvCxnSpPr>
          <p:nvPr/>
        </p:nvCxnSpPr>
        <p:spPr>
          <a:xfrm flipH="1">
            <a:off x="1510571" y="1718636"/>
            <a:ext cx="2616640" cy="76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02D922-1D3B-2E13-FA11-26B84F8E09AE}"/>
              </a:ext>
            </a:extLst>
          </p:cNvPr>
          <p:cNvSpPr txBox="1"/>
          <p:nvPr/>
        </p:nvSpPr>
        <p:spPr>
          <a:xfrm>
            <a:off x="2696769" y="1265162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 </a:t>
            </a:r>
            <a:r>
              <a:rPr lang="it-IT" sz="1050" b="1">
                <a:latin typeface="Bahnschrift Light Condensed" panose="020B0502040204020203" pitchFamily="34" charset="0"/>
              </a:rPr>
              <a:t>/gettimeseries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10649CE-EE62-71FD-3BA7-184EFB37A990}"/>
              </a:ext>
            </a:extLst>
          </p:cNvPr>
          <p:cNvSpPr txBox="1"/>
          <p:nvPr/>
        </p:nvSpPr>
        <p:spPr>
          <a:xfrm>
            <a:off x="3531917" y="140814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/query</a:t>
            </a:r>
            <a:endParaRPr lang="it-IT" sz="1400">
              <a:latin typeface="Bahnschrift Light Condensed" panose="020B0502040204020203" pitchFamily="34" charset="0"/>
            </a:endParaRPr>
          </a:p>
        </p:txBody>
      </p: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3C16355-FAAD-589E-4487-2403ADECAF0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008329" y="1535106"/>
            <a:ext cx="4986414" cy="455424"/>
          </a:xfrm>
          <a:prstGeom prst="bentConnector3">
            <a:avLst>
              <a:gd name="adj1" fmla="val 89732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3DF6057-E660-906A-CDE2-B3999244A0D8}"/>
              </a:ext>
            </a:extLst>
          </p:cNvPr>
          <p:cNvCxnSpPr>
            <a:cxnSpLocks/>
          </p:cNvCxnSpPr>
          <p:nvPr/>
        </p:nvCxnSpPr>
        <p:spPr>
          <a:xfrm>
            <a:off x="1896261" y="1516142"/>
            <a:ext cx="122191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B5FBA29-6053-9301-F6FC-C9B048A59EA4}"/>
              </a:ext>
            </a:extLst>
          </p:cNvPr>
          <p:cNvCxnSpPr>
            <a:cxnSpLocks/>
          </p:cNvCxnSpPr>
          <p:nvPr/>
        </p:nvCxnSpPr>
        <p:spPr>
          <a:xfrm flipH="1">
            <a:off x="9007815" y="2154117"/>
            <a:ext cx="10505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F0024D7-41D9-97D8-E3FC-457B36907933}"/>
              </a:ext>
            </a:extLst>
          </p:cNvPr>
          <p:cNvSpPr txBox="1"/>
          <p:nvPr/>
        </p:nvSpPr>
        <p:spPr>
          <a:xfrm>
            <a:off x="9599992" y="2118984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JSON raw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0C66754-8EE6-3541-2389-C30A3A60CA86}"/>
              </a:ext>
            </a:extLst>
          </p:cNvPr>
          <p:cNvSpPr/>
          <p:nvPr/>
        </p:nvSpPr>
        <p:spPr>
          <a:xfrm>
            <a:off x="4333255" y="1444634"/>
            <a:ext cx="894080" cy="169993"/>
          </a:xfrm>
          <a:custGeom>
            <a:avLst/>
            <a:gdLst>
              <a:gd name="connsiteX0" fmla="*/ 0 w 894080"/>
              <a:gd name="connsiteY0" fmla="*/ 0 h 169993"/>
              <a:gd name="connsiteX1" fmla="*/ 420218 w 894080"/>
              <a:gd name="connsiteY1" fmla="*/ 0 h 169993"/>
              <a:gd name="connsiteX2" fmla="*/ 894080 w 894080"/>
              <a:gd name="connsiteY2" fmla="*/ 0 h 169993"/>
              <a:gd name="connsiteX3" fmla="*/ 894080 w 894080"/>
              <a:gd name="connsiteY3" fmla="*/ 169993 h 169993"/>
              <a:gd name="connsiteX4" fmla="*/ 464922 w 894080"/>
              <a:gd name="connsiteY4" fmla="*/ 169993 h 169993"/>
              <a:gd name="connsiteX5" fmla="*/ 0 w 894080"/>
              <a:gd name="connsiteY5" fmla="*/ 169993 h 169993"/>
              <a:gd name="connsiteX6" fmla="*/ 0 w 894080"/>
              <a:gd name="connsiteY6" fmla="*/ 0 h 16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9993" fill="none" extrusionOk="0">
                <a:moveTo>
                  <a:pt x="0" y="0"/>
                </a:moveTo>
                <a:cubicBezTo>
                  <a:pt x="123420" y="8948"/>
                  <a:pt x="268336" y="10215"/>
                  <a:pt x="420218" y="0"/>
                </a:cubicBezTo>
                <a:cubicBezTo>
                  <a:pt x="572100" y="-10215"/>
                  <a:pt x="662119" y="-19408"/>
                  <a:pt x="894080" y="0"/>
                </a:cubicBezTo>
                <a:cubicBezTo>
                  <a:pt x="889653" y="78804"/>
                  <a:pt x="895597" y="99518"/>
                  <a:pt x="894080" y="169993"/>
                </a:cubicBezTo>
                <a:cubicBezTo>
                  <a:pt x="804932" y="154185"/>
                  <a:pt x="561156" y="183375"/>
                  <a:pt x="464922" y="169993"/>
                </a:cubicBezTo>
                <a:cubicBezTo>
                  <a:pt x="368688" y="156611"/>
                  <a:pt x="148189" y="154479"/>
                  <a:pt x="0" y="169993"/>
                </a:cubicBezTo>
                <a:cubicBezTo>
                  <a:pt x="-4347" y="129826"/>
                  <a:pt x="-1196" y="41927"/>
                  <a:pt x="0" y="0"/>
                </a:cubicBezTo>
                <a:close/>
              </a:path>
              <a:path w="894080" h="169993" stroke="0" extrusionOk="0">
                <a:moveTo>
                  <a:pt x="0" y="0"/>
                </a:moveTo>
                <a:cubicBezTo>
                  <a:pt x="214223" y="20273"/>
                  <a:pt x="304734" y="462"/>
                  <a:pt x="455981" y="0"/>
                </a:cubicBezTo>
                <a:cubicBezTo>
                  <a:pt x="607228" y="-462"/>
                  <a:pt x="704535" y="-6329"/>
                  <a:pt x="894080" y="0"/>
                </a:cubicBezTo>
                <a:cubicBezTo>
                  <a:pt x="898638" y="44111"/>
                  <a:pt x="894660" y="93191"/>
                  <a:pt x="894080" y="169993"/>
                </a:cubicBezTo>
                <a:cubicBezTo>
                  <a:pt x="682086" y="157823"/>
                  <a:pt x="661582" y="167040"/>
                  <a:pt x="447040" y="169993"/>
                </a:cubicBezTo>
                <a:cubicBezTo>
                  <a:pt x="232498" y="172946"/>
                  <a:pt x="173743" y="153489"/>
                  <a:pt x="0" y="169993"/>
                </a:cubicBezTo>
                <a:cubicBezTo>
                  <a:pt x="4652" y="103913"/>
                  <a:pt x="3672" y="65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createQuery_Influxdb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C727033A-BEF6-67F8-66DF-5A34B562BAF1}"/>
              </a:ext>
            </a:extLst>
          </p:cNvPr>
          <p:cNvCxnSpPr>
            <a:cxnSpLocks/>
          </p:cNvCxnSpPr>
          <p:nvPr/>
        </p:nvCxnSpPr>
        <p:spPr>
          <a:xfrm rot="10800000">
            <a:off x="4168190" y="1726246"/>
            <a:ext cx="4816825" cy="412991"/>
          </a:xfrm>
          <a:prstGeom prst="bentConnector3">
            <a:avLst>
              <a:gd name="adj1" fmla="val 12471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EAA7564C-3A30-4609-D735-B344D61E9680}"/>
              </a:ext>
            </a:extLst>
          </p:cNvPr>
          <p:cNvSpPr/>
          <p:nvPr/>
        </p:nvSpPr>
        <p:spPr>
          <a:xfrm>
            <a:off x="4138609" y="1652055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JsonRawToJsonDataFrame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1FADA6A-73E6-55E8-3F66-F1546B3BB3B5}"/>
              </a:ext>
            </a:extLst>
          </p:cNvPr>
          <p:cNvSpPr txBox="1"/>
          <p:nvPr/>
        </p:nvSpPr>
        <p:spPr>
          <a:xfrm>
            <a:off x="2577643" y="1685419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i="1">
                <a:latin typeface="Bahnschrift Light Condensed" panose="020B0502040204020203" pitchFamily="34" charset="0"/>
              </a:rPr>
              <a:t>dataframe</a:t>
            </a:r>
            <a:endParaRPr lang="it-IT" sz="1050" i="1">
              <a:latin typeface="Bahnschrift Light Condensed" panose="020B0502040204020203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E61931FF-66BE-CA78-599F-16B615242FC9}"/>
              </a:ext>
            </a:extLst>
          </p:cNvPr>
          <p:cNvSpPr/>
          <p:nvPr/>
        </p:nvSpPr>
        <p:spPr>
          <a:xfrm>
            <a:off x="442908" y="1291393"/>
            <a:ext cx="1054799" cy="2547493"/>
          </a:xfrm>
          <a:custGeom>
            <a:avLst/>
            <a:gdLst>
              <a:gd name="connsiteX0" fmla="*/ 0 w 1054799"/>
              <a:gd name="connsiteY0" fmla="*/ 0 h 2547493"/>
              <a:gd name="connsiteX1" fmla="*/ 537947 w 1054799"/>
              <a:gd name="connsiteY1" fmla="*/ 0 h 2547493"/>
              <a:gd name="connsiteX2" fmla="*/ 1054799 w 1054799"/>
              <a:gd name="connsiteY2" fmla="*/ 0 h 2547493"/>
              <a:gd name="connsiteX3" fmla="*/ 1054799 w 1054799"/>
              <a:gd name="connsiteY3" fmla="*/ 611398 h 2547493"/>
              <a:gd name="connsiteX4" fmla="*/ 1054799 w 1054799"/>
              <a:gd name="connsiteY4" fmla="*/ 1248272 h 2547493"/>
              <a:gd name="connsiteX5" fmla="*/ 1054799 w 1054799"/>
              <a:gd name="connsiteY5" fmla="*/ 1834195 h 2547493"/>
              <a:gd name="connsiteX6" fmla="*/ 1054799 w 1054799"/>
              <a:gd name="connsiteY6" fmla="*/ 2547493 h 2547493"/>
              <a:gd name="connsiteX7" fmla="*/ 537947 w 1054799"/>
              <a:gd name="connsiteY7" fmla="*/ 2547493 h 2547493"/>
              <a:gd name="connsiteX8" fmla="*/ 0 w 1054799"/>
              <a:gd name="connsiteY8" fmla="*/ 2547493 h 2547493"/>
              <a:gd name="connsiteX9" fmla="*/ 0 w 1054799"/>
              <a:gd name="connsiteY9" fmla="*/ 1961570 h 2547493"/>
              <a:gd name="connsiteX10" fmla="*/ 0 w 1054799"/>
              <a:gd name="connsiteY10" fmla="*/ 1350171 h 2547493"/>
              <a:gd name="connsiteX11" fmla="*/ 0 w 1054799"/>
              <a:gd name="connsiteY11" fmla="*/ 738773 h 2547493"/>
              <a:gd name="connsiteX12" fmla="*/ 0 w 1054799"/>
              <a:gd name="connsiteY12" fmla="*/ 0 h 254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4799" h="2547493" extrusionOk="0">
                <a:moveTo>
                  <a:pt x="0" y="0"/>
                </a:moveTo>
                <a:cubicBezTo>
                  <a:pt x="239082" y="-13608"/>
                  <a:pt x="396314" y="19144"/>
                  <a:pt x="537947" y="0"/>
                </a:cubicBezTo>
                <a:cubicBezTo>
                  <a:pt x="679580" y="-19144"/>
                  <a:pt x="842347" y="20252"/>
                  <a:pt x="1054799" y="0"/>
                </a:cubicBezTo>
                <a:cubicBezTo>
                  <a:pt x="1049354" y="125265"/>
                  <a:pt x="1073385" y="344127"/>
                  <a:pt x="1054799" y="611398"/>
                </a:cubicBezTo>
                <a:cubicBezTo>
                  <a:pt x="1036213" y="878669"/>
                  <a:pt x="1066348" y="943039"/>
                  <a:pt x="1054799" y="1248272"/>
                </a:cubicBezTo>
                <a:cubicBezTo>
                  <a:pt x="1043250" y="1553505"/>
                  <a:pt x="1034589" y="1714644"/>
                  <a:pt x="1054799" y="1834195"/>
                </a:cubicBezTo>
                <a:cubicBezTo>
                  <a:pt x="1075009" y="1953746"/>
                  <a:pt x="1047970" y="2293214"/>
                  <a:pt x="1054799" y="2547493"/>
                </a:cubicBezTo>
                <a:cubicBezTo>
                  <a:pt x="895025" y="2561878"/>
                  <a:pt x="689517" y="2521726"/>
                  <a:pt x="537947" y="2547493"/>
                </a:cubicBezTo>
                <a:cubicBezTo>
                  <a:pt x="386377" y="2573260"/>
                  <a:pt x="231930" y="2536498"/>
                  <a:pt x="0" y="2547493"/>
                </a:cubicBezTo>
                <a:cubicBezTo>
                  <a:pt x="15262" y="2296367"/>
                  <a:pt x="24475" y="2221731"/>
                  <a:pt x="0" y="1961570"/>
                </a:cubicBezTo>
                <a:cubicBezTo>
                  <a:pt x="-24475" y="1701409"/>
                  <a:pt x="6940" y="1598948"/>
                  <a:pt x="0" y="1350171"/>
                </a:cubicBezTo>
                <a:cubicBezTo>
                  <a:pt x="-6940" y="1101394"/>
                  <a:pt x="-25297" y="916996"/>
                  <a:pt x="0" y="738773"/>
                </a:cubicBezTo>
                <a:cubicBezTo>
                  <a:pt x="25297" y="560550"/>
                  <a:pt x="31927" y="235076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DC0E04A4-CEC0-6102-E2FC-D4FC9E52F6A6}"/>
              </a:ext>
            </a:extLst>
          </p:cNvPr>
          <p:cNvCxnSpPr>
            <a:cxnSpLocks/>
          </p:cNvCxnSpPr>
          <p:nvPr/>
        </p:nvCxnSpPr>
        <p:spPr>
          <a:xfrm flipV="1">
            <a:off x="1507437" y="1515891"/>
            <a:ext cx="386175" cy="25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F46AB75-29FB-CAD8-5880-019E2E828569}"/>
              </a:ext>
            </a:extLst>
          </p:cNvPr>
          <p:cNvSpPr txBox="1"/>
          <p:nvPr/>
        </p:nvSpPr>
        <p:spPr>
          <a:xfrm>
            <a:off x="1541112" y="123130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8001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D357F74-BEC1-CEF1-4F93-8DDEEF5E28DD}"/>
              </a:ext>
            </a:extLst>
          </p:cNvPr>
          <p:cNvSpPr txBox="1"/>
          <p:nvPr/>
        </p:nvSpPr>
        <p:spPr>
          <a:xfrm>
            <a:off x="502141" y="1041926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>
                <a:latin typeface="Bahnschrift Light Condensed" panose="020B0502040204020203" pitchFamily="34" charset="0"/>
              </a:rPr>
              <a:t>User Interface 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E003CF8D-F812-4A67-B0AE-F177FD0CC88F}"/>
              </a:ext>
            </a:extLst>
          </p:cNvPr>
          <p:cNvSpPr/>
          <p:nvPr/>
        </p:nvSpPr>
        <p:spPr>
          <a:xfrm>
            <a:off x="442908" y="1089718"/>
            <a:ext cx="1054799" cy="209230"/>
          </a:xfrm>
          <a:custGeom>
            <a:avLst/>
            <a:gdLst>
              <a:gd name="connsiteX0" fmla="*/ 0 w 1054799"/>
              <a:gd name="connsiteY0" fmla="*/ 0 h 209230"/>
              <a:gd name="connsiteX1" fmla="*/ 516852 w 1054799"/>
              <a:gd name="connsiteY1" fmla="*/ 0 h 209230"/>
              <a:gd name="connsiteX2" fmla="*/ 1054799 w 1054799"/>
              <a:gd name="connsiteY2" fmla="*/ 0 h 209230"/>
              <a:gd name="connsiteX3" fmla="*/ 1054799 w 1054799"/>
              <a:gd name="connsiteY3" fmla="*/ 209230 h 209230"/>
              <a:gd name="connsiteX4" fmla="*/ 537947 w 1054799"/>
              <a:gd name="connsiteY4" fmla="*/ 209230 h 209230"/>
              <a:gd name="connsiteX5" fmla="*/ 0 w 1054799"/>
              <a:gd name="connsiteY5" fmla="*/ 209230 h 209230"/>
              <a:gd name="connsiteX6" fmla="*/ 0 w 1054799"/>
              <a:gd name="connsiteY6" fmla="*/ 0 h 20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799" h="209230" extrusionOk="0">
                <a:moveTo>
                  <a:pt x="0" y="0"/>
                </a:moveTo>
                <a:cubicBezTo>
                  <a:pt x="178600" y="-350"/>
                  <a:pt x="368051" y="-4194"/>
                  <a:pt x="516852" y="0"/>
                </a:cubicBezTo>
                <a:cubicBezTo>
                  <a:pt x="665653" y="4194"/>
                  <a:pt x="786032" y="18523"/>
                  <a:pt x="1054799" y="0"/>
                </a:cubicBezTo>
                <a:cubicBezTo>
                  <a:pt x="1057459" y="99383"/>
                  <a:pt x="1057649" y="150389"/>
                  <a:pt x="1054799" y="209230"/>
                </a:cubicBezTo>
                <a:cubicBezTo>
                  <a:pt x="888542" y="186916"/>
                  <a:pt x="780787" y="188802"/>
                  <a:pt x="537947" y="209230"/>
                </a:cubicBezTo>
                <a:cubicBezTo>
                  <a:pt x="295107" y="229658"/>
                  <a:pt x="124291" y="212293"/>
                  <a:pt x="0" y="209230"/>
                </a:cubicBezTo>
                <a:cubicBezTo>
                  <a:pt x="-3581" y="148978"/>
                  <a:pt x="-6714" y="81145"/>
                  <a:pt x="0" y="0"/>
                </a:cubicBezTo>
                <a:close/>
              </a:path>
            </a:pathLst>
          </a:custGeom>
          <a:noFill/>
          <a:ln w="9525"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76" name="Immagine 75">
            <a:extLst>
              <a:ext uri="{FF2B5EF4-FFF2-40B4-BE49-F238E27FC236}">
                <a16:creationId xmlns:a16="http://schemas.microsoft.com/office/drawing/2014/main" id="{8705932A-2A8D-2E76-FC2B-49DAB8A2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35" y="1596883"/>
            <a:ext cx="913290" cy="385570"/>
          </a:xfrm>
          <a:prstGeom prst="rect">
            <a:avLst/>
          </a:prstGeom>
        </p:spPr>
      </p:pic>
      <p:grpSp>
        <p:nvGrpSpPr>
          <p:cNvPr id="80" name="Gruppo 79">
            <a:extLst>
              <a:ext uri="{FF2B5EF4-FFF2-40B4-BE49-F238E27FC236}">
                <a16:creationId xmlns:a16="http://schemas.microsoft.com/office/drawing/2014/main" id="{B1788927-4212-40E9-5087-312A337A83E7}"/>
              </a:ext>
            </a:extLst>
          </p:cNvPr>
          <p:cNvGrpSpPr/>
          <p:nvPr/>
        </p:nvGrpSpPr>
        <p:grpSpPr>
          <a:xfrm>
            <a:off x="3143770" y="2122346"/>
            <a:ext cx="2242775" cy="1158278"/>
            <a:chOff x="4125912" y="2682896"/>
            <a:chExt cx="2242775" cy="775710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AF5AF21E-0C80-70AA-F0D3-5029D6910DDC}"/>
                </a:ext>
              </a:extLst>
            </p:cNvPr>
            <p:cNvSpPr/>
            <p:nvPr/>
          </p:nvSpPr>
          <p:spPr>
            <a:xfrm>
              <a:off x="4126014" y="2877496"/>
              <a:ext cx="2242673" cy="581110"/>
            </a:xfrm>
            <a:custGeom>
              <a:avLst/>
              <a:gdLst>
                <a:gd name="connsiteX0" fmla="*/ 0 w 2242673"/>
                <a:gd name="connsiteY0" fmla="*/ 0 h 581110"/>
                <a:gd name="connsiteX1" fmla="*/ 605522 w 2242673"/>
                <a:gd name="connsiteY1" fmla="*/ 0 h 581110"/>
                <a:gd name="connsiteX2" fmla="*/ 1211043 w 2242673"/>
                <a:gd name="connsiteY2" fmla="*/ 0 h 581110"/>
                <a:gd name="connsiteX3" fmla="*/ 1704431 w 2242673"/>
                <a:gd name="connsiteY3" fmla="*/ 0 h 581110"/>
                <a:gd name="connsiteX4" fmla="*/ 2242673 w 2242673"/>
                <a:gd name="connsiteY4" fmla="*/ 0 h 581110"/>
                <a:gd name="connsiteX5" fmla="*/ 2242673 w 2242673"/>
                <a:gd name="connsiteY5" fmla="*/ 581110 h 581110"/>
                <a:gd name="connsiteX6" fmla="*/ 1749285 w 2242673"/>
                <a:gd name="connsiteY6" fmla="*/ 581110 h 581110"/>
                <a:gd name="connsiteX7" fmla="*/ 1255897 w 2242673"/>
                <a:gd name="connsiteY7" fmla="*/ 581110 h 581110"/>
                <a:gd name="connsiteX8" fmla="*/ 695229 w 2242673"/>
                <a:gd name="connsiteY8" fmla="*/ 581110 h 581110"/>
                <a:gd name="connsiteX9" fmla="*/ 0 w 2242673"/>
                <a:gd name="connsiteY9" fmla="*/ 581110 h 581110"/>
                <a:gd name="connsiteX10" fmla="*/ 0 w 2242673"/>
                <a:gd name="connsiteY10" fmla="*/ 0 h 581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581110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4508" y="143183"/>
                    <a:pt x="2233273" y="434307"/>
                    <a:pt x="2242673" y="581110"/>
                  </a:cubicBezTo>
                  <a:cubicBezTo>
                    <a:pt x="2088036" y="603017"/>
                    <a:pt x="1907952" y="587478"/>
                    <a:pt x="1749285" y="581110"/>
                  </a:cubicBezTo>
                  <a:cubicBezTo>
                    <a:pt x="1590618" y="574742"/>
                    <a:pt x="1464598" y="558617"/>
                    <a:pt x="1255897" y="581110"/>
                  </a:cubicBezTo>
                  <a:cubicBezTo>
                    <a:pt x="1047196" y="603603"/>
                    <a:pt x="850654" y="563195"/>
                    <a:pt x="695229" y="581110"/>
                  </a:cubicBezTo>
                  <a:cubicBezTo>
                    <a:pt x="539804" y="599025"/>
                    <a:pt x="199873" y="570994"/>
                    <a:pt x="0" y="581110"/>
                  </a:cubicBezTo>
                  <a:cubicBezTo>
                    <a:pt x="6924" y="350783"/>
                    <a:pt x="-27552" y="177721"/>
                    <a:pt x="0" y="0"/>
                  </a:cubicBezTo>
                  <a:close/>
                </a:path>
                <a:path w="2242673" h="581110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38664" y="123264"/>
                    <a:pt x="2236584" y="446056"/>
                    <a:pt x="2242673" y="581110"/>
                  </a:cubicBezTo>
                  <a:cubicBezTo>
                    <a:pt x="2023607" y="583014"/>
                    <a:pt x="1929762" y="592384"/>
                    <a:pt x="1749285" y="581110"/>
                  </a:cubicBezTo>
                  <a:cubicBezTo>
                    <a:pt x="1568808" y="569836"/>
                    <a:pt x="1426055" y="566901"/>
                    <a:pt x="1255897" y="581110"/>
                  </a:cubicBezTo>
                  <a:cubicBezTo>
                    <a:pt x="1085739" y="595319"/>
                    <a:pt x="820383" y="592159"/>
                    <a:pt x="672802" y="581110"/>
                  </a:cubicBezTo>
                  <a:cubicBezTo>
                    <a:pt x="525221" y="570061"/>
                    <a:pt x="315094" y="591449"/>
                    <a:pt x="0" y="581110"/>
                  </a:cubicBezTo>
                  <a:cubicBezTo>
                    <a:pt x="22649" y="358255"/>
                    <a:pt x="-25567" y="149682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latin typeface="Bahnschrift Light Condensed" panose="020B0502040204020203" pitchFamily="34" charset="0"/>
              </a:endParaRPr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50FC0DA-8075-8B6A-ABF1-2CCCBF60A0B7}"/>
                </a:ext>
              </a:extLst>
            </p:cNvPr>
            <p:cNvSpPr/>
            <p:nvPr/>
          </p:nvSpPr>
          <p:spPr>
            <a:xfrm>
              <a:off x="4125912" y="2682896"/>
              <a:ext cx="2242673" cy="194487"/>
            </a:xfrm>
            <a:custGeom>
              <a:avLst/>
              <a:gdLst>
                <a:gd name="connsiteX0" fmla="*/ 0 w 2242673"/>
                <a:gd name="connsiteY0" fmla="*/ 0 h 194487"/>
                <a:gd name="connsiteX1" fmla="*/ 605522 w 2242673"/>
                <a:gd name="connsiteY1" fmla="*/ 0 h 194487"/>
                <a:gd name="connsiteX2" fmla="*/ 1211043 w 2242673"/>
                <a:gd name="connsiteY2" fmla="*/ 0 h 194487"/>
                <a:gd name="connsiteX3" fmla="*/ 1704431 w 2242673"/>
                <a:gd name="connsiteY3" fmla="*/ 0 h 194487"/>
                <a:gd name="connsiteX4" fmla="*/ 2242673 w 2242673"/>
                <a:gd name="connsiteY4" fmla="*/ 0 h 194487"/>
                <a:gd name="connsiteX5" fmla="*/ 2242673 w 2242673"/>
                <a:gd name="connsiteY5" fmla="*/ 194487 h 194487"/>
                <a:gd name="connsiteX6" fmla="*/ 1749285 w 2242673"/>
                <a:gd name="connsiteY6" fmla="*/ 194487 h 194487"/>
                <a:gd name="connsiteX7" fmla="*/ 1255897 w 2242673"/>
                <a:gd name="connsiteY7" fmla="*/ 194487 h 194487"/>
                <a:gd name="connsiteX8" fmla="*/ 695229 w 2242673"/>
                <a:gd name="connsiteY8" fmla="*/ 194487 h 194487"/>
                <a:gd name="connsiteX9" fmla="*/ 0 w 2242673"/>
                <a:gd name="connsiteY9" fmla="*/ 194487 h 194487"/>
                <a:gd name="connsiteX10" fmla="*/ 0 w 2242673"/>
                <a:gd name="connsiteY10" fmla="*/ 0 h 19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673" h="194487" fill="none" extrusionOk="0">
                  <a:moveTo>
                    <a:pt x="0" y="0"/>
                  </a:moveTo>
                  <a:cubicBezTo>
                    <a:pt x="271175" y="26416"/>
                    <a:pt x="445617" y="-2552"/>
                    <a:pt x="605522" y="0"/>
                  </a:cubicBezTo>
                  <a:cubicBezTo>
                    <a:pt x="765427" y="2552"/>
                    <a:pt x="1048727" y="-9591"/>
                    <a:pt x="1211043" y="0"/>
                  </a:cubicBezTo>
                  <a:cubicBezTo>
                    <a:pt x="1373359" y="9591"/>
                    <a:pt x="1577875" y="17364"/>
                    <a:pt x="1704431" y="0"/>
                  </a:cubicBezTo>
                  <a:cubicBezTo>
                    <a:pt x="1830987" y="-17364"/>
                    <a:pt x="2064556" y="-13737"/>
                    <a:pt x="2242673" y="0"/>
                  </a:cubicBezTo>
                  <a:cubicBezTo>
                    <a:pt x="2233205" y="66923"/>
                    <a:pt x="2247577" y="150080"/>
                    <a:pt x="2242673" y="194487"/>
                  </a:cubicBezTo>
                  <a:cubicBezTo>
                    <a:pt x="2088036" y="216394"/>
                    <a:pt x="1907952" y="200855"/>
                    <a:pt x="1749285" y="194487"/>
                  </a:cubicBezTo>
                  <a:cubicBezTo>
                    <a:pt x="1590618" y="188119"/>
                    <a:pt x="1464598" y="171994"/>
                    <a:pt x="1255897" y="194487"/>
                  </a:cubicBezTo>
                  <a:cubicBezTo>
                    <a:pt x="1047196" y="216980"/>
                    <a:pt x="850654" y="176572"/>
                    <a:pt x="695229" y="194487"/>
                  </a:cubicBezTo>
                  <a:cubicBezTo>
                    <a:pt x="539804" y="212402"/>
                    <a:pt x="199873" y="184371"/>
                    <a:pt x="0" y="194487"/>
                  </a:cubicBezTo>
                  <a:cubicBezTo>
                    <a:pt x="-8340" y="132081"/>
                    <a:pt x="-8509" y="83835"/>
                    <a:pt x="0" y="0"/>
                  </a:cubicBezTo>
                  <a:close/>
                </a:path>
                <a:path w="2242673" h="194487" stroke="0" extrusionOk="0">
                  <a:moveTo>
                    <a:pt x="0" y="0"/>
                  </a:moveTo>
                  <a:cubicBezTo>
                    <a:pt x="135803" y="4164"/>
                    <a:pt x="271308" y="-5401"/>
                    <a:pt x="538242" y="0"/>
                  </a:cubicBezTo>
                  <a:cubicBezTo>
                    <a:pt x="805176" y="5401"/>
                    <a:pt x="865404" y="-15174"/>
                    <a:pt x="1054056" y="0"/>
                  </a:cubicBezTo>
                  <a:cubicBezTo>
                    <a:pt x="1242708" y="15174"/>
                    <a:pt x="1327815" y="2266"/>
                    <a:pt x="1592298" y="0"/>
                  </a:cubicBezTo>
                  <a:cubicBezTo>
                    <a:pt x="1856781" y="-2266"/>
                    <a:pt x="2108546" y="-1497"/>
                    <a:pt x="2242673" y="0"/>
                  </a:cubicBezTo>
                  <a:cubicBezTo>
                    <a:pt x="2240171" y="74748"/>
                    <a:pt x="2252016" y="139611"/>
                    <a:pt x="2242673" y="194487"/>
                  </a:cubicBezTo>
                  <a:cubicBezTo>
                    <a:pt x="2023607" y="196391"/>
                    <a:pt x="1929762" y="205761"/>
                    <a:pt x="1749285" y="194487"/>
                  </a:cubicBezTo>
                  <a:cubicBezTo>
                    <a:pt x="1568808" y="183213"/>
                    <a:pt x="1426055" y="180278"/>
                    <a:pt x="1255897" y="194487"/>
                  </a:cubicBezTo>
                  <a:cubicBezTo>
                    <a:pt x="1085739" y="208696"/>
                    <a:pt x="820383" y="205536"/>
                    <a:pt x="672802" y="194487"/>
                  </a:cubicBezTo>
                  <a:cubicBezTo>
                    <a:pt x="525221" y="183438"/>
                    <a:pt x="315094" y="204826"/>
                    <a:pt x="0" y="194487"/>
                  </a:cubicBezTo>
                  <a:cubicBezTo>
                    <a:pt x="-2413" y="137438"/>
                    <a:pt x="-1830" y="6866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224423237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tx1"/>
                  </a:solidFill>
                  <a:latin typeface="Bahnschrift Light Condensed" panose="020B0502040204020203" pitchFamily="34" charset="0"/>
                </a:rPr>
                <a:t>users-manager</a:t>
              </a:r>
              <a:endParaRPr lang="it-IT">
                <a:solidFill>
                  <a:schemeClr val="tx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847D2622-9CE4-4C47-C397-7164F088C0CE}"/>
              </a:ext>
            </a:extLst>
          </p:cNvPr>
          <p:cNvSpPr txBox="1"/>
          <p:nvPr/>
        </p:nvSpPr>
        <p:spPr>
          <a:xfrm>
            <a:off x="2746720" y="237109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8080</a:t>
            </a:r>
            <a:r>
              <a:rPr lang="it-IT" sz="1200">
                <a:latin typeface="Bahnschrift Light Condensed" panose="020B0502040204020203" pitchFamily="34" charset="0"/>
              </a:rPr>
              <a:t>      </a:t>
            </a:r>
            <a:r>
              <a:rPr lang="it-IT" sz="1050" b="1">
                <a:latin typeface="Bahnschrift Light Condensed" panose="020B0502040204020203" pitchFamily="34" charset="0"/>
              </a:rPr>
              <a:t>/consumers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08BA6BCE-142B-8890-37C5-9D94700FC625}"/>
              </a:ext>
            </a:extLst>
          </p:cNvPr>
          <p:cNvCxnSpPr>
            <a:cxnSpLocks/>
          </p:cNvCxnSpPr>
          <p:nvPr/>
        </p:nvCxnSpPr>
        <p:spPr>
          <a:xfrm>
            <a:off x="1937739" y="2627392"/>
            <a:ext cx="11794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692EC45-2D0D-8E9B-0EE6-4BE020ED26D7}"/>
              </a:ext>
            </a:extLst>
          </p:cNvPr>
          <p:cNvSpPr txBox="1"/>
          <p:nvPr/>
        </p:nvSpPr>
        <p:spPr>
          <a:xfrm>
            <a:off x="3777828" y="241759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/{username}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08E1D5E-9762-F429-F057-96A6305214CD}"/>
              </a:ext>
            </a:extLst>
          </p:cNvPr>
          <p:cNvSpPr txBox="1"/>
          <p:nvPr/>
        </p:nvSpPr>
        <p:spPr>
          <a:xfrm>
            <a:off x="3139477" y="2798760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>
                <a:latin typeface="Bahnschrift Light Condensed" panose="020B0502040204020203" pitchFamily="34" charset="0"/>
              </a:rPr>
              <a:t>/subscriptions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F6EFD12D-92DD-3AC0-D696-418CA52412B7}"/>
              </a:ext>
            </a:extLst>
          </p:cNvPr>
          <p:cNvSpPr txBox="1"/>
          <p:nvPr/>
        </p:nvSpPr>
        <p:spPr>
          <a:xfrm>
            <a:off x="3829216" y="282193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/register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/getall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/unsubscribe</a:t>
            </a:r>
            <a:endParaRPr lang="it-IT" sz="1050">
              <a:latin typeface="Bahnschrift Light Condensed" panose="020B0502040204020203" pitchFamily="34" charset="0"/>
            </a:endParaRPr>
          </a:p>
        </p:txBody>
      </p: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778FF401-EE86-6145-8FAE-D16308DB68B9}"/>
              </a:ext>
            </a:extLst>
          </p:cNvPr>
          <p:cNvCxnSpPr>
            <a:cxnSpLocks/>
          </p:cNvCxnSpPr>
          <p:nvPr/>
        </p:nvCxnSpPr>
        <p:spPr>
          <a:xfrm>
            <a:off x="1503705" y="2627392"/>
            <a:ext cx="42725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2D75365-1FFC-C36F-BACE-961050A514A9}"/>
              </a:ext>
            </a:extLst>
          </p:cNvPr>
          <p:cNvSpPr txBox="1"/>
          <p:nvPr/>
        </p:nvSpPr>
        <p:spPr>
          <a:xfrm>
            <a:off x="1532295" y="235162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>
                <a:latin typeface="Bahnschrift Light Condensed" panose="020B0502040204020203" pitchFamily="34" charset="0"/>
              </a:rPr>
              <a:t>8002</a:t>
            </a:r>
            <a:endParaRPr lang="it-IT" b="1">
              <a:latin typeface="Bahnschrift Light Condensed" panose="020B0502040204020203" pitchFamily="34" charset="0"/>
            </a:endParaRPr>
          </a:p>
        </p:txBody>
      </p:sp>
      <p:sp>
        <p:nvSpPr>
          <p:cNvPr id="91" name="Cilindro 90">
            <a:extLst>
              <a:ext uri="{FF2B5EF4-FFF2-40B4-BE49-F238E27FC236}">
                <a16:creationId xmlns:a16="http://schemas.microsoft.com/office/drawing/2014/main" id="{20C0EB03-4A53-A757-DF1D-8E9797EDB1DC}"/>
              </a:ext>
            </a:extLst>
          </p:cNvPr>
          <p:cNvSpPr/>
          <p:nvPr/>
        </p:nvSpPr>
        <p:spPr>
          <a:xfrm>
            <a:off x="6056865" y="2212735"/>
            <a:ext cx="758741" cy="928307"/>
          </a:xfrm>
          <a:custGeom>
            <a:avLst/>
            <a:gdLst>
              <a:gd name="connsiteX0" fmla="*/ 0 w 758741"/>
              <a:gd name="connsiteY0" fmla="*/ 94843 h 928307"/>
              <a:gd name="connsiteX1" fmla="*/ 379371 w 758741"/>
              <a:gd name="connsiteY1" fmla="*/ 189686 h 928307"/>
              <a:gd name="connsiteX2" fmla="*/ 758742 w 758741"/>
              <a:gd name="connsiteY2" fmla="*/ 94843 h 928307"/>
              <a:gd name="connsiteX3" fmla="*/ 758741 w 758741"/>
              <a:gd name="connsiteY3" fmla="*/ 833464 h 928307"/>
              <a:gd name="connsiteX4" fmla="*/ 379370 w 758741"/>
              <a:gd name="connsiteY4" fmla="*/ 928307 h 928307"/>
              <a:gd name="connsiteX5" fmla="*/ -1 w 758741"/>
              <a:gd name="connsiteY5" fmla="*/ 833464 h 928307"/>
              <a:gd name="connsiteX6" fmla="*/ 0 w 758741"/>
              <a:gd name="connsiteY6" fmla="*/ 94843 h 928307"/>
              <a:gd name="connsiteX0" fmla="*/ 0 w 758741"/>
              <a:gd name="connsiteY0" fmla="*/ 94843 h 928307"/>
              <a:gd name="connsiteX1" fmla="*/ 379371 w 758741"/>
              <a:gd name="connsiteY1" fmla="*/ 0 h 928307"/>
              <a:gd name="connsiteX2" fmla="*/ 758742 w 758741"/>
              <a:gd name="connsiteY2" fmla="*/ 94843 h 928307"/>
              <a:gd name="connsiteX3" fmla="*/ 379371 w 758741"/>
              <a:gd name="connsiteY3" fmla="*/ 189686 h 928307"/>
              <a:gd name="connsiteX4" fmla="*/ 0 w 758741"/>
              <a:gd name="connsiteY4" fmla="*/ 94843 h 928307"/>
              <a:gd name="connsiteX0" fmla="*/ 758741 w 758741"/>
              <a:gd name="connsiteY0" fmla="*/ 94843 h 928307"/>
              <a:gd name="connsiteX1" fmla="*/ 379370 w 758741"/>
              <a:gd name="connsiteY1" fmla="*/ 189686 h 928307"/>
              <a:gd name="connsiteX2" fmla="*/ -1 w 758741"/>
              <a:gd name="connsiteY2" fmla="*/ 94843 h 928307"/>
              <a:gd name="connsiteX3" fmla="*/ 379370 w 758741"/>
              <a:gd name="connsiteY3" fmla="*/ 0 h 928307"/>
              <a:gd name="connsiteX4" fmla="*/ 758741 w 758741"/>
              <a:gd name="connsiteY4" fmla="*/ 94843 h 928307"/>
              <a:gd name="connsiteX5" fmla="*/ 758741 w 758741"/>
              <a:gd name="connsiteY5" fmla="*/ 833464 h 928307"/>
              <a:gd name="connsiteX6" fmla="*/ 379370 w 758741"/>
              <a:gd name="connsiteY6" fmla="*/ 928307 h 928307"/>
              <a:gd name="connsiteX7" fmla="*/ -1 w 758741"/>
              <a:gd name="connsiteY7" fmla="*/ 833464 h 928307"/>
              <a:gd name="connsiteX8" fmla="*/ 0 w 758741"/>
              <a:gd name="connsiteY8" fmla="*/ 94843 h 92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741" h="928307" stroke="0" extrusionOk="0">
                <a:moveTo>
                  <a:pt x="0" y="94843"/>
                </a:moveTo>
                <a:cubicBezTo>
                  <a:pt x="13379" y="132390"/>
                  <a:pt x="141810" y="191150"/>
                  <a:pt x="379371" y="189686"/>
                </a:cubicBezTo>
                <a:cubicBezTo>
                  <a:pt x="598755" y="188448"/>
                  <a:pt x="756645" y="147644"/>
                  <a:pt x="758742" y="94843"/>
                </a:cubicBezTo>
                <a:cubicBezTo>
                  <a:pt x="746149" y="346638"/>
                  <a:pt x="785014" y="618298"/>
                  <a:pt x="758741" y="833464"/>
                </a:cubicBezTo>
                <a:cubicBezTo>
                  <a:pt x="772422" y="909871"/>
                  <a:pt x="575304" y="904296"/>
                  <a:pt x="379370" y="928307"/>
                </a:cubicBezTo>
                <a:cubicBezTo>
                  <a:pt x="169424" y="930264"/>
                  <a:pt x="-2554" y="886914"/>
                  <a:pt x="-1" y="833464"/>
                </a:cubicBezTo>
                <a:cubicBezTo>
                  <a:pt x="5715" y="601363"/>
                  <a:pt x="37447" y="327826"/>
                  <a:pt x="0" y="94843"/>
                </a:cubicBezTo>
                <a:close/>
              </a:path>
              <a:path w="758741" h="928307" fill="lighten" stroke="0" extrusionOk="0">
                <a:moveTo>
                  <a:pt x="0" y="94843"/>
                </a:moveTo>
                <a:cubicBezTo>
                  <a:pt x="685" y="45338"/>
                  <a:pt x="153310" y="-5834"/>
                  <a:pt x="379371" y="0"/>
                </a:cubicBezTo>
                <a:cubicBezTo>
                  <a:pt x="585949" y="-8606"/>
                  <a:pt x="764229" y="35289"/>
                  <a:pt x="758742" y="94843"/>
                </a:cubicBezTo>
                <a:cubicBezTo>
                  <a:pt x="773327" y="133303"/>
                  <a:pt x="582008" y="210823"/>
                  <a:pt x="379371" y="189686"/>
                </a:cubicBezTo>
                <a:cubicBezTo>
                  <a:pt x="169636" y="193144"/>
                  <a:pt x="157" y="148810"/>
                  <a:pt x="0" y="94843"/>
                </a:cubicBezTo>
                <a:close/>
              </a:path>
              <a:path w="758741" h="928307" fill="none" extrusionOk="0">
                <a:moveTo>
                  <a:pt x="758741" y="94843"/>
                </a:moveTo>
                <a:cubicBezTo>
                  <a:pt x="766701" y="133501"/>
                  <a:pt x="578073" y="165007"/>
                  <a:pt x="379370" y="189686"/>
                </a:cubicBezTo>
                <a:cubicBezTo>
                  <a:pt x="170988" y="186331"/>
                  <a:pt x="2299" y="141660"/>
                  <a:pt x="-1" y="94843"/>
                </a:cubicBezTo>
                <a:cubicBezTo>
                  <a:pt x="22054" y="58934"/>
                  <a:pt x="180798" y="-3453"/>
                  <a:pt x="379370" y="0"/>
                </a:cubicBezTo>
                <a:cubicBezTo>
                  <a:pt x="594639" y="4633"/>
                  <a:pt x="759362" y="44875"/>
                  <a:pt x="758741" y="94843"/>
                </a:cubicBezTo>
                <a:cubicBezTo>
                  <a:pt x="752519" y="447162"/>
                  <a:pt x="749883" y="465217"/>
                  <a:pt x="758741" y="833464"/>
                </a:cubicBezTo>
                <a:cubicBezTo>
                  <a:pt x="764406" y="893508"/>
                  <a:pt x="568873" y="934943"/>
                  <a:pt x="379370" y="928307"/>
                </a:cubicBezTo>
                <a:cubicBezTo>
                  <a:pt x="166397" y="933079"/>
                  <a:pt x="6246" y="881329"/>
                  <a:pt x="-1" y="833464"/>
                </a:cubicBezTo>
                <a:cubicBezTo>
                  <a:pt x="15409" y="543904"/>
                  <a:pt x="14633" y="372044"/>
                  <a:pt x="0" y="94843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78935163">
                  <a:prstGeom prst="can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Cos'è MySQL e a cosa serve">
            <a:extLst>
              <a:ext uri="{FF2B5EF4-FFF2-40B4-BE49-F238E27FC236}">
                <a16:creationId xmlns:a16="http://schemas.microsoft.com/office/drawing/2014/main" id="{2FEC4067-2853-45F8-C292-38507F64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00" y="2701558"/>
            <a:ext cx="738549" cy="4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0F5B3F7-F326-89CC-7B61-B611F2930280}"/>
              </a:ext>
            </a:extLst>
          </p:cNvPr>
          <p:cNvCxnSpPr>
            <a:cxnSpLocks/>
          </p:cNvCxnSpPr>
          <p:nvPr/>
        </p:nvCxnSpPr>
        <p:spPr>
          <a:xfrm>
            <a:off x="5386545" y="2730920"/>
            <a:ext cx="64047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C1F25050-D1A2-58EF-FEBA-1271431480FC}"/>
              </a:ext>
            </a:extLst>
          </p:cNvPr>
          <p:cNvSpPr txBox="1"/>
          <p:nvPr/>
        </p:nvSpPr>
        <p:spPr>
          <a:xfrm>
            <a:off x="5993769" y="2459098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Bahnschrift Light Condensed" panose="020B0502040204020203" pitchFamily="34" charset="0"/>
              </a:rPr>
              <a:t>- consumers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subscriptions</a:t>
            </a:r>
          </a:p>
        </p:txBody>
      </p:sp>
      <p:pic>
        <p:nvPicPr>
          <p:cNvPr id="1028" name="Picture 4" descr="Apache Kafka: flusso di dati in tempo reale | OVHcloud">
            <a:extLst>
              <a:ext uri="{FF2B5EF4-FFF2-40B4-BE49-F238E27FC236}">
                <a16:creationId xmlns:a16="http://schemas.microsoft.com/office/drawing/2014/main" id="{B5C73534-0CA5-3000-633A-BDA4C51C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52" y="5049876"/>
            <a:ext cx="909887" cy="3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ttangolo 103">
            <a:extLst>
              <a:ext uri="{FF2B5EF4-FFF2-40B4-BE49-F238E27FC236}">
                <a16:creationId xmlns:a16="http://schemas.microsoft.com/office/drawing/2014/main" id="{5E95726B-53C3-2CD6-664C-C59F5BCBABBC}"/>
              </a:ext>
            </a:extLst>
          </p:cNvPr>
          <p:cNvSpPr/>
          <p:nvPr/>
        </p:nvSpPr>
        <p:spPr>
          <a:xfrm>
            <a:off x="5429306" y="4446183"/>
            <a:ext cx="2271384" cy="967348"/>
          </a:xfrm>
          <a:custGeom>
            <a:avLst/>
            <a:gdLst>
              <a:gd name="connsiteX0" fmla="*/ 0 w 2271384"/>
              <a:gd name="connsiteY0" fmla="*/ 0 h 967348"/>
              <a:gd name="connsiteX1" fmla="*/ 545132 w 2271384"/>
              <a:gd name="connsiteY1" fmla="*/ 0 h 967348"/>
              <a:gd name="connsiteX2" fmla="*/ 1067550 w 2271384"/>
              <a:gd name="connsiteY2" fmla="*/ 0 h 967348"/>
              <a:gd name="connsiteX3" fmla="*/ 1612683 w 2271384"/>
              <a:gd name="connsiteY3" fmla="*/ 0 h 967348"/>
              <a:gd name="connsiteX4" fmla="*/ 2271384 w 2271384"/>
              <a:gd name="connsiteY4" fmla="*/ 0 h 967348"/>
              <a:gd name="connsiteX5" fmla="*/ 2271384 w 2271384"/>
              <a:gd name="connsiteY5" fmla="*/ 503021 h 967348"/>
              <a:gd name="connsiteX6" fmla="*/ 2271384 w 2271384"/>
              <a:gd name="connsiteY6" fmla="*/ 967348 h 967348"/>
              <a:gd name="connsiteX7" fmla="*/ 1771680 w 2271384"/>
              <a:gd name="connsiteY7" fmla="*/ 967348 h 967348"/>
              <a:gd name="connsiteX8" fmla="*/ 1181120 w 2271384"/>
              <a:gd name="connsiteY8" fmla="*/ 967348 h 967348"/>
              <a:gd name="connsiteX9" fmla="*/ 613274 w 2271384"/>
              <a:gd name="connsiteY9" fmla="*/ 967348 h 967348"/>
              <a:gd name="connsiteX10" fmla="*/ 0 w 2271384"/>
              <a:gd name="connsiteY10" fmla="*/ 967348 h 967348"/>
              <a:gd name="connsiteX11" fmla="*/ 0 w 2271384"/>
              <a:gd name="connsiteY11" fmla="*/ 483674 h 967348"/>
              <a:gd name="connsiteX12" fmla="*/ 0 w 2271384"/>
              <a:gd name="connsiteY12" fmla="*/ 0 h 96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1384" h="967348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73983" y="191613"/>
                  <a:pt x="2246389" y="386231"/>
                  <a:pt x="2271384" y="503021"/>
                </a:cubicBezTo>
                <a:cubicBezTo>
                  <a:pt x="2296379" y="619811"/>
                  <a:pt x="2267778" y="773216"/>
                  <a:pt x="2271384" y="967348"/>
                </a:cubicBezTo>
                <a:cubicBezTo>
                  <a:pt x="2071798" y="968782"/>
                  <a:pt x="1902854" y="970592"/>
                  <a:pt x="1771680" y="967348"/>
                </a:cubicBezTo>
                <a:cubicBezTo>
                  <a:pt x="1640506" y="964104"/>
                  <a:pt x="1372101" y="941398"/>
                  <a:pt x="1181120" y="967348"/>
                </a:cubicBezTo>
                <a:cubicBezTo>
                  <a:pt x="990139" y="993298"/>
                  <a:pt x="816485" y="970342"/>
                  <a:pt x="613274" y="967348"/>
                </a:cubicBezTo>
                <a:cubicBezTo>
                  <a:pt x="410063" y="964354"/>
                  <a:pt x="304881" y="974044"/>
                  <a:pt x="0" y="967348"/>
                </a:cubicBezTo>
                <a:cubicBezTo>
                  <a:pt x="21640" y="772543"/>
                  <a:pt x="17282" y="628140"/>
                  <a:pt x="0" y="483674"/>
                </a:cubicBezTo>
                <a:cubicBezTo>
                  <a:pt x="-17282" y="339208"/>
                  <a:pt x="-10389" y="12212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A0D0CAD-B6EF-7739-6874-9239ACDFC806}"/>
              </a:ext>
            </a:extLst>
          </p:cNvPr>
          <p:cNvSpPr txBox="1"/>
          <p:nvPr/>
        </p:nvSpPr>
        <p:spPr>
          <a:xfrm>
            <a:off x="6347586" y="4428844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b="1">
                <a:latin typeface="Bahnschrift Light Condensed" panose="020B0502040204020203" pitchFamily="34" charset="0"/>
              </a:rPr>
              <a:t>topics</a:t>
            </a:r>
            <a:r>
              <a:rPr lang="it-IT" sz="800">
                <a:latin typeface="Bahnschrift Light Condensed" panose="020B0502040204020203" pitchFamily="34" charset="0"/>
              </a:rPr>
              <a:t>: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</a:t>
            </a:r>
            <a:r>
              <a:rPr lang="it-IT" sz="800" i="1">
                <a:latin typeface="Bahnschrift Light Condensed" panose="020B0502040204020203" pitchFamily="34" charset="0"/>
              </a:rPr>
              <a:t>station-threshold-mintime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usersmanager_LOG</a:t>
            </a:r>
          </a:p>
          <a:p>
            <a:r>
              <a:rPr lang="it-IT" sz="800">
                <a:latin typeface="Bahnschrift Light Condensed" panose="020B0502040204020203" pitchFamily="34" charset="0"/>
              </a:rPr>
              <a:t>- notifier_LOG</a:t>
            </a:r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E47ED009-CB25-5B09-E87E-75E931121D8D}"/>
              </a:ext>
            </a:extLst>
          </p:cNvPr>
          <p:cNvSpPr/>
          <p:nvPr/>
        </p:nvSpPr>
        <p:spPr>
          <a:xfrm>
            <a:off x="3140018" y="3271662"/>
            <a:ext cx="2242673" cy="503420"/>
          </a:xfrm>
          <a:custGeom>
            <a:avLst/>
            <a:gdLst>
              <a:gd name="connsiteX0" fmla="*/ 0 w 2242673"/>
              <a:gd name="connsiteY0" fmla="*/ 0 h 503420"/>
              <a:gd name="connsiteX1" fmla="*/ 605522 w 2242673"/>
              <a:gd name="connsiteY1" fmla="*/ 0 h 503420"/>
              <a:gd name="connsiteX2" fmla="*/ 1211043 w 2242673"/>
              <a:gd name="connsiteY2" fmla="*/ 0 h 503420"/>
              <a:gd name="connsiteX3" fmla="*/ 1704431 w 2242673"/>
              <a:gd name="connsiteY3" fmla="*/ 0 h 503420"/>
              <a:gd name="connsiteX4" fmla="*/ 2242673 w 2242673"/>
              <a:gd name="connsiteY4" fmla="*/ 0 h 503420"/>
              <a:gd name="connsiteX5" fmla="*/ 2242673 w 2242673"/>
              <a:gd name="connsiteY5" fmla="*/ 503420 h 503420"/>
              <a:gd name="connsiteX6" fmla="*/ 1749285 w 2242673"/>
              <a:gd name="connsiteY6" fmla="*/ 503420 h 503420"/>
              <a:gd name="connsiteX7" fmla="*/ 1255897 w 2242673"/>
              <a:gd name="connsiteY7" fmla="*/ 503420 h 503420"/>
              <a:gd name="connsiteX8" fmla="*/ 695229 w 2242673"/>
              <a:gd name="connsiteY8" fmla="*/ 503420 h 503420"/>
              <a:gd name="connsiteX9" fmla="*/ 0 w 2242673"/>
              <a:gd name="connsiteY9" fmla="*/ 503420 h 503420"/>
              <a:gd name="connsiteX10" fmla="*/ 0 w 2242673"/>
              <a:gd name="connsiteY10" fmla="*/ 0 h 50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673" h="503420" fill="none" extrusionOk="0">
                <a:moveTo>
                  <a:pt x="0" y="0"/>
                </a:moveTo>
                <a:cubicBezTo>
                  <a:pt x="271175" y="26416"/>
                  <a:pt x="445617" y="-2552"/>
                  <a:pt x="605522" y="0"/>
                </a:cubicBezTo>
                <a:cubicBezTo>
                  <a:pt x="765427" y="2552"/>
                  <a:pt x="1048727" y="-9591"/>
                  <a:pt x="1211043" y="0"/>
                </a:cubicBezTo>
                <a:cubicBezTo>
                  <a:pt x="1373359" y="9591"/>
                  <a:pt x="1577875" y="17364"/>
                  <a:pt x="1704431" y="0"/>
                </a:cubicBezTo>
                <a:cubicBezTo>
                  <a:pt x="1830987" y="-17364"/>
                  <a:pt x="2064556" y="-13737"/>
                  <a:pt x="2242673" y="0"/>
                </a:cubicBezTo>
                <a:cubicBezTo>
                  <a:pt x="2257716" y="194946"/>
                  <a:pt x="2243985" y="380019"/>
                  <a:pt x="2242673" y="503420"/>
                </a:cubicBezTo>
                <a:cubicBezTo>
                  <a:pt x="2088036" y="525327"/>
                  <a:pt x="1907952" y="509788"/>
                  <a:pt x="1749285" y="503420"/>
                </a:cubicBezTo>
                <a:cubicBezTo>
                  <a:pt x="1590618" y="497052"/>
                  <a:pt x="1464598" y="480927"/>
                  <a:pt x="1255897" y="503420"/>
                </a:cubicBezTo>
                <a:cubicBezTo>
                  <a:pt x="1047196" y="525913"/>
                  <a:pt x="850654" y="485505"/>
                  <a:pt x="695229" y="503420"/>
                </a:cubicBezTo>
                <a:cubicBezTo>
                  <a:pt x="539804" y="521335"/>
                  <a:pt x="199873" y="493304"/>
                  <a:pt x="0" y="503420"/>
                </a:cubicBezTo>
                <a:cubicBezTo>
                  <a:pt x="5559" y="359076"/>
                  <a:pt x="18748" y="126018"/>
                  <a:pt x="0" y="0"/>
                </a:cubicBezTo>
                <a:close/>
              </a:path>
              <a:path w="2242673" h="503420" stroke="0" extrusionOk="0">
                <a:moveTo>
                  <a:pt x="0" y="0"/>
                </a:moveTo>
                <a:cubicBezTo>
                  <a:pt x="135803" y="4164"/>
                  <a:pt x="271308" y="-5401"/>
                  <a:pt x="538242" y="0"/>
                </a:cubicBezTo>
                <a:cubicBezTo>
                  <a:pt x="805176" y="5401"/>
                  <a:pt x="865404" y="-15174"/>
                  <a:pt x="1054056" y="0"/>
                </a:cubicBezTo>
                <a:cubicBezTo>
                  <a:pt x="1242708" y="15174"/>
                  <a:pt x="1327815" y="2266"/>
                  <a:pt x="1592298" y="0"/>
                </a:cubicBezTo>
                <a:cubicBezTo>
                  <a:pt x="1856781" y="-2266"/>
                  <a:pt x="2108546" y="-1497"/>
                  <a:pt x="2242673" y="0"/>
                </a:cubicBezTo>
                <a:cubicBezTo>
                  <a:pt x="2241977" y="143912"/>
                  <a:pt x="2237701" y="327688"/>
                  <a:pt x="2242673" y="503420"/>
                </a:cubicBezTo>
                <a:cubicBezTo>
                  <a:pt x="2023607" y="505324"/>
                  <a:pt x="1929762" y="514694"/>
                  <a:pt x="1749285" y="503420"/>
                </a:cubicBezTo>
                <a:cubicBezTo>
                  <a:pt x="1568808" y="492146"/>
                  <a:pt x="1426055" y="489211"/>
                  <a:pt x="1255897" y="503420"/>
                </a:cubicBezTo>
                <a:cubicBezTo>
                  <a:pt x="1085739" y="517629"/>
                  <a:pt x="820383" y="514469"/>
                  <a:pt x="672802" y="503420"/>
                </a:cubicBezTo>
                <a:cubicBezTo>
                  <a:pt x="525221" y="492371"/>
                  <a:pt x="315094" y="513759"/>
                  <a:pt x="0" y="503420"/>
                </a:cubicBezTo>
                <a:cubicBezTo>
                  <a:pt x="23701" y="340544"/>
                  <a:pt x="-15741" y="18145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525C5D7F-6382-E8BC-6DA9-DC653936D06F}"/>
              </a:ext>
            </a:extLst>
          </p:cNvPr>
          <p:cNvSpPr/>
          <p:nvPr/>
        </p:nvSpPr>
        <p:spPr>
          <a:xfrm>
            <a:off x="3719923" y="3434163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b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processSubscriptions</a:t>
            </a:r>
            <a:endParaRPr lang="it-IT" sz="5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18" name="Freccia circolare a destra 117">
            <a:extLst>
              <a:ext uri="{FF2B5EF4-FFF2-40B4-BE49-F238E27FC236}">
                <a16:creationId xmlns:a16="http://schemas.microsoft.com/office/drawing/2014/main" id="{67BB3997-F8DE-F11A-9351-BD46A0D27CB4}"/>
              </a:ext>
            </a:extLst>
          </p:cNvPr>
          <p:cNvSpPr/>
          <p:nvPr/>
        </p:nvSpPr>
        <p:spPr>
          <a:xfrm>
            <a:off x="3336874" y="3384748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8EE487-A116-F5E9-2F22-0BBBB953DE31}"/>
              </a:ext>
            </a:extLst>
          </p:cNvPr>
          <p:cNvSpPr txBox="1"/>
          <p:nvPr/>
        </p:nvSpPr>
        <p:spPr>
          <a:xfrm>
            <a:off x="3312035" y="34105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30sec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CFBA1D26-429E-8732-648C-5C497901A2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8239" y="2188652"/>
            <a:ext cx="1981208" cy="688228"/>
          </a:xfrm>
          <a:prstGeom prst="bentConnector3">
            <a:avLst>
              <a:gd name="adj1" fmla="val 99572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nettore a gomito 1030">
            <a:extLst>
              <a:ext uri="{FF2B5EF4-FFF2-40B4-BE49-F238E27FC236}">
                <a16:creationId xmlns:a16="http://schemas.microsoft.com/office/drawing/2014/main" id="{2AC6780D-2489-13F4-86AF-6BDA7646152A}"/>
              </a:ext>
            </a:extLst>
          </p:cNvPr>
          <p:cNvCxnSpPr>
            <a:cxnSpLocks/>
            <a:stCxn id="110" idx="3"/>
            <a:endCxn id="1076" idx="0"/>
          </p:cNvCxnSpPr>
          <p:nvPr/>
        </p:nvCxnSpPr>
        <p:spPr>
          <a:xfrm>
            <a:off x="4808649" y="3511019"/>
            <a:ext cx="1336714" cy="150788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ttangolo 1038">
            <a:extLst>
              <a:ext uri="{FF2B5EF4-FFF2-40B4-BE49-F238E27FC236}">
                <a16:creationId xmlns:a16="http://schemas.microsoft.com/office/drawing/2014/main" id="{DD47B6F6-F2EF-8B8F-BE69-F6B2BF732343}"/>
              </a:ext>
            </a:extLst>
          </p:cNvPr>
          <p:cNvSpPr/>
          <p:nvPr/>
        </p:nvSpPr>
        <p:spPr>
          <a:xfrm>
            <a:off x="2924019" y="4824130"/>
            <a:ext cx="1088726" cy="153711"/>
          </a:xfrm>
          <a:custGeom>
            <a:avLst/>
            <a:gdLst>
              <a:gd name="connsiteX0" fmla="*/ 0 w 1088726"/>
              <a:gd name="connsiteY0" fmla="*/ 0 h 153711"/>
              <a:gd name="connsiteX1" fmla="*/ 511701 w 1088726"/>
              <a:gd name="connsiteY1" fmla="*/ 0 h 153711"/>
              <a:gd name="connsiteX2" fmla="*/ 1088726 w 1088726"/>
              <a:gd name="connsiteY2" fmla="*/ 0 h 153711"/>
              <a:gd name="connsiteX3" fmla="*/ 1088726 w 1088726"/>
              <a:gd name="connsiteY3" fmla="*/ 153711 h 153711"/>
              <a:gd name="connsiteX4" fmla="*/ 566138 w 1088726"/>
              <a:gd name="connsiteY4" fmla="*/ 153711 h 153711"/>
              <a:gd name="connsiteX5" fmla="*/ 0 w 1088726"/>
              <a:gd name="connsiteY5" fmla="*/ 153711 h 153711"/>
              <a:gd name="connsiteX6" fmla="*/ 0 w 1088726"/>
              <a:gd name="connsiteY6" fmla="*/ 0 h 15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726" h="153711" fill="none" extrusionOk="0">
                <a:moveTo>
                  <a:pt x="0" y="0"/>
                </a:moveTo>
                <a:cubicBezTo>
                  <a:pt x="117156" y="-18968"/>
                  <a:pt x="310381" y="-18846"/>
                  <a:pt x="511701" y="0"/>
                </a:cubicBezTo>
                <a:cubicBezTo>
                  <a:pt x="713021" y="18846"/>
                  <a:pt x="848058" y="-23192"/>
                  <a:pt x="1088726" y="0"/>
                </a:cubicBezTo>
                <a:cubicBezTo>
                  <a:pt x="1094953" y="47286"/>
                  <a:pt x="1092917" y="78566"/>
                  <a:pt x="1088726" y="153711"/>
                </a:cubicBezTo>
                <a:cubicBezTo>
                  <a:pt x="877433" y="173314"/>
                  <a:pt x="673781" y="163295"/>
                  <a:pt x="566138" y="153711"/>
                </a:cubicBezTo>
                <a:cubicBezTo>
                  <a:pt x="458495" y="144127"/>
                  <a:pt x="167579" y="140928"/>
                  <a:pt x="0" y="153711"/>
                </a:cubicBezTo>
                <a:cubicBezTo>
                  <a:pt x="-1049" y="92070"/>
                  <a:pt x="1683" y="55216"/>
                  <a:pt x="0" y="0"/>
                </a:cubicBezTo>
                <a:close/>
              </a:path>
              <a:path w="1088726" h="153711" stroke="0" extrusionOk="0">
                <a:moveTo>
                  <a:pt x="0" y="0"/>
                </a:moveTo>
                <a:cubicBezTo>
                  <a:pt x="120310" y="6642"/>
                  <a:pt x="344863" y="13907"/>
                  <a:pt x="555250" y="0"/>
                </a:cubicBezTo>
                <a:cubicBezTo>
                  <a:pt x="765637" y="-13907"/>
                  <a:pt x="959549" y="-8857"/>
                  <a:pt x="1088726" y="0"/>
                </a:cubicBezTo>
                <a:cubicBezTo>
                  <a:pt x="1082477" y="65349"/>
                  <a:pt x="1085122" y="90476"/>
                  <a:pt x="1088726" y="153711"/>
                </a:cubicBezTo>
                <a:cubicBezTo>
                  <a:pt x="972477" y="147755"/>
                  <a:pt x="711409" y="145115"/>
                  <a:pt x="544363" y="153711"/>
                </a:cubicBezTo>
                <a:cubicBezTo>
                  <a:pt x="377317" y="162307"/>
                  <a:pt x="215044" y="161597"/>
                  <a:pt x="0" y="153711"/>
                </a:cubicBezTo>
                <a:cubicBezTo>
                  <a:pt x="3059" y="81678"/>
                  <a:pt x="440" y="698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subscribeTopics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7" name="Rettangolo 1046">
            <a:extLst>
              <a:ext uri="{FF2B5EF4-FFF2-40B4-BE49-F238E27FC236}">
                <a16:creationId xmlns:a16="http://schemas.microsoft.com/office/drawing/2014/main" id="{950D43E9-C907-5CB9-3B50-69074426C9D8}"/>
              </a:ext>
            </a:extLst>
          </p:cNvPr>
          <p:cNvSpPr/>
          <p:nvPr/>
        </p:nvSpPr>
        <p:spPr>
          <a:xfrm>
            <a:off x="3066259" y="5060671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checkNewSubscriptions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1048" name="Freccia circolare a destra 1047">
            <a:extLst>
              <a:ext uri="{FF2B5EF4-FFF2-40B4-BE49-F238E27FC236}">
                <a16:creationId xmlns:a16="http://schemas.microsoft.com/office/drawing/2014/main" id="{5148D450-702C-1B19-A94F-9E203A318BFD}"/>
              </a:ext>
            </a:extLst>
          </p:cNvPr>
          <p:cNvSpPr/>
          <p:nvPr/>
        </p:nvSpPr>
        <p:spPr>
          <a:xfrm>
            <a:off x="2701728" y="5013843"/>
            <a:ext cx="186193" cy="264537"/>
          </a:xfrm>
          <a:prstGeom prst="curved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49" name="CasellaDiTesto 1048">
            <a:extLst>
              <a:ext uri="{FF2B5EF4-FFF2-40B4-BE49-F238E27FC236}">
                <a16:creationId xmlns:a16="http://schemas.microsoft.com/office/drawing/2014/main" id="{88890C69-D2C2-E53A-0CBC-BC223B53945B}"/>
              </a:ext>
            </a:extLst>
          </p:cNvPr>
          <p:cNvSpPr txBox="1"/>
          <p:nvPr/>
        </p:nvSpPr>
        <p:spPr>
          <a:xfrm>
            <a:off x="2676889" y="5039645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>
                <a:latin typeface="Bahnschrift Light Condensed" panose="020B0502040204020203" pitchFamily="34" charset="0"/>
              </a:rPr>
              <a:t>10sec</a:t>
            </a:r>
            <a:endParaRPr lang="it-IT" sz="1000">
              <a:latin typeface="Bahnschrift Light Condensed" panose="020B0502040204020203" pitchFamily="34" charset="0"/>
            </a:endParaRPr>
          </a:p>
        </p:txBody>
      </p:sp>
      <p:cxnSp>
        <p:nvCxnSpPr>
          <p:cNvPr id="1052" name="Connettore a gomito 1051">
            <a:extLst>
              <a:ext uri="{FF2B5EF4-FFF2-40B4-BE49-F238E27FC236}">
                <a16:creationId xmlns:a16="http://schemas.microsoft.com/office/drawing/2014/main" id="{A4632978-A054-495E-8DA9-B1BC46A70A7A}"/>
              </a:ext>
            </a:extLst>
          </p:cNvPr>
          <p:cNvCxnSpPr>
            <a:cxnSpLocks/>
            <a:endCxn id="1049" idx="1"/>
          </p:cNvCxnSpPr>
          <p:nvPr/>
        </p:nvCxnSpPr>
        <p:spPr>
          <a:xfrm rot="16200000" flipH="1">
            <a:off x="1337525" y="3800309"/>
            <a:ext cx="2499082" cy="179645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F1456D96-3731-C74E-612A-E3AC7C2A3D99}"/>
              </a:ext>
            </a:extLst>
          </p:cNvPr>
          <p:cNvSpPr/>
          <p:nvPr/>
        </p:nvSpPr>
        <p:spPr>
          <a:xfrm>
            <a:off x="2413228" y="4524408"/>
            <a:ext cx="2240438" cy="194487"/>
          </a:xfrm>
          <a:custGeom>
            <a:avLst/>
            <a:gdLst>
              <a:gd name="connsiteX0" fmla="*/ 0 w 2240438"/>
              <a:gd name="connsiteY0" fmla="*/ 0 h 194487"/>
              <a:gd name="connsiteX1" fmla="*/ 604918 w 2240438"/>
              <a:gd name="connsiteY1" fmla="*/ 0 h 194487"/>
              <a:gd name="connsiteX2" fmla="*/ 1209837 w 2240438"/>
              <a:gd name="connsiteY2" fmla="*/ 0 h 194487"/>
              <a:gd name="connsiteX3" fmla="*/ 1702733 w 2240438"/>
              <a:gd name="connsiteY3" fmla="*/ 0 h 194487"/>
              <a:gd name="connsiteX4" fmla="*/ 2240438 w 2240438"/>
              <a:gd name="connsiteY4" fmla="*/ 0 h 194487"/>
              <a:gd name="connsiteX5" fmla="*/ 2240438 w 2240438"/>
              <a:gd name="connsiteY5" fmla="*/ 194487 h 194487"/>
              <a:gd name="connsiteX6" fmla="*/ 1747542 w 2240438"/>
              <a:gd name="connsiteY6" fmla="*/ 194487 h 194487"/>
              <a:gd name="connsiteX7" fmla="*/ 1254645 w 2240438"/>
              <a:gd name="connsiteY7" fmla="*/ 194487 h 194487"/>
              <a:gd name="connsiteX8" fmla="*/ 694536 w 2240438"/>
              <a:gd name="connsiteY8" fmla="*/ 194487 h 194487"/>
              <a:gd name="connsiteX9" fmla="*/ 0 w 2240438"/>
              <a:gd name="connsiteY9" fmla="*/ 194487 h 194487"/>
              <a:gd name="connsiteX10" fmla="*/ 0 w 2240438"/>
              <a:gd name="connsiteY10" fmla="*/ 0 h 19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438" h="194487" fill="none" extrusionOk="0">
                <a:moveTo>
                  <a:pt x="0" y="0"/>
                </a:moveTo>
                <a:cubicBezTo>
                  <a:pt x="264257" y="-10482"/>
                  <a:pt x="483711" y="-10260"/>
                  <a:pt x="604918" y="0"/>
                </a:cubicBezTo>
                <a:cubicBezTo>
                  <a:pt x="726125" y="10260"/>
                  <a:pt x="932060" y="21361"/>
                  <a:pt x="1209837" y="0"/>
                </a:cubicBezTo>
                <a:cubicBezTo>
                  <a:pt x="1487614" y="-21361"/>
                  <a:pt x="1585319" y="-1011"/>
                  <a:pt x="1702733" y="0"/>
                </a:cubicBezTo>
                <a:cubicBezTo>
                  <a:pt x="1820147" y="1011"/>
                  <a:pt x="2051677" y="697"/>
                  <a:pt x="2240438" y="0"/>
                </a:cubicBezTo>
                <a:cubicBezTo>
                  <a:pt x="2230970" y="66923"/>
                  <a:pt x="2245342" y="150080"/>
                  <a:pt x="2240438" y="194487"/>
                </a:cubicBezTo>
                <a:cubicBezTo>
                  <a:pt x="2023501" y="196994"/>
                  <a:pt x="1966082" y="216184"/>
                  <a:pt x="1747542" y="194487"/>
                </a:cubicBezTo>
                <a:cubicBezTo>
                  <a:pt x="1529002" y="172790"/>
                  <a:pt x="1419475" y="206431"/>
                  <a:pt x="1254645" y="194487"/>
                </a:cubicBezTo>
                <a:cubicBezTo>
                  <a:pt x="1089815" y="182543"/>
                  <a:pt x="948105" y="190277"/>
                  <a:pt x="694536" y="194487"/>
                </a:cubicBezTo>
                <a:cubicBezTo>
                  <a:pt x="440967" y="198697"/>
                  <a:pt x="294741" y="213275"/>
                  <a:pt x="0" y="194487"/>
                </a:cubicBezTo>
                <a:cubicBezTo>
                  <a:pt x="-8340" y="132081"/>
                  <a:pt x="-8509" y="83835"/>
                  <a:pt x="0" y="0"/>
                </a:cubicBezTo>
                <a:close/>
              </a:path>
              <a:path w="2240438" h="194487" stroke="0" extrusionOk="0">
                <a:moveTo>
                  <a:pt x="0" y="0"/>
                </a:moveTo>
                <a:cubicBezTo>
                  <a:pt x="243866" y="472"/>
                  <a:pt x="354716" y="13266"/>
                  <a:pt x="537705" y="0"/>
                </a:cubicBezTo>
                <a:cubicBezTo>
                  <a:pt x="720694" y="-13266"/>
                  <a:pt x="810460" y="-22907"/>
                  <a:pt x="1053006" y="0"/>
                </a:cubicBezTo>
                <a:cubicBezTo>
                  <a:pt x="1295552" y="22907"/>
                  <a:pt x="1482521" y="11160"/>
                  <a:pt x="1590711" y="0"/>
                </a:cubicBezTo>
                <a:cubicBezTo>
                  <a:pt x="1698902" y="-11160"/>
                  <a:pt x="2101570" y="10048"/>
                  <a:pt x="2240438" y="0"/>
                </a:cubicBezTo>
                <a:cubicBezTo>
                  <a:pt x="2237936" y="74748"/>
                  <a:pt x="2249781" y="139611"/>
                  <a:pt x="2240438" y="194487"/>
                </a:cubicBezTo>
                <a:cubicBezTo>
                  <a:pt x="2043875" y="190175"/>
                  <a:pt x="1926497" y="208959"/>
                  <a:pt x="1747542" y="194487"/>
                </a:cubicBezTo>
                <a:cubicBezTo>
                  <a:pt x="1568587" y="180015"/>
                  <a:pt x="1446148" y="210403"/>
                  <a:pt x="1254645" y="194487"/>
                </a:cubicBezTo>
                <a:cubicBezTo>
                  <a:pt x="1063142" y="178571"/>
                  <a:pt x="924401" y="223333"/>
                  <a:pt x="672131" y="194487"/>
                </a:cubicBezTo>
                <a:cubicBezTo>
                  <a:pt x="419861" y="165641"/>
                  <a:pt x="162528" y="171226"/>
                  <a:pt x="0" y="194487"/>
                </a:cubicBezTo>
                <a:cubicBezTo>
                  <a:pt x="-2413" y="137438"/>
                  <a:pt x="-1830" y="6866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notifier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67" name="Connettore a gomito 1066">
            <a:extLst>
              <a:ext uri="{FF2B5EF4-FFF2-40B4-BE49-F238E27FC236}">
                <a16:creationId xmlns:a16="http://schemas.microsoft.com/office/drawing/2014/main" id="{2DAA4342-49C5-B8A9-1BE7-8526473B2F3D}"/>
              </a:ext>
            </a:extLst>
          </p:cNvPr>
          <p:cNvCxnSpPr>
            <a:cxnSpLocks/>
          </p:cNvCxnSpPr>
          <p:nvPr/>
        </p:nvCxnSpPr>
        <p:spPr>
          <a:xfrm>
            <a:off x="4027925" y="4928401"/>
            <a:ext cx="1505419" cy="17715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a gomito 1071">
            <a:extLst>
              <a:ext uri="{FF2B5EF4-FFF2-40B4-BE49-F238E27FC236}">
                <a16:creationId xmlns:a16="http://schemas.microsoft.com/office/drawing/2014/main" id="{AC4A2E62-64C9-AB6D-DF3D-2B545196881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26791" y="5100875"/>
            <a:ext cx="759470" cy="91253"/>
          </a:xfrm>
          <a:prstGeom prst="bentConnector3">
            <a:avLst>
              <a:gd name="adj1" fmla="val 1171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4" name="CasellaDiTesto 1073">
            <a:extLst>
              <a:ext uri="{FF2B5EF4-FFF2-40B4-BE49-F238E27FC236}">
                <a16:creationId xmlns:a16="http://schemas.microsoft.com/office/drawing/2014/main" id="{AAC60EE9-E9CC-7AB5-6629-1D5E4F11B5B4}"/>
              </a:ext>
            </a:extLst>
          </p:cNvPr>
          <p:cNvSpPr txBox="1"/>
          <p:nvPr/>
        </p:nvSpPr>
        <p:spPr>
          <a:xfrm>
            <a:off x="4983749" y="492840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tx2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subscribe</a:t>
            </a:r>
            <a:endParaRPr lang="it-IT" sz="600" b="1" i="1">
              <a:solidFill>
                <a:schemeClr val="tx2">
                  <a:lumMod val="75000"/>
                  <a:lumOff val="2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5" name="CasellaDiTesto 1074">
            <a:extLst>
              <a:ext uri="{FF2B5EF4-FFF2-40B4-BE49-F238E27FC236}">
                <a16:creationId xmlns:a16="http://schemas.microsoft.com/office/drawing/2014/main" id="{A87A4407-5F5F-77E0-CEA3-C4DB11EDE3D2}"/>
              </a:ext>
            </a:extLst>
          </p:cNvPr>
          <p:cNvSpPr txBox="1"/>
          <p:nvPr/>
        </p:nvSpPr>
        <p:spPr>
          <a:xfrm>
            <a:off x="5396330" y="3338809"/>
            <a:ext cx="4026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" b="1" i="1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</a:rPr>
              <a:t>publish</a:t>
            </a:r>
            <a:endParaRPr lang="it-IT" sz="600" b="1" i="1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76" name="Rettangolo 1075">
            <a:extLst>
              <a:ext uri="{FF2B5EF4-FFF2-40B4-BE49-F238E27FC236}">
                <a16:creationId xmlns:a16="http://schemas.microsoft.com/office/drawing/2014/main" id="{B091FBD6-065C-9D8B-42B3-ECF7D793EC4F}"/>
              </a:ext>
            </a:extLst>
          </p:cNvPr>
          <p:cNvSpPr/>
          <p:nvPr/>
        </p:nvSpPr>
        <p:spPr>
          <a:xfrm>
            <a:off x="5546994" y="5018899"/>
            <a:ext cx="1196738" cy="173315"/>
          </a:xfrm>
          <a:custGeom>
            <a:avLst/>
            <a:gdLst>
              <a:gd name="connsiteX0" fmla="*/ 0 w 1196738"/>
              <a:gd name="connsiteY0" fmla="*/ 0 h 173315"/>
              <a:gd name="connsiteX1" fmla="*/ 562467 w 1196738"/>
              <a:gd name="connsiteY1" fmla="*/ 0 h 173315"/>
              <a:gd name="connsiteX2" fmla="*/ 1196738 w 1196738"/>
              <a:gd name="connsiteY2" fmla="*/ 0 h 173315"/>
              <a:gd name="connsiteX3" fmla="*/ 1196738 w 1196738"/>
              <a:gd name="connsiteY3" fmla="*/ 173315 h 173315"/>
              <a:gd name="connsiteX4" fmla="*/ 622304 w 1196738"/>
              <a:gd name="connsiteY4" fmla="*/ 173315 h 173315"/>
              <a:gd name="connsiteX5" fmla="*/ 0 w 1196738"/>
              <a:gd name="connsiteY5" fmla="*/ 173315 h 173315"/>
              <a:gd name="connsiteX6" fmla="*/ 0 w 1196738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738" h="173315" fill="none" extrusionOk="0">
                <a:moveTo>
                  <a:pt x="0" y="0"/>
                </a:moveTo>
                <a:cubicBezTo>
                  <a:pt x="257017" y="13150"/>
                  <a:pt x="345933" y="6249"/>
                  <a:pt x="562467" y="0"/>
                </a:cubicBezTo>
                <a:cubicBezTo>
                  <a:pt x="779001" y="-6249"/>
                  <a:pt x="908363" y="-30347"/>
                  <a:pt x="1196738" y="0"/>
                </a:cubicBezTo>
                <a:cubicBezTo>
                  <a:pt x="1190030" y="68453"/>
                  <a:pt x="1200159" y="87029"/>
                  <a:pt x="1196738" y="173315"/>
                </a:cubicBezTo>
                <a:cubicBezTo>
                  <a:pt x="1029541" y="183305"/>
                  <a:pt x="823030" y="158175"/>
                  <a:pt x="622304" y="173315"/>
                </a:cubicBezTo>
                <a:cubicBezTo>
                  <a:pt x="421578" y="188455"/>
                  <a:pt x="231512" y="19270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1196738" h="173315" stroke="0" extrusionOk="0">
                <a:moveTo>
                  <a:pt x="0" y="0"/>
                </a:moveTo>
                <a:cubicBezTo>
                  <a:pt x="246889" y="-211"/>
                  <a:pt x="357492" y="-19281"/>
                  <a:pt x="610336" y="0"/>
                </a:cubicBezTo>
                <a:cubicBezTo>
                  <a:pt x="863180" y="19281"/>
                  <a:pt x="1056743" y="-19875"/>
                  <a:pt x="1196738" y="0"/>
                </a:cubicBezTo>
                <a:cubicBezTo>
                  <a:pt x="1202521" y="81297"/>
                  <a:pt x="1190469" y="99211"/>
                  <a:pt x="1196738" y="173315"/>
                </a:cubicBezTo>
                <a:cubicBezTo>
                  <a:pt x="926668" y="177236"/>
                  <a:pt x="732535" y="163876"/>
                  <a:pt x="598369" y="173315"/>
                </a:cubicBezTo>
                <a:cubicBezTo>
                  <a:pt x="464203" y="182754"/>
                  <a:pt x="132024" y="151548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i="1">
                <a:solidFill>
                  <a:schemeClr val="tx1"/>
                </a:solidFill>
                <a:latin typeface="Bahnschrift Light Condensed" panose="020B0502040204020203" pitchFamily="34" charset="0"/>
              </a:rPr>
              <a:t>station-threshold-mintime</a:t>
            </a:r>
            <a:endParaRPr lang="it-IT" sz="500" i="1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30FB9CE-76AA-3B60-48AB-858549CEDFF3}"/>
              </a:ext>
            </a:extLst>
          </p:cNvPr>
          <p:cNvSpPr/>
          <p:nvPr/>
        </p:nvSpPr>
        <p:spPr>
          <a:xfrm>
            <a:off x="5423626" y="4228881"/>
            <a:ext cx="2271384" cy="217177"/>
          </a:xfrm>
          <a:custGeom>
            <a:avLst/>
            <a:gdLst>
              <a:gd name="connsiteX0" fmla="*/ 0 w 2271384"/>
              <a:gd name="connsiteY0" fmla="*/ 0 h 217177"/>
              <a:gd name="connsiteX1" fmla="*/ 613274 w 2271384"/>
              <a:gd name="connsiteY1" fmla="*/ 0 h 217177"/>
              <a:gd name="connsiteX2" fmla="*/ 1226547 w 2271384"/>
              <a:gd name="connsiteY2" fmla="*/ 0 h 217177"/>
              <a:gd name="connsiteX3" fmla="*/ 1726252 w 2271384"/>
              <a:gd name="connsiteY3" fmla="*/ 0 h 217177"/>
              <a:gd name="connsiteX4" fmla="*/ 2271384 w 2271384"/>
              <a:gd name="connsiteY4" fmla="*/ 0 h 217177"/>
              <a:gd name="connsiteX5" fmla="*/ 2271384 w 2271384"/>
              <a:gd name="connsiteY5" fmla="*/ 217177 h 217177"/>
              <a:gd name="connsiteX6" fmla="*/ 1771680 w 2271384"/>
              <a:gd name="connsiteY6" fmla="*/ 217177 h 217177"/>
              <a:gd name="connsiteX7" fmla="*/ 1271975 w 2271384"/>
              <a:gd name="connsiteY7" fmla="*/ 217177 h 217177"/>
              <a:gd name="connsiteX8" fmla="*/ 704129 w 2271384"/>
              <a:gd name="connsiteY8" fmla="*/ 217177 h 217177"/>
              <a:gd name="connsiteX9" fmla="*/ 0 w 2271384"/>
              <a:gd name="connsiteY9" fmla="*/ 217177 h 217177"/>
              <a:gd name="connsiteX10" fmla="*/ 0 w 2271384"/>
              <a:gd name="connsiteY10" fmla="*/ 0 h 2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1384" h="217177" fill="none" extrusionOk="0">
                <a:moveTo>
                  <a:pt x="0" y="0"/>
                </a:moveTo>
                <a:cubicBezTo>
                  <a:pt x="140771" y="28961"/>
                  <a:pt x="391222" y="7665"/>
                  <a:pt x="613274" y="0"/>
                </a:cubicBezTo>
                <a:cubicBezTo>
                  <a:pt x="835326" y="-7665"/>
                  <a:pt x="1095409" y="28903"/>
                  <a:pt x="1226547" y="0"/>
                </a:cubicBezTo>
                <a:cubicBezTo>
                  <a:pt x="1357685" y="-28903"/>
                  <a:pt x="1538516" y="12614"/>
                  <a:pt x="1726252" y="0"/>
                </a:cubicBezTo>
                <a:cubicBezTo>
                  <a:pt x="1913989" y="-12614"/>
                  <a:pt x="2098487" y="2152"/>
                  <a:pt x="2271384" y="0"/>
                </a:cubicBezTo>
                <a:cubicBezTo>
                  <a:pt x="2262555" y="98198"/>
                  <a:pt x="2276805" y="170929"/>
                  <a:pt x="2271384" y="217177"/>
                </a:cubicBezTo>
                <a:cubicBezTo>
                  <a:pt x="2106996" y="224535"/>
                  <a:pt x="2008736" y="205405"/>
                  <a:pt x="1771680" y="217177"/>
                </a:cubicBezTo>
                <a:cubicBezTo>
                  <a:pt x="1534624" y="228949"/>
                  <a:pt x="1477338" y="195216"/>
                  <a:pt x="1271975" y="217177"/>
                </a:cubicBezTo>
                <a:cubicBezTo>
                  <a:pt x="1066612" y="239138"/>
                  <a:pt x="903944" y="211604"/>
                  <a:pt x="704129" y="217177"/>
                </a:cubicBezTo>
                <a:cubicBezTo>
                  <a:pt x="504314" y="222750"/>
                  <a:pt x="253049" y="188819"/>
                  <a:pt x="0" y="217177"/>
                </a:cubicBezTo>
                <a:cubicBezTo>
                  <a:pt x="2531" y="160446"/>
                  <a:pt x="-9100" y="58755"/>
                  <a:pt x="0" y="0"/>
                </a:cubicBezTo>
                <a:close/>
              </a:path>
              <a:path w="2271384" h="217177" stroke="0" extrusionOk="0">
                <a:moveTo>
                  <a:pt x="0" y="0"/>
                </a:moveTo>
                <a:cubicBezTo>
                  <a:pt x="180953" y="17575"/>
                  <a:pt x="300353" y="-23285"/>
                  <a:pt x="545132" y="0"/>
                </a:cubicBezTo>
                <a:cubicBezTo>
                  <a:pt x="789911" y="23285"/>
                  <a:pt x="857615" y="-13029"/>
                  <a:pt x="1067550" y="0"/>
                </a:cubicBezTo>
                <a:cubicBezTo>
                  <a:pt x="1277485" y="13029"/>
                  <a:pt x="1430516" y="145"/>
                  <a:pt x="1612683" y="0"/>
                </a:cubicBezTo>
                <a:cubicBezTo>
                  <a:pt x="1794850" y="-145"/>
                  <a:pt x="1979660" y="23486"/>
                  <a:pt x="2271384" y="0"/>
                </a:cubicBezTo>
                <a:cubicBezTo>
                  <a:pt x="2282124" y="98637"/>
                  <a:pt x="2277829" y="126553"/>
                  <a:pt x="2271384" y="217177"/>
                </a:cubicBezTo>
                <a:cubicBezTo>
                  <a:pt x="2158828" y="198319"/>
                  <a:pt x="1954841" y="228632"/>
                  <a:pt x="1771680" y="217177"/>
                </a:cubicBezTo>
                <a:cubicBezTo>
                  <a:pt x="1588519" y="205722"/>
                  <a:pt x="1406377" y="225415"/>
                  <a:pt x="1271975" y="217177"/>
                </a:cubicBezTo>
                <a:cubicBezTo>
                  <a:pt x="1137574" y="208939"/>
                  <a:pt x="872396" y="191227"/>
                  <a:pt x="681415" y="217177"/>
                </a:cubicBezTo>
                <a:cubicBezTo>
                  <a:pt x="490434" y="243127"/>
                  <a:pt x="156561" y="225761"/>
                  <a:pt x="0" y="217177"/>
                </a:cubicBezTo>
                <a:cubicBezTo>
                  <a:pt x="6136" y="120947"/>
                  <a:pt x="288" y="5042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Bahnschrift Light Condensed" panose="020B0502040204020203" pitchFamily="34" charset="0"/>
              </a:rPr>
              <a:t>kafka</a:t>
            </a:r>
            <a:endParaRPr lang="it-IT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1078" name="Connettore a gomito 1077">
            <a:extLst>
              <a:ext uri="{FF2B5EF4-FFF2-40B4-BE49-F238E27FC236}">
                <a16:creationId xmlns:a16="http://schemas.microsoft.com/office/drawing/2014/main" id="{FFF7A5DF-51C7-A533-E06C-3CAF0B58CD55}"/>
              </a:ext>
            </a:extLst>
          </p:cNvPr>
          <p:cNvCxnSpPr>
            <a:cxnSpLocks/>
            <a:stCxn id="1076" idx="4"/>
          </p:cNvCxnSpPr>
          <p:nvPr/>
        </p:nvCxnSpPr>
        <p:spPr>
          <a:xfrm flipH="1">
            <a:off x="4379640" y="5192214"/>
            <a:ext cx="1789658" cy="381983"/>
          </a:xfrm>
          <a:prstGeom prst="bentConnector3">
            <a:avLst>
              <a:gd name="adj1" fmla="val 2216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Connettore a gomito 1082">
            <a:extLst>
              <a:ext uri="{FF2B5EF4-FFF2-40B4-BE49-F238E27FC236}">
                <a16:creationId xmlns:a16="http://schemas.microsoft.com/office/drawing/2014/main" id="{CA8D6407-E49D-03DB-5B6D-2E6DB2DA75B0}"/>
              </a:ext>
            </a:extLst>
          </p:cNvPr>
          <p:cNvCxnSpPr>
            <a:cxnSpLocks/>
            <a:endCxn id="1059" idx="0"/>
          </p:cNvCxnSpPr>
          <p:nvPr/>
        </p:nvCxnSpPr>
        <p:spPr>
          <a:xfrm>
            <a:off x="2504522" y="5347385"/>
            <a:ext cx="1407372" cy="140153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Connettore a gomito 1086">
            <a:extLst>
              <a:ext uri="{FF2B5EF4-FFF2-40B4-BE49-F238E27FC236}">
                <a16:creationId xmlns:a16="http://schemas.microsoft.com/office/drawing/2014/main" id="{E9BE8ACC-9D00-94AF-8899-6B894E7705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622" y="5245764"/>
            <a:ext cx="200055" cy="3186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Connettore a gomito 1090">
            <a:extLst>
              <a:ext uri="{FF2B5EF4-FFF2-40B4-BE49-F238E27FC236}">
                <a16:creationId xmlns:a16="http://schemas.microsoft.com/office/drawing/2014/main" id="{567CEBCB-B777-56E4-E8B1-D8300285AB71}"/>
              </a:ext>
            </a:extLst>
          </p:cNvPr>
          <p:cNvCxnSpPr>
            <a:cxnSpLocks/>
            <a:endCxn id="1039" idx="1"/>
          </p:cNvCxnSpPr>
          <p:nvPr/>
        </p:nvCxnSpPr>
        <p:spPr>
          <a:xfrm>
            <a:off x="2489965" y="4900985"/>
            <a:ext cx="434054" cy="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Connettore a gomito 1095">
            <a:extLst>
              <a:ext uri="{FF2B5EF4-FFF2-40B4-BE49-F238E27FC236}">
                <a16:creationId xmlns:a16="http://schemas.microsoft.com/office/drawing/2014/main" id="{F9E26D6A-9629-6C4E-75ED-FEF052E3F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8101" y="2766477"/>
            <a:ext cx="3936705" cy="1505417"/>
          </a:xfrm>
          <a:prstGeom prst="bentConnector3">
            <a:avLst>
              <a:gd name="adj1" fmla="val 9786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6" name="Immagine 1105">
            <a:extLst>
              <a:ext uri="{FF2B5EF4-FFF2-40B4-BE49-F238E27FC236}">
                <a16:creationId xmlns:a16="http://schemas.microsoft.com/office/drawing/2014/main" id="{FD8B8452-07DE-59AD-2D30-15204B8DE6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772" y="4813009"/>
            <a:ext cx="413677" cy="379204"/>
          </a:xfrm>
          <a:prstGeom prst="rect">
            <a:avLst/>
          </a:prstGeom>
        </p:spPr>
      </p:pic>
      <p:pic>
        <p:nvPicPr>
          <p:cNvPr id="1107" name="Immagine 1106">
            <a:extLst>
              <a:ext uri="{FF2B5EF4-FFF2-40B4-BE49-F238E27FC236}">
                <a16:creationId xmlns:a16="http://schemas.microsoft.com/office/drawing/2014/main" id="{2AB37D39-77A2-0738-102B-DD61E060E4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0456" y="5060671"/>
            <a:ext cx="413677" cy="379204"/>
          </a:xfrm>
          <a:prstGeom prst="rect">
            <a:avLst/>
          </a:prstGeom>
        </p:spPr>
      </p:pic>
      <p:pic>
        <p:nvPicPr>
          <p:cNvPr id="1108" name="Immagine 1107">
            <a:extLst>
              <a:ext uri="{FF2B5EF4-FFF2-40B4-BE49-F238E27FC236}">
                <a16:creationId xmlns:a16="http://schemas.microsoft.com/office/drawing/2014/main" id="{331700B8-CFDA-8521-1BE8-A55E986F2B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3665" y="5565521"/>
            <a:ext cx="413677" cy="379204"/>
          </a:xfrm>
          <a:prstGeom prst="rect">
            <a:avLst/>
          </a:prstGeom>
        </p:spPr>
      </p:pic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F654EB38-625D-55BA-A4D6-E322527AA4EA}"/>
              </a:ext>
            </a:extLst>
          </p:cNvPr>
          <p:cNvCxnSpPr>
            <a:cxnSpLocks/>
            <a:endCxn id="1106" idx="3"/>
          </p:cNvCxnSpPr>
          <p:nvPr/>
        </p:nvCxnSpPr>
        <p:spPr>
          <a:xfrm flipH="1" flipV="1">
            <a:off x="1809449" y="5002611"/>
            <a:ext cx="617142" cy="5200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2" name="Connettore diritto 1111">
            <a:extLst>
              <a:ext uri="{FF2B5EF4-FFF2-40B4-BE49-F238E27FC236}">
                <a16:creationId xmlns:a16="http://schemas.microsoft.com/office/drawing/2014/main" id="{5BCA123D-0905-EC46-E97A-2CC7FD33287D}"/>
              </a:ext>
            </a:extLst>
          </p:cNvPr>
          <p:cNvCxnSpPr>
            <a:cxnSpLocks/>
            <a:endCxn id="1107" idx="3"/>
          </p:cNvCxnSpPr>
          <p:nvPr/>
        </p:nvCxnSpPr>
        <p:spPr>
          <a:xfrm flipH="1" flipV="1">
            <a:off x="1224133" y="5250273"/>
            <a:ext cx="1182539" cy="3239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5" name="Connettore diritto 1114">
            <a:extLst>
              <a:ext uri="{FF2B5EF4-FFF2-40B4-BE49-F238E27FC236}">
                <a16:creationId xmlns:a16="http://schemas.microsoft.com/office/drawing/2014/main" id="{5504918C-1FD9-E8D5-07EA-5B08EE1D2C25}"/>
              </a:ext>
            </a:extLst>
          </p:cNvPr>
          <p:cNvCxnSpPr>
            <a:cxnSpLocks/>
            <a:endCxn id="1108" idx="3"/>
          </p:cNvCxnSpPr>
          <p:nvPr/>
        </p:nvCxnSpPr>
        <p:spPr>
          <a:xfrm flipH="1">
            <a:off x="1567342" y="5617902"/>
            <a:ext cx="832548" cy="137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ttore diritto 1118">
            <a:extLst>
              <a:ext uri="{FF2B5EF4-FFF2-40B4-BE49-F238E27FC236}">
                <a16:creationId xmlns:a16="http://schemas.microsoft.com/office/drawing/2014/main" id="{F41B69F3-185B-B6EE-9405-B35F396AF42E}"/>
              </a:ext>
            </a:extLst>
          </p:cNvPr>
          <p:cNvCxnSpPr>
            <a:cxnSpLocks/>
          </p:cNvCxnSpPr>
          <p:nvPr/>
        </p:nvCxnSpPr>
        <p:spPr>
          <a:xfrm flipH="1" flipV="1">
            <a:off x="2413228" y="5520694"/>
            <a:ext cx="1032351" cy="1063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0" name="Connettore diritto 1119">
            <a:extLst>
              <a:ext uri="{FF2B5EF4-FFF2-40B4-BE49-F238E27FC236}">
                <a16:creationId xmlns:a16="http://schemas.microsoft.com/office/drawing/2014/main" id="{4A49BAD6-9BA9-14E9-D93F-FD3380FB7923}"/>
              </a:ext>
            </a:extLst>
          </p:cNvPr>
          <p:cNvCxnSpPr>
            <a:cxnSpLocks/>
            <a:stCxn id="1059" idx="1"/>
          </p:cNvCxnSpPr>
          <p:nvPr/>
        </p:nvCxnSpPr>
        <p:spPr>
          <a:xfrm flipH="1">
            <a:off x="2406672" y="5574196"/>
            <a:ext cx="1031979" cy="47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Connettore diritto 1120">
            <a:extLst>
              <a:ext uri="{FF2B5EF4-FFF2-40B4-BE49-F238E27FC236}">
                <a16:creationId xmlns:a16="http://schemas.microsoft.com/office/drawing/2014/main" id="{9ACF308A-6A14-B30A-EF1E-A37AB78C4FDB}"/>
              </a:ext>
            </a:extLst>
          </p:cNvPr>
          <p:cNvCxnSpPr>
            <a:cxnSpLocks/>
          </p:cNvCxnSpPr>
          <p:nvPr/>
        </p:nvCxnSpPr>
        <p:spPr>
          <a:xfrm flipH="1" flipV="1">
            <a:off x="2399890" y="5615968"/>
            <a:ext cx="1036165" cy="1060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3" name="Immagine 1132">
            <a:extLst>
              <a:ext uri="{FF2B5EF4-FFF2-40B4-BE49-F238E27FC236}">
                <a16:creationId xmlns:a16="http://schemas.microsoft.com/office/drawing/2014/main" id="{5588E75B-ED7B-10D4-0196-AC5724EBE1C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9949" y="2400561"/>
            <a:ext cx="276115" cy="280298"/>
          </a:xfrm>
          <a:prstGeom prst="rect">
            <a:avLst/>
          </a:prstGeom>
        </p:spPr>
      </p:pic>
      <p:pic>
        <p:nvPicPr>
          <p:cNvPr id="1134" name="Immagine 1133">
            <a:extLst>
              <a:ext uri="{FF2B5EF4-FFF2-40B4-BE49-F238E27FC236}">
                <a16:creationId xmlns:a16="http://schemas.microsoft.com/office/drawing/2014/main" id="{A345FC30-8CE9-DA2D-4067-A912AA22188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865" y="2562885"/>
            <a:ext cx="276115" cy="280298"/>
          </a:xfrm>
          <a:prstGeom prst="rect">
            <a:avLst/>
          </a:prstGeom>
        </p:spPr>
      </p:pic>
      <p:pic>
        <p:nvPicPr>
          <p:cNvPr id="1135" name="Immagine 1134">
            <a:extLst>
              <a:ext uri="{FF2B5EF4-FFF2-40B4-BE49-F238E27FC236}">
                <a16:creationId xmlns:a16="http://schemas.microsoft.com/office/drawing/2014/main" id="{3A6BFE42-F3E0-F4C8-B4F9-5D1E3B4CA7B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0278" y="2860744"/>
            <a:ext cx="276115" cy="280298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5644349" y="245562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3306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954248" y="103311"/>
            <a:ext cx="835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/>
              <a:t>Distributed System and Big Data</a:t>
            </a:r>
            <a:r>
              <a:rPr lang="it-IT" sz="1200"/>
              <a:t> – A.A. 2023/24 - Unict</a:t>
            </a:r>
          </a:p>
          <a:p>
            <a:r>
              <a:rPr lang="it-IT" sz="1200"/>
              <a:t>Schema progetto (prima parte) di Francesco Pandolfo</a:t>
            </a:r>
          </a:p>
        </p:txBody>
      </p:sp>
      <p:pic>
        <p:nvPicPr>
          <p:cNvPr id="57" name="Picture 4" descr="Dockers seven network types and when to use them | Aiden Arnkels-Web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1" y="5586335"/>
            <a:ext cx="1165526" cy="10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13" y="588509"/>
            <a:ext cx="1410062" cy="469578"/>
          </a:xfrm>
          <a:prstGeom prst="rect">
            <a:avLst/>
          </a:prstGeom>
        </p:spPr>
      </p:pic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C16C0E-1A55-A4C5-0ED2-209A5628C339}"/>
              </a:ext>
            </a:extLst>
          </p:cNvPr>
          <p:cNvSpPr txBox="1"/>
          <p:nvPr/>
        </p:nvSpPr>
        <p:spPr>
          <a:xfrm>
            <a:off x="6090036" y="397853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9092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5EB092F9-4698-CD5C-2A05-582F95F84E2C}"/>
              </a:ext>
            </a:extLst>
          </p:cNvPr>
          <p:cNvSpPr/>
          <p:nvPr/>
        </p:nvSpPr>
        <p:spPr>
          <a:xfrm>
            <a:off x="9251818" y="324661"/>
            <a:ext cx="2703472" cy="3617806"/>
          </a:xfrm>
          <a:custGeom>
            <a:avLst/>
            <a:gdLst>
              <a:gd name="connsiteX0" fmla="*/ 0 w 2703472"/>
              <a:gd name="connsiteY0" fmla="*/ 1808903 h 3617806"/>
              <a:gd name="connsiteX1" fmla="*/ 1351736 w 2703472"/>
              <a:gd name="connsiteY1" fmla="*/ 0 h 3617806"/>
              <a:gd name="connsiteX2" fmla="*/ 2703472 w 2703472"/>
              <a:gd name="connsiteY2" fmla="*/ 1808903 h 3617806"/>
              <a:gd name="connsiteX3" fmla="*/ 1351736 w 2703472"/>
              <a:gd name="connsiteY3" fmla="*/ 3617806 h 3617806"/>
              <a:gd name="connsiteX4" fmla="*/ 0 w 2703472"/>
              <a:gd name="connsiteY4" fmla="*/ 1808903 h 36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72" h="3617806" extrusionOk="0">
                <a:moveTo>
                  <a:pt x="0" y="1808903"/>
                </a:moveTo>
                <a:cubicBezTo>
                  <a:pt x="-12256" y="884042"/>
                  <a:pt x="606728" y="67969"/>
                  <a:pt x="1351736" y="0"/>
                </a:cubicBezTo>
                <a:cubicBezTo>
                  <a:pt x="2139936" y="-22065"/>
                  <a:pt x="2922046" y="703030"/>
                  <a:pt x="2703472" y="1808903"/>
                </a:cubicBezTo>
                <a:cubicBezTo>
                  <a:pt x="2826751" y="2780181"/>
                  <a:pt x="2092890" y="3740463"/>
                  <a:pt x="1351736" y="3617806"/>
                </a:cubicBezTo>
                <a:cubicBezTo>
                  <a:pt x="645579" y="3681785"/>
                  <a:pt x="-173189" y="2629092"/>
                  <a:pt x="0" y="1808903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F79A08-3895-F8BA-1BE0-93FAC3CF3A6E}"/>
              </a:ext>
            </a:extLst>
          </p:cNvPr>
          <p:cNvSpPr txBox="1"/>
          <p:nvPr/>
        </p:nvSpPr>
        <p:spPr>
          <a:xfrm>
            <a:off x="10451548" y="33276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latin typeface="Bahnschrift Light Condensed" panose="020B0502040204020203" pitchFamily="34" charset="0"/>
              </a:rPr>
              <a:t>VPN</a:t>
            </a:r>
            <a:endParaRPr lang="it-IT">
              <a:latin typeface="Bahnschrift Light Condensed" panose="020B0502040204020203" pitchFamily="34" charset="0"/>
            </a:endParaRPr>
          </a:p>
        </p:txBody>
      </p:sp>
      <p:sp>
        <p:nvSpPr>
          <p:cNvPr id="1059" name="Rettangolo 1058">
            <a:extLst>
              <a:ext uri="{FF2B5EF4-FFF2-40B4-BE49-F238E27FC236}">
                <a16:creationId xmlns:a16="http://schemas.microsoft.com/office/drawing/2014/main" id="{6831C59B-2D8E-79E5-0476-21945DB57A48}"/>
              </a:ext>
            </a:extLst>
          </p:cNvPr>
          <p:cNvSpPr/>
          <p:nvPr/>
        </p:nvSpPr>
        <p:spPr>
          <a:xfrm>
            <a:off x="3438651" y="5487538"/>
            <a:ext cx="946486" cy="173315"/>
          </a:xfrm>
          <a:custGeom>
            <a:avLst/>
            <a:gdLst>
              <a:gd name="connsiteX0" fmla="*/ 0 w 946486"/>
              <a:gd name="connsiteY0" fmla="*/ 0 h 173315"/>
              <a:gd name="connsiteX1" fmla="*/ 444848 w 946486"/>
              <a:gd name="connsiteY1" fmla="*/ 0 h 173315"/>
              <a:gd name="connsiteX2" fmla="*/ 946486 w 946486"/>
              <a:gd name="connsiteY2" fmla="*/ 0 h 173315"/>
              <a:gd name="connsiteX3" fmla="*/ 946486 w 946486"/>
              <a:gd name="connsiteY3" fmla="*/ 173315 h 173315"/>
              <a:gd name="connsiteX4" fmla="*/ 492173 w 946486"/>
              <a:gd name="connsiteY4" fmla="*/ 173315 h 173315"/>
              <a:gd name="connsiteX5" fmla="*/ 0 w 946486"/>
              <a:gd name="connsiteY5" fmla="*/ 173315 h 173315"/>
              <a:gd name="connsiteX6" fmla="*/ 0 w 946486"/>
              <a:gd name="connsiteY6" fmla="*/ 0 h 173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486" h="173315" fill="none" extrusionOk="0">
                <a:moveTo>
                  <a:pt x="0" y="0"/>
                </a:moveTo>
                <a:cubicBezTo>
                  <a:pt x="145335" y="19387"/>
                  <a:pt x="336717" y="-4428"/>
                  <a:pt x="444848" y="0"/>
                </a:cubicBezTo>
                <a:cubicBezTo>
                  <a:pt x="552979" y="4428"/>
                  <a:pt x="837289" y="-6268"/>
                  <a:pt x="946486" y="0"/>
                </a:cubicBezTo>
                <a:cubicBezTo>
                  <a:pt x="939778" y="68453"/>
                  <a:pt x="949907" y="87029"/>
                  <a:pt x="946486" y="173315"/>
                </a:cubicBezTo>
                <a:cubicBezTo>
                  <a:pt x="828496" y="188481"/>
                  <a:pt x="712940" y="169293"/>
                  <a:pt x="492173" y="173315"/>
                </a:cubicBezTo>
                <a:cubicBezTo>
                  <a:pt x="271406" y="177337"/>
                  <a:pt x="234063" y="158932"/>
                  <a:pt x="0" y="173315"/>
                </a:cubicBezTo>
                <a:cubicBezTo>
                  <a:pt x="-4481" y="124411"/>
                  <a:pt x="-1086" y="64321"/>
                  <a:pt x="0" y="0"/>
                </a:cubicBezTo>
                <a:close/>
              </a:path>
              <a:path w="946486" h="173315" stroke="0" extrusionOk="0">
                <a:moveTo>
                  <a:pt x="0" y="0"/>
                </a:moveTo>
                <a:cubicBezTo>
                  <a:pt x="170991" y="19754"/>
                  <a:pt x="333224" y="210"/>
                  <a:pt x="482708" y="0"/>
                </a:cubicBezTo>
                <a:cubicBezTo>
                  <a:pt x="632192" y="-210"/>
                  <a:pt x="832537" y="-16089"/>
                  <a:pt x="946486" y="0"/>
                </a:cubicBezTo>
                <a:cubicBezTo>
                  <a:pt x="952269" y="81297"/>
                  <a:pt x="940217" y="99211"/>
                  <a:pt x="946486" y="173315"/>
                </a:cubicBezTo>
                <a:cubicBezTo>
                  <a:pt x="759697" y="165033"/>
                  <a:pt x="648890" y="161401"/>
                  <a:pt x="473243" y="173315"/>
                </a:cubicBezTo>
                <a:cubicBezTo>
                  <a:pt x="297596" y="185229"/>
                  <a:pt x="142981" y="193674"/>
                  <a:pt x="0" y="173315"/>
                </a:cubicBezTo>
                <a:cubicBezTo>
                  <a:pt x="278" y="119527"/>
                  <a:pt x="-7950" y="4933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extLst>
              <a:ext uri="{C807C97D-BFC1-408E-A445-0C87EB9F89A2}">
                <ask:lineSketchStyleProps xmlns:ask="http://schemas.microsoft.com/office/drawing/2018/sketchyshapes" sd="17250415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>
                <a:solidFill>
                  <a:schemeClr val="tx1"/>
                </a:solidFill>
                <a:latin typeface="Bahnschrift Light Condensed" panose="020B0502040204020203" pitchFamily="34" charset="0"/>
              </a:rPr>
              <a:t>emailService</a:t>
            </a:r>
            <a:endParaRPr lang="it-IT" sz="400" b="0">
              <a:solidFill>
                <a:schemeClr val="tx1"/>
              </a:solidFill>
              <a:effectLst/>
              <a:latin typeface="Bahnschrift Light Condensed" panose="020B0502040204020203" pitchFamily="34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83203E49-F364-A30D-0036-BDA30F6FD52C}"/>
              </a:ext>
            </a:extLst>
          </p:cNvPr>
          <p:cNvCxnSpPr>
            <a:endCxn id="12" idx="1"/>
          </p:cNvCxnSpPr>
          <p:nvPr/>
        </p:nvCxnSpPr>
        <p:spPr>
          <a:xfrm>
            <a:off x="3066259" y="1542161"/>
            <a:ext cx="4268060" cy="1762325"/>
          </a:xfrm>
          <a:prstGeom prst="curvedConnector3">
            <a:avLst/>
          </a:prstGeom>
          <a:ln>
            <a:solidFill>
              <a:srgbClr val="DA4E31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rometheus Monitoring | Billy Okeyo">
            <a:extLst>
              <a:ext uri="{FF2B5EF4-FFF2-40B4-BE49-F238E27FC236}">
                <a16:creationId xmlns:a16="http://schemas.microsoft.com/office/drawing/2014/main" id="{7FA02EDF-63B8-A6A4-94DF-1C4C0AD2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46" y="2976133"/>
            <a:ext cx="1182114" cy="5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5CF03B44-1E80-7760-3C14-039C3B3EA141}"/>
              </a:ext>
            </a:extLst>
          </p:cNvPr>
          <p:cNvSpPr/>
          <p:nvPr/>
        </p:nvSpPr>
        <p:spPr>
          <a:xfrm>
            <a:off x="7334319" y="2959687"/>
            <a:ext cx="1109649" cy="689598"/>
          </a:xfrm>
          <a:custGeom>
            <a:avLst/>
            <a:gdLst>
              <a:gd name="connsiteX0" fmla="*/ 0 w 1109649"/>
              <a:gd name="connsiteY0" fmla="*/ 0 h 689598"/>
              <a:gd name="connsiteX1" fmla="*/ 543728 w 1109649"/>
              <a:gd name="connsiteY1" fmla="*/ 0 h 689598"/>
              <a:gd name="connsiteX2" fmla="*/ 1109649 w 1109649"/>
              <a:gd name="connsiteY2" fmla="*/ 0 h 689598"/>
              <a:gd name="connsiteX3" fmla="*/ 1109649 w 1109649"/>
              <a:gd name="connsiteY3" fmla="*/ 689598 h 689598"/>
              <a:gd name="connsiteX4" fmla="*/ 565921 w 1109649"/>
              <a:gd name="connsiteY4" fmla="*/ 689598 h 689598"/>
              <a:gd name="connsiteX5" fmla="*/ 0 w 1109649"/>
              <a:gd name="connsiteY5" fmla="*/ 689598 h 689598"/>
              <a:gd name="connsiteX6" fmla="*/ 0 w 1109649"/>
              <a:gd name="connsiteY6" fmla="*/ 0 h 68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649" h="689598" extrusionOk="0">
                <a:moveTo>
                  <a:pt x="0" y="0"/>
                </a:moveTo>
                <a:cubicBezTo>
                  <a:pt x="202572" y="19512"/>
                  <a:pt x="314047" y="-12169"/>
                  <a:pt x="543728" y="0"/>
                </a:cubicBezTo>
                <a:cubicBezTo>
                  <a:pt x="773409" y="12169"/>
                  <a:pt x="942204" y="7781"/>
                  <a:pt x="1109649" y="0"/>
                </a:cubicBezTo>
                <a:cubicBezTo>
                  <a:pt x="1106480" y="335206"/>
                  <a:pt x="1138163" y="526311"/>
                  <a:pt x="1109649" y="689598"/>
                </a:cubicBezTo>
                <a:cubicBezTo>
                  <a:pt x="898563" y="683837"/>
                  <a:pt x="741109" y="709691"/>
                  <a:pt x="565921" y="689598"/>
                </a:cubicBezTo>
                <a:cubicBezTo>
                  <a:pt x="390733" y="669505"/>
                  <a:pt x="263405" y="708543"/>
                  <a:pt x="0" y="689598"/>
                </a:cubicBezTo>
                <a:cubicBezTo>
                  <a:pt x="26533" y="428316"/>
                  <a:pt x="7844" y="159093"/>
                  <a:pt x="0" y="0"/>
                </a:cubicBezTo>
                <a:close/>
              </a:path>
            </a:pathLst>
          </a:custGeom>
          <a:noFill/>
          <a:ln>
            <a:solidFill>
              <a:srgbClr val="DA4E31"/>
            </a:solidFill>
            <a:extLst>
              <a:ext uri="{C807C97D-BFC1-408E-A445-0C87EB9F89A2}">
                <ask:lineSketchStyleProps xmlns:ask="http://schemas.microsoft.com/office/drawing/2018/sketchyshapes" sd="22442323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Bahnschrift Light Condensed" panose="020B0502040204020203" pitchFamily="34" charset="0"/>
            </a:endParaRPr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11C157CE-D8A7-0ADA-2E1D-EB2CBF41ACA3}"/>
              </a:ext>
            </a:extLst>
          </p:cNvPr>
          <p:cNvCxnSpPr>
            <a:cxnSpLocks/>
            <a:stCxn id="35" idx="7"/>
          </p:cNvCxnSpPr>
          <p:nvPr/>
        </p:nvCxnSpPr>
        <p:spPr>
          <a:xfrm rot="16200000" flipH="1">
            <a:off x="6013244" y="2190279"/>
            <a:ext cx="45247" cy="2565446"/>
          </a:xfrm>
          <a:prstGeom prst="curvedConnector4">
            <a:avLst>
              <a:gd name="adj1" fmla="val 736789"/>
              <a:gd name="adj2" fmla="val 57671"/>
            </a:avLst>
          </a:prstGeom>
          <a:ln>
            <a:solidFill>
              <a:srgbClr val="DA4E31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C8DB81F2-0BDB-4814-B7A0-F0A3A6E66CBF}"/>
              </a:ext>
            </a:extLst>
          </p:cNvPr>
          <p:cNvSpPr/>
          <p:nvPr/>
        </p:nvSpPr>
        <p:spPr>
          <a:xfrm>
            <a:off x="2996861" y="1418446"/>
            <a:ext cx="216342" cy="216342"/>
          </a:xfrm>
          <a:prstGeom prst="ellipse">
            <a:avLst/>
          </a:prstGeom>
          <a:solidFill>
            <a:srgbClr val="DA4E31">
              <a:alpha val="20000"/>
            </a:srgbClr>
          </a:solidFill>
          <a:ln>
            <a:solidFill>
              <a:srgbClr val="DA4E31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486048BC-6FD2-9D60-385A-9E9AE70D89F6}"/>
              </a:ext>
            </a:extLst>
          </p:cNvPr>
          <p:cNvSpPr/>
          <p:nvPr/>
        </p:nvSpPr>
        <p:spPr>
          <a:xfrm>
            <a:off x="4568486" y="3418696"/>
            <a:ext cx="216342" cy="216342"/>
          </a:xfrm>
          <a:prstGeom prst="ellipse">
            <a:avLst/>
          </a:prstGeom>
          <a:solidFill>
            <a:srgbClr val="DA4E31">
              <a:alpha val="20000"/>
            </a:srgbClr>
          </a:solidFill>
          <a:ln>
            <a:solidFill>
              <a:srgbClr val="DA4E31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A55C12F5-4F52-0B92-BA80-91995EEBFDB9}"/>
              </a:ext>
            </a:extLst>
          </p:cNvPr>
          <p:cNvCxnSpPr>
            <a:cxnSpLocks/>
            <a:stCxn id="49" idx="0"/>
            <a:endCxn id="12" idx="2"/>
          </p:cNvCxnSpPr>
          <p:nvPr/>
        </p:nvCxnSpPr>
        <p:spPr>
          <a:xfrm rot="5400000" flipH="1" flipV="1">
            <a:off x="6684988" y="3472606"/>
            <a:ext cx="1027477" cy="1380836"/>
          </a:xfrm>
          <a:prstGeom prst="curvedConnector3">
            <a:avLst/>
          </a:prstGeom>
          <a:ln>
            <a:solidFill>
              <a:srgbClr val="DA4E31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8F3D9C37-C3AA-15A1-2891-B99947B23FBB}"/>
              </a:ext>
            </a:extLst>
          </p:cNvPr>
          <p:cNvSpPr/>
          <p:nvPr/>
        </p:nvSpPr>
        <p:spPr>
          <a:xfrm>
            <a:off x="6400137" y="4676762"/>
            <a:ext cx="216342" cy="216342"/>
          </a:xfrm>
          <a:prstGeom prst="ellipse">
            <a:avLst/>
          </a:prstGeom>
          <a:solidFill>
            <a:srgbClr val="DA4E31">
              <a:alpha val="20000"/>
            </a:srgbClr>
          </a:solidFill>
          <a:ln>
            <a:solidFill>
              <a:srgbClr val="DA4E31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07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384</Words>
  <Application>Microsoft Office PowerPoint</Application>
  <PresentationFormat>Widescreen</PresentationFormat>
  <Paragraphs>149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Bahnschrift Light Condensed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PANDOLFO</dc:creator>
  <cp:lastModifiedBy>FRANCESCO PANDOLFO</cp:lastModifiedBy>
  <cp:revision>55</cp:revision>
  <dcterms:created xsi:type="dcterms:W3CDTF">2024-01-24T22:52:09Z</dcterms:created>
  <dcterms:modified xsi:type="dcterms:W3CDTF">2024-01-28T00:49:03Z</dcterms:modified>
</cp:coreProperties>
</file>