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8A0E8-B7B4-33DE-C330-E5FF1198B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80F18B-F211-1884-69C9-C2328A300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BD5D54-F6CA-9036-A2C6-738F0F53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5640C6-5490-A8A1-9174-7EDA42EE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5FB136-B969-350E-757F-C8244849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710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489B4E-0B4F-77E0-A4B8-19063190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DF9F42-AE5B-488B-9527-8BBEB37F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CB7F23-8962-37E9-6EA8-E5DB1BEE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A78AC0-880C-E22C-C4D4-7524E471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3D703D-8328-519C-A83E-B61DC40C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87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CA8FA4E-948C-FEE7-6E09-6D65BDFF4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E7102F-1075-5810-6C5B-3957AEB55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803D0D-DC76-A806-98FA-1BBA9C94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837152-B41E-0669-9FA6-AA4A7A95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30FD63-0D17-BD3B-3D40-803F8E78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90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E216F2-90E6-6442-9D23-4E2B7612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949FF1-6296-1DC5-438A-4CA6A652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FE2922-D668-194E-95C8-4D3619C0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779142-96CC-19EC-A56B-F98250A8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23B65E-9CD0-71B1-73CC-F4FE2110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8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B092B9-1ACB-4F7F-511A-12A91F18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503206-8A3D-42EF-EA42-8262D611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D2B7E-DFF9-1458-1023-D5940F83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B2AA3D-9760-E4FA-B278-3D31E56F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54A9E2-E07D-C180-3848-3D28FAC7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82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06C10-026F-E746-E166-ACC7C13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25154E-0610-3769-B673-A73698C0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B6F47C-16BE-6906-A884-0EB657EE0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361400-6C10-D7D6-9277-1FE8C657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2B8CB4-92E5-7142-45F5-54C1C0B4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B9DBD1-F3E7-0953-1778-6C00F4B6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0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5783D-A2E2-6DFA-2F01-0F13A1D7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CEED42-4D9A-5F8D-D83A-D29ABEBC2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95FAD8-0F9A-34D1-2F82-29FDB987E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E5BA4A-09F7-1A4F-7709-403D1FFE1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94445D-1D81-4016-DBD0-333512EE3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E3314C-5C80-E531-7A98-1C7F6ACC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132FBE-353B-1AC4-4FC2-452E34D2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26B767F-1864-5C9B-E589-0C8FC9FF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71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6D2D8-6D7D-0502-A24C-FE637EF8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6AE2EE-AA17-018A-29B1-C02E7D6D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FBEF3A-42CD-BB4E-67A8-324A6027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9FE479-33E2-7991-8ADA-E431C586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1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9679080-6C77-FEDF-DEF8-1CC970F0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850222-1AC2-69B4-F6C9-B4612A5D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8EBACA-13BD-FCCA-8CDB-4E768E13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69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E9368-75B2-1479-52FA-FE60D3B0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E0680-AA47-BB11-EB01-3F20D0BE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F9B210-1009-4453-F0A3-37B195232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E55269-14A8-8C0B-A5AC-C4C13AB5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953E90-748C-088E-967A-3403DA21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B7162-219D-4C7F-A595-5A8FCA29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78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C846E-A193-6397-DA04-FD851C0B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DE7D50-1973-4344-EC21-EE416E406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3D99B8-2C20-C75E-442E-E0CA0025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916249-2510-EADF-9DE5-1730CE6B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A696C0-70AB-2C46-5C01-26F79DA2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EB44A4-4FAB-3E97-94D0-80E07B0F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50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49144A3-9338-FE14-FD10-6F24A242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8E3B87-6262-F201-2DCF-164F32603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81E0DD-E0FC-55C0-564F-965C817D9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B58F22-17AA-4BF2-BF30-6953CFAAFB23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B57B02-49B2-354A-4987-03F425362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6D644A-EC99-3A81-EF92-DA4F24314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91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Immagine 1136">
            <a:extLst>
              <a:ext uri="{FF2B5EF4-FFF2-40B4-BE49-F238E27FC236}">
                <a16:creationId xmlns:a16="http://schemas.microsoft.com/office/drawing/2014/main" id="{C3CA6AEF-DEEB-BEFE-C5C9-3E8A3A95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46" y="1312665"/>
            <a:ext cx="731583" cy="411516"/>
          </a:xfrm>
          <a:prstGeom prst="rect">
            <a:avLst/>
          </a:prstGeom>
        </p:spPr>
      </p:pic>
      <p:sp>
        <p:nvSpPr>
          <p:cNvPr id="108" name="Rettangolo 107">
            <a:extLst>
              <a:ext uri="{FF2B5EF4-FFF2-40B4-BE49-F238E27FC236}">
                <a16:creationId xmlns:a16="http://schemas.microsoft.com/office/drawing/2014/main" id="{885C2A7F-3994-CDF9-B29E-354F8ECD67B6}"/>
              </a:ext>
            </a:extLst>
          </p:cNvPr>
          <p:cNvSpPr/>
          <p:nvPr/>
        </p:nvSpPr>
        <p:spPr>
          <a:xfrm>
            <a:off x="3256120" y="4719006"/>
            <a:ext cx="2242673" cy="1040719"/>
          </a:xfrm>
          <a:custGeom>
            <a:avLst/>
            <a:gdLst>
              <a:gd name="connsiteX0" fmla="*/ 0 w 2242673"/>
              <a:gd name="connsiteY0" fmla="*/ 0 h 1040719"/>
              <a:gd name="connsiteX1" fmla="*/ 560668 w 2242673"/>
              <a:gd name="connsiteY1" fmla="*/ 0 h 1040719"/>
              <a:gd name="connsiteX2" fmla="*/ 1121337 w 2242673"/>
              <a:gd name="connsiteY2" fmla="*/ 0 h 1040719"/>
              <a:gd name="connsiteX3" fmla="*/ 1726858 w 2242673"/>
              <a:gd name="connsiteY3" fmla="*/ 0 h 1040719"/>
              <a:gd name="connsiteX4" fmla="*/ 2242673 w 2242673"/>
              <a:gd name="connsiteY4" fmla="*/ 0 h 1040719"/>
              <a:gd name="connsiteX5" fmla="*/ 2242673 w 2242673"/>
              <a:gd name="connsiteY5" fmla="*/ 509952 h 1040719"/>
              <a:gd name="connsiteX6" fmla="*/ 2242673 w 2242673"/>
              <a:gd name="connsiteY6" fmla="*/ 1040719 h 1040719"/>
              <a:gd name="connsiteX7" fmla="*/ 1682005 w 2242673"/>
              <a:gd name="connsiteY7" fmla="*/ 1040719 h 1040719"/>
              <a:gd name="connsiteX8" fmla="*/ 1166190 w 2242673"/>
              <a:gd name="connsiteY8" fmla="*/ 1040719 h 1040719"/>
              <a:gd name="connsiteX9" fmla="*/ 583095 w 2242673"/>
              <a:gd name="connsiteY9" fmla="*/ 1040719 h 1040719"/>
              <a:gd name="connsiteX10" fmla="*/ 0 w 2242673"/>
              <a:gd name="connsiteY10" fmla="*/ 1040719 h 1040719"/>
              <a:gd name="connsiteX11" fmla="*/ 0 w 2242673"/>
              <a:gd name="connsiteY11" fmla="*/ 541174 h 1040719"/>
              <a:gd name="connsiteX12" fmla="*/ 0 w 2242673"/>
              <a:gd name="connsiteY12" fmla="*/ 0 h 104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2673" h="1040719" fill="none" extrusionOk="0">
                <a:moveTo>
                  <a:pt x="0" y="0"/>
                </a:moveTo>
                <a:cubicBezTo>
                  <a:pt x="235854" y="12919"/>
                  <a:pt x="336399" y="-11571"/>
                  <a:pt x="560668" y="0"/>
                </a:cubicBezTo>
                <a:cubicBezTo>
                  <a:pt x="784937" y="11571"/>
                  <a:pt x="891064" y="-18622"/>
                  <a:pt x="1121337" y="0"/>
                </a:cubicBezTo>
                <a:cubicBezTo>
                  <a:pt x="1351610" y="18622"/>
                  <a:pt x="1436542" y="8585"/>
                  <a:pt x="1726858" y="0"/>
                </a:cubicBezTo>
                <a:cubicBezTo>
                  <a:pt x="2017174" y="-8585"/>
                  <a:pt x="2018079" y="-21759"/>
                  <a:pt x="2242673" y="0"/>
                </a:cubicBezTo>
                <a:cubicBezTo>
                  <a:pt x="2217344" y="110140"/>
                  <a:pt x="2267520" y="329618"/>
                  <a:pt x="2242673" y="509952"/>
                </a:cubicBezTo>
                <a:cubicBezTo>
                  <a:pt x="2217826" y="690286"/>
                  <a:pt x="2267699" y="784073"/>
                  <a:pt x="2242673" y="1040719"/>
                </a:cubicBezTo>
                <a:cubicBezTo>
                  <a:pt x="2091189" y="1045532"/>
                  <a:pt x="1869055" y="1014114"/>
                  <a:pt x="1682005" y="1040719"/>
                </a:cubicBezTo>
                <a:cubicBezTo>
                  <a:pt x="1494955" y="1067324"/>
                  <a:pt x="1383911" y="1025628"/>
                  <a:pt x="1166190" y="1040719"/>
                </a:cubicBezTo>
                <a:cubicBezTo>
                  <a:pt x="948470" y="1055810"/>
                  <a:pt x="714606" y="1037295"/>
                  <a:pt x="583095" y="1040719"/>
                </a:cubicBezTo>
                <a:cubicBezTo>
                  <a:pt x="451585" y="1044143"/>
                  <a:pt x="269680" y="1034051"/>
                  <a:pt x="0" y="1040719"/>
                </a:cubicBezTo>
                <a:cubicBezTo>
                  <a:pt x="24082" y="815052"/>
                  <a:pt x="-23887" y="650746"/>
                  <a:pt x="0" y="541174"/>
                </a:cubicBezTo>
                <a:cubicBezTo>
                  <a:pt x="23887" y="431603"/>
                  <a:pt x="-4115" y="197181"/>
                  <a:pt x="0" y="0"/>
                </a:cubicBezTo>
                <a:close/>
              </a:path>
              <a:path w="2242673" h="1040719" stroke="0" extrusionOk="0">
                <a:moveTo>
                  <a:pt x="0" y="0"/>
                </a:moveTo>
                <a:cubicBezTo>
                  <a:pt x="135803" y="4164"/>
                  <a:pt x="271308" y="-5401"/>
                  <a:pt x="538242" y="0"/>
                </a:cubicBezTo>
                <a:cubicBezTo>
                  <a:pt x="805176" y="5401"/>
                  <a:pt x="865404" y="-15174"/>
                  <a:pt x="1054056" y="0"/>
                </a:cubicBezTo>
                <a:cubicBezTo>
                  <a:pt x="1242708" y="15174"/>
                  <a:pt x="1327815" y="2266"/>
                  <a:pt x="1592298" y="0"/>
                </a:cubicBezTo>
                <a:cubicBezTo>
                  <a:pt x="1856781" y="-2266"/>
                  <a:pt x="2108546" y="-1497"/>
                  <a:pt x="2242673" y="0"/>
                </a:cubicBezTo>
                <a:cubicBezTo>
                  <a:pt x="2246515" y="157858"/>
                  <a:pt x="2235139" y="305882"/>
                  <a:pt x="2242673" y="541174"/>
                </a:cubicBezTo>
                <a:cubicBezTo>
                  <a:pt x="2250207" y="776466"/>
                  <a:pt x="2265217" y="827000"/>
                  <a:pt x="2242673" y="1040719"/>
                </a:cubicBezTo>
                <a:cubicBezTo>
                  <a:pt x="2045926" y="1030680"/>
                  <a:pt x="1919443" y="1026510"/>
                  <a:pt x="1749285" y="1040719"/>
                </a:cubicBezTo>
                <a:cubicBezTo>
                  <a:pt x="1579127" y="1054928"/>
                  <a:pt x="1313771" y="1051768"/>
                  <a:pt x="1166190" y="1040719"/>
                </a:cubicBezTo>
                <a:cubicBezTo>
                  <a:pt x="1018609" y="1029670"/>
                  <a:pt x="764009" y="1022845"/>
                  <a:pt x="605522" y="1040719"/>
                </a:cubicBezTo>
                <a:cubicBezTo>
                  <a:pt x="447035" y="1058593"/>
                  <a:pt x="169398" y="1068186"/>
                  <a:pt x="0" y="1040719"/>
                </a:cubicBezTo>
                <a:cubicBezTo>
                  <a:pt x="8845" y="785321"/>
                  <a:pt x="-25421" y="775087"/>
                  <a:pt x="0" y="520360"/>
                </a:cubicBezTo>
                <a:cubicBezTo>
                  <a:pt x="25421" y="265633"/>
                  <a:pt x="14289" y="234221"/>
                  <a:pt x="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extLst>
              <a:ext uri="{C807C97D-BFC1-408E-A445-0C87EB9F89A2}">
                <ask:lineSketchStyleProps xmlns=""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A6BD7529-E46E-D634-E1D1-39C40F66956C}"/>
              </a:ext>
            </a:extLst>
          </p:cNvPr>
          <p:cNvGrpSpPr/>
          <p:nvPr/>
        </p:nvGrpSpPr>
        <p:grpSpPr>
          <a:xfrm>
            <a:off x="4119664" y="1058087"/>
            <a:ext cx="2244908" cy="928970"/>
            <a:chOff x="4119664" y="1527196"/>
            <a:chExt cx="2244908" cy="928970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D1615E-2ECE-3B35-9568-C11E94BA7B46}"/>
                </a:ext>
              </a:extLst>
            </p:cNvPr>
            <p:cNvSpPr/>
            <p:nvPr/>
          </p:nvSpPr>
          <p:spPr>
            <a:xfrm>
              <a:off x="4119664" y="1721795"/>
              <a:ext cx="2242673" cy="734371"/>
            </a:xfrm>
            <a:custGeom>
              <a:avLst/>
              <a:gdLst>
                <a:gd name="connsiteX0" fmla="*/ 0 w 2242673"/>
                <a:gd name="connsiteY0" fmla="*/ 0 h 734371"/>
                <a:gd name="connsiteX1" fmla="*/ 560668 w 2242673"/>
                <a:gd name="connsiteY1" fmla="*/ 0 h 734371"/>
                <a:gd name="connsiteX2" fmla="*/ 1121337 w 2242673"/>
                <a:gd name="connsiteY2" fmla="*/ 0 h 734371"/>
                <a:gd name="connsiteX3" fmla="*/ 1726858 w 2242673"/>
                <a:gd name="connsiteY3" fmla="*/ 0 h 734371"/>
                <a:gd name="connsiteX4" fmla="*/ 2242673 w 2242673"/>
                <a:gd name="connsiteY4" fmla="*/ 0 h 734371"/>
                <a:gd name="connsiteX5" fmla="*/ 2242673 w 2242673"/>
                <a:gd name="connsiteY5" fmla="*/ 359842 h 734371"/>
                <a:gd name="connsiteX6" fmla="*/ 2242673 w 2242673"/>
                <a:gd name="connsiteY6" fmla="*/ 734371 h 734371"/>
                <a:gd name="connsiteX7" fmla="*/ 1682005 w 2242673"/>
                <a:gd name="connsiteY7" fmla="*/ 734371 h 734371"/>
                <a:gd name="connsiteX8" fmla="*/ 1166190 w 2242673"/>
                <a:gd name="connsiteY8" fmla="*/ 734371 h 734371"/>
                <a:gd name="connsiteX9" fmla="*/ 583095 w 2242673"/>
                <a:gd name="connsiteY9" fmla="*/ 734371 h 734371"/>
                <a:gd name="connsiteX10" fmla="*/ 0 w 2242673"/>
                <a:gd name="connsiteY10" fmla="*/ 734371 h 734371"/>
                <a:gd name="connsiteX11" fmla="*/ 0 w 2242673"/>
                <a:gd name="connsiteY11" fmla="*/ 381873 h 734371"/>
                <a:gd name="connsiteX12" fmla="*/ 0 w 2242673"/>
                <a:gd name="connsiteY12" fmla="*/ 0 h 73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2673" h="734371" fill="none" extrusionOk="0">
                  <a:moveTo>
                    <a:pt x="0" y="0"/>
                  </a:moveTo>
                  <a:cubicBezTo>
                    <a:pt x="235854" y="12919"/>
                    <a:pt x="336399" y="-11571"/>
                    <a:pt x="560668" y="0"/>
                  </a:cubicBezTo>
                  <a:cubicBezTo>
                    <a:pt x="784937" y="11571"/>
                    <a:pt x="891064" y="-18622"/>
                    <a:pt x="1121337" y="0"/>
                  </a:cubicBezTo>
                  <a:cubicBezTo>
                    <a:pt x="1351610" y="18622"/>
                    <a:pt x="1436542" y="8585"/>
                    <a:pt x="1726858" y="0"/>
                  </a:cubicBezTo>
                  <a:cubicBezTo>
                    <a:pt x="2017174" y="-8585"/>
                    <a:pt x="2018079" y="-21759"/>
                    <a:pt x="2242673" y="0"/>
                  </a:cubicBezTo>
                  <a:cubicBezTo>
                    <a:pt x="2236000" y="114188"/>
                    <a:pt x="2250342" y="252421"/>
                    <a:pt x="2242673" y="359842"/>
                  </a:cubicBezTo>
                  <a:cubicBezTo>
                    <a:pt x="2235004" y="467263"/>
                    <a:pt x="2257001" y="646134"/>
                    <a:pt x="2242673" y="734371"/>
                  </a:cubicBezTo>
                  <a:cubicBezTo>
                    <a:pt x="2091189" y="739184"/>
                    <a:pt x="1869055" y="707766"/>
                    <a:pt x="1682005" y="734371"/>
                  </a:cubicBezTo>
                  <a:cubicBezTo>
                    <a:pt x="1494955" y="760976"/>
                    <a:pt x="1383911" y="719280"/>
                    <a:pt x="1166190" y="734371"/>
                  </a:cubicBezTo>
                  <a:cubicBezTo>
                    <a:pt x="948470" y="749462"/>
                    <a:pt x="714606" y="730947"/>
                    <a:pt x="583095" y="734371"/>
                  </a:cubicBezTo>
                  <a:cubicBezTo>
                    <a:pt x="451585" y="737795"/>
                    <a:pt x="269680" y="727703"/>
                    <a:pt x="0" y="734371"/>
                  </a:cubicBezTo>
                  <a:cubicBezTo>
                    <a:pt x="-6506" y="623182"/>
                    <a:pt x="6996" y="467977"/>
                    <a:pt x="0" y="381873"/>
                  </a:cubicBezTo>
                  <a:cubicBezTo>
                    <a:pt x="-6996" y="295769"/>
                    <a:pt x="12009" y="146513"/>
                    <a:pt x="0" y="0"/>
                  </a:cubicBezTo>
                  <a:close/>
                </a:path>
                <a:path w="2242673" h="734371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37952" y="111285"/>
                    <a:pt x="2253953" y="222957"/>
                    <a:pt x="2242673" y="381873"/>
                  </a:cubicBezTo>
                  <a:cubicBezTo>
                    <a:pt x="2231393" y="540789"/>
                    <a:pt x="2237473" y="599050"/>
                    <a:pt x="2242673" y="734371"/>
                  </a:cubicBezTo>
                  <a:cubicBezTo>
                    <a:pt x="2045926" y="724332"/>
                    <a:pt x="1919443" y="720162"/>
                    <a:pt x="1749285" y="734371"/>
                  </a:cubicBezTo>
                  <a:cubicBezTo>
                    <a:pt x="1579127" y="748580"/>
                    <a:pt x="1313771" y="745420"/>
                    <a:pt x="1166190" y="734371"/>
                  </a:cubicBezTo>
                  <a:cubicBezTo>
                    <a:pt x="1018609" y="723322"/>
                    <a:pt x="764009" y="716497"/>
                    <a:pt x="605522" y="734371"/>
                  </a:cubicBezTo>
                  <a:cubicBezTo>
                    <a:pt x="447035" y="752245"/>
                    <a:pt x="169398" y="761838"/>
                    <a:pt x="0" y="734371"/>
                  </a:cubicBezTo>
                  <a:cubicBezTo>
                    <a:pt x="7816" y="620916"/>
                    <a:pt x="-9339" y="490273"/>
                    <a:pt x="0" y="367186"/>
                  </a:cubicBezTo>
                  <a:cubicBezTo>
                    <a:pt x="9339" y="244099"/>
                    <a:pt x="12547" y="167370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=""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F54F3CCB-ED53-71D5-5CCE-21D6C7E50A0F}"/>
                </a:ext>
              </a:extLst>
            </p:cNvPr>
            <p:cNvSpPr/>
            <p:nvPr/>
          </p:nvSpPr>
          <p:spPr>
            <a:xfrm>
              <a:off x="4121899" y="1527196"/>
              <a:ext cx="2242673" cy="194487"/>
            </a:xfrm>
            <a:custGeom>
              <a:avLst/>
              <a:gdLst>
                <a:gd name="connsiteX0" fmla="*/ 0 w 2242673"/>
                <a:gd name="connsiteY0" fmla="*/ 0 h 194487"/>
                <a:gd name="connsiteX1" fmla="*/ 605522 w 2242673"/>
                <a:gd name="connsiteY1" fmla="*/ 0 h 194487"/>
                <a:gd name="connsiteX2" fmla="*/ 1211043 w 2242673"/>
                <a:gd name="connsiteY2" fmla="*/ 0 h 194487"/>
                <a:gd name="connsiteX3" fmla="*/ 1704431 w 2242673"/>
                <a:gd name="connsiteY3" fmla="*/ 0 h 194487"/>
                <a:gd name="connsiteX4" fmla="*/ 2242673 w 2242673"/>
                <a:gd name="connsiteY4" fmla="*/ 0 h 194487"/>
                <a:gd name="connsiteX5" fmla="*/ 2242673 w 2242673"/>
                <a:gd name="connsiteY5" fmla="*/ 194487 h 194487"/>
                <a:gd name="connsiteX6" fmla="*/ 1749285 w 2242673"/>
                <a:gd name="connsiteY6" fmla="*/ 194487 h 194487"/>
                <a:gd name="connsiteX7" fmla="*/ 1255897 w 2242673"/>
                <a:gd name="connsiteY7" fmla="*/ 194487 h 194487"/>
                <a:gd name="connsiteX8" fmla="*/ 695229 w 2242673"/>
                <a:gd name="connsiteY8" fmla="*/ 194487 h 194487"/>
                <a:gd name="connsiteX9" fmla="*/ 0 w 2242673"/>
                <a:gd name="connsiteY9" fmla="*/ 194487 h 194487"/>
                <a:gd name="connsiteX10" fmla="*/ 0 w 2242673"/>
                <a:gd name="connsiteY10" fmla="*/ 0 h 1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194487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3205" y="66923"/>
                    <a:pt x="2247577" y="150080"/>
                    <a:pt x="2242673" y="194487"/>
                  </a:cubicBezTo>
                  <a:cubicBezTo>
                    <a:pt x="2088036" y="216394"/>
                    <a:pt x="1907952" y="200855"/>
                    <a:pt x="1749285" y="194487"/>
                  </a:cubicBezTo>
                  <a:cubicBezTo>
                    <a:pt x="1590618" y="188119"/>
                    <a:pt x="1464598" y="171994"/>
                    <a:pt x="1255897" y="194487"/>
                  </a:cubicBezTo>
                  <a:cubicBezTo>
                    <a:pt x="1047196" y="216980"/>
                    <a:pt x="850654" y="176572"/>
                    <a:pt x="695229" y="194487"/>
                  </a:cubicBezTo>
                  <a:cubicBezTo>
                    <a:pt x="539804" y="212402"/>
                    <a:pt x="199873" y="184371"/>
                    <a:pt x="0" y="194487"/>
                  </a:cubicBezTo>
                  <a:cubicBezTo>
                    <a:pt x="-8340" y="132081"/>
                    <a:pt x="-8509" y="83835"/>
                    <a:pt x="0" y="0"/>
                  </a:cubicBezTo>
                  <a:close/>
                </a:path>
                <a:path w="2242673" h="194487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40171" y="74748"/>
                    <a:pt x="2252016" y="139611"/>
                    <a:pt x="2242673" y="194487"/>
                  </a:cubicBezTo>
                  <a:cubicBezTo>
                    <a:pt x="2023607" y="196391"/>
                    <a:pt x="1929762" y="205761"/>
                    <a:pt x="1749285" y="194487"/>
                  </a:cubicBezTo>
                  <a:cubicBezTo>
                    <a:pt x="1568808" y="183213"/>
                    <a:pt x="1426055" y="180278"/>
                    <a:pt x="1255897" y="194487"/>
                  </a:cubicBezTo>
                  <a:cubicBezTo>
                    <a:pt x="1085739" y="208696"/>
                    <a:pt x="820383" y="205536"/>
                    <a:pt x="672802" y="194487"/>
                  </a:cubicBezTo>
                  <a:cubicBezTo>
                    <a:pt x="525221" y="183438"/>
                    <a:pt x="315094" y="204826"/>
                    <a:pt x="0" y="194487"/>
                  </a:cubicBezTo>
                  <a:cubicBezTo>
                    <a:pt x="-2413" y="137438"/>
                    <a:pt x="-1830" y="68668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=""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get-time-series</a:t>
              </a:r>
              <a:endParaRPr lang="it-IT">
                <a:solidFill>
                  <a:schemeClr val="tx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4" name="Rettangolo 3">
            <a:extLst>
              <a:ext uri="{FF2B5EF4-FFF2-40B4-BE49-F238E27FC236}">
                <a16:creationId xmlns:a16="http://schemas.microsoft.com/office/drawing/2014/main" id="{13E03116-107B-69C9-654C-BC1BD04110E7}"/>
              </a:ext>
            </a:extLst>
          </p:cNvPr>
          <p:cNvSpPr/>
          <p:nvPr/>
        </p:nvSpPr>
        <p:spPr>
          <a:xfrm>
            <a:off x="2840477" y="811039"/>
            <a:ext cx="6188266" cy="5189231"/>
          </a:xfrm>
          <a:custGeom>
            <a:avLst/>
            <a:gdLst>
              <a:gd name="connsiteX0" fmla="*/ 0 w 5836595"/>
              <a:gd name="connsiteY0" fmla="*/ 0 h 5593079"/>
              <a:gd name="connsiteX1" fmla="*/ 5836595 w 5836595"/>
              <a:gd name="connsiteY1" fmla="*/ 0 h 5593079"/>
              <a:gd name="connsiteX2" fmla="*/ 5836595 w 5836595"/>
              <a:gd name="connsiteY2" fmla="*/ 5593079 h 5593079"/>
              <a:gd name="connsiteX3" fmla="*/ 0 w 5836595"/>
              <a:gd name="connsiteY3" fmla="*/ 5593079 h 5593079"/>
              <a:gd name="connsiteX4" fmla="*/ 0 w 5836595"/>
              <a:gd name="connsiteY4" fmla="*/ 0 h 559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6595" h="5593079" extrusionOk="0">
                <a:moveTo>
                  <a:pt x="0" y="0"/>
                </a:moveTo>
                <a:cubicBezTo>
                  <a:pt x="2438026" y="-5264"/>
                  <a:pt x="4830497" y="84467"/>
                  <a:pt x="5836595" y="0"/>
                </a:cubicBezTo>
                <a:cubicBezTo>
                  <a:pt x="5708422" y="2403091"/>
                  <a:pt x="5965745" y="3020250"/>
                  <a:pt x="5836595" y="5593079"/>
                </a:cubicBezTo>
                <a:cubicBezTo>
                  <a:pt x="4984392" y="5699399"/>
                  <a:pt x="2715717" y="5585430"/>
                  <a:pt x="0" y="5593079"/>
                </a:cubicBezTo>
                <a:cubicBezTo>
                  <a:pt x="160128" y="3458748"/>
                  <a:pt x="25049" y="2480559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=""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A8723C8-C1D6-0A25-64A9-082AE5325A7F}"/>
              </a:ext>
            </a:extLst>
          </p:cNvPr>
          <p:cNvCxnSpPr>
            <a:cxnSpLocks/>
          </p:cNvCxnSpPr>
          <p:nvPr/>
        </p:nvCxnSpPr>
        <p:spPr>
          <a:xfrm>
            <a:off x="9007815" y="2001717"/>
            <a:ext cx="876218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9408122" y="1746633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8086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AE5D1214-5038-ABE9-336C-067B36B32CAD}"/>
              </a:ext>
            </a:extLst>
          </p:cNvPr>
          <p:cNvSpPr/>
          <p:nvPr/>
        </p:nvSpPr>
        <p:spPr>
          <a:xfrm>
            <a:off x="9883299" y="1242959"/>
            <a:ext cx="1273985" cy="2130358"/>
          </a:xfrm>
          <a:custGeom>
            <a:avLst/>
            <a:gdLst>
              <a:gd name="connsiteX0" fmla="*/ 0 w 1809345"/>
              <a:gd name="connsiteY0" fmla="*/ 226168 h 2130358"/>
              <a:gd name="connsiteX1" fmla="*/ 904673 w 1809345"/>
              <a:gd name="connsiteY1" fmla="*/ 452336 h 2130358"/>
              <a:gd name="connsiteX2" fmla="*/ 1809346 w 1809345"/>
              <a:gd name="connsiteY2" fmla="*/ 226168 h 2130358"/>
              <a:gd name="connsiteX3" fmla="*/ 1809345 w 1809345"/>
              <a:gd name="connsiteY3" fmla="*/ 1904190 h 2130358"/>
              <a:gd name="connsiteX4" fmla="*/ 904672 w 1809345"/>
              <a:gd name="connsiteY4" fmla="*/ 2130358 h 2130358"/>
              <a:gd name="connsiteX5" fmla="*/ -1 w 1809345"/>
              <a:gd name="connsiteY5" fmla="*/ 1904190 h 2130358"/>
              <a:gd name="connsiteX6" fmla="*/ 0 w 1809345"/>
              <a:gd name="connsiteY6" fmla="*/ 226168 h 2130358"/>
              <a:gd name="connsiteX0" fmla="*/ 0 w 1809345"/>
              <a:gd name="connsiteY0" fmla="*/ 226168 h 2130358"/>
              <a:gd name="connsiteX1" fmla="*/ 904673 w 1809345"/>
              <a:gd name="connsiteY1" fmla="*/ 0 h 2130358"/>
              <a:gd name="connsiteX2" fmla="*/ 1809346 w 1809345"/>
              <a:gd name="connsiteY2" fmla="*/ 226168 h 2130358"/>
              <a:gd name="connsiteX3" fmla="*/ 904673 w 1809345"/>
              <a:gd name="connsiteY3" fmla="*/ 452336 h 2130358"/>
              <a:gd name="connsiteX4" fmla="*/ 0 w 1809345"/>
              <a:gd name="connsiteY4" fmla="*/ 226168 h 2130358"/>
              <a:gd name="connsiteX0" fmla="*/ 1809345 w 1809345"/>
              <a:gd name="connsiteY0" fmla="*/ 226168 h 2130358"/>
              <a:gd name="connsiteX1" fmla="*/ 904672 w 1809345"/>
              <a:gd name="connsiteY1" fmla="*/ 452336 h 2130358"/>
              <a:gd name="connsiteX2" fmla="*/ -1 w 1809345"/>
              <a:gd name="connsiteY2" fmla="*/ 226168 h 2130358"/>
              <a:gd name="connsiteX3" fmla="*/ 904672 w 1809345"/>
              <a:gd name="connsiteY3" fmla="*/ 0 h 2130358"/>
              <a:gd name="connsiteX4" fmla="*/ 1809345 w 1809345"/>
              <a:gd name="connsiteY4" fmla="*/ 226168 h 2130358"/>
              <a:gd name="connsiteX5" fmla="*/ 1809345 w 1809345"/>
              <a:gd name="connsiteY5" fmla="*/ 1904190 h 2130358"/>
              <a:gd name="connsiteX6" fmla="*/ 904672 w 1809345"/>
              <a:gd name="connsiteY6" fmla="*/ 2130358 h 2130358"/>
              <a:gd name="connsiteX7" fmla="*/ -1 w 1809345"/>
              <a:gd name="connsiteY7" fmla="*/ 1904190 h 2130358"/>
              <a:gd name="connsiteX8" fmla="*/ 0 w 1809345"/>
              <a:gd name="connsiteY8" fmla="*/ 226168 h 213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9345" h="2130358" stroke="0" extrusionOk="0">
                <a:moveTo>
                  <a:pt x="0" y="226168"/>
                </a:moveTo>
                <a:cubicBezTo>
                  <a:pt x="41559" y="304999"/>
                  <a:pt x="346616" y="455386"/>
                  <a:pt x="904673" y="452336"/>
                </a:cubicBezTo>
                <a:cubicBezTo>
                  <a:pt x="1409365" y="451702"/>
                  <a:pt x="1798622" y="353229"/>
                  <a:pt x="1809346" y="226168"/>
                </a:cubicBezTo>
                <a:cubicBezTo>
                  <a:pt x="1792088" y="793166"/>
                  <a:pt x="1879287" y="1427487"/>
                  <a:pt x="1809345" y="1904190"/>
                </a:cubicBezTo>
                <a:cubicBezTo>
                  <a:pt x="1819024" y="2046097"/>
                  <a:pt x="1392573" y="2109618"/>
                  <a:pt x="904672" y="2130358"/>
                </a:cubicBezTo>
                <a:cubicBezTo>
                  <a:pt x="401904" y="2144777"/>
                  <a:pt x="-4717" y="2031076"/>
                  <a:pt x="-1" y="1904190"/>
                </a:cubicBezTo>
                <a:cubicBezTo>
                  <a:pt x="13442" y="1378023"/>
                  <a:pt x="9187" y="782265"/>
                  <a:pt x="0" y="226168"/>
                </a:cubicBezTo>
                <a:close/>
              </a:path>
              <a:path w="1809345" h="2130358" fill="lighten" stroke="0" extrusionOk="0">
                <a:moveTo>
                  <a:pt x="0" y="226168"/>
                </a:moveTo>
                <a:cubicBezTo>
                  <a:pt x="2844" y="113196"/>
                  <a:pt x="363101" y="-14791"/>
                  <a:pt x="904673" y="0"/>
                </a:cubicBezTo>
                <a:cubicBezTo>
                  <a:pt x="1400387" y="-11472"/>
                  <a:pt x="1819382" y="88138"/>
                  <a:pt x="1809346" y="226168"/>
                </a:cubicBezTo>
                <a:cubicBezTo>
                  <a:pt x="1851616" y="310735"/>
                  <a:pt x="1381195" y="523315"/>
                  <a:pt x="904673" y="452336"/>
                </a:cubicBezTo>
                <a:cubicBezTo>
                  <a:pt x="404904" y="454466"/>
                  <a:pt x="1829" y="369561"/>
                  <a:pt x="0" y="226168"/>
                </a:cubicBezTo>
                <a:close/>
              </a:path>
              <a:path w="1809345" h="2130358" fill="none" extrusionOk="0">
                <a:moveTo>
                  <a:pt x="1809345" y="226168"/>
                </a:moveTo>
                <a:cubicBezTo>
                  <a:pt x="1820733" y="331447"/>
                  <a:pt x="1392231" y="424781"/>
                  <a:pt x="904672" y="452336"/>
                </a:cubicBezTo>
                <a:cubicBezTo>
                  <a:pt x="411670" y="432788"/>
                  <a:pt x="5237" y="338405"/>
                  <a:pt x="-1" y="226168"/>
                </a:cubicBezTo>
                <a:cubicBezTo>
                  <a:pt x="44185" y="134258"/>
                  <a:pt x="411479" y="-2032"/>
                  <a:pt x="904672" y="0"/>
                </a:cubicBezTo>
                <a:cubicBezTo>
                  <a:pt x="1410950" y="5353"/>
                  <a:pt x="1810453" y="105559"/>
                  <a:pt x="1809345" y="226168"/>
                </a:cubicBezTo>
                <a:cubicBezTo>
                  <a:pt x="1819357" y="514557"/>
                  <a:pt x="1683544" y="1369021"/>
                  <a:pt x="1809345" y="1904190"/>
                </a:cubicBezTo>
                <a:cubicBezTo>
                  <a:pt x="1815426" y="2037325"/>
                  <a:pt x="1332506" y="2154160"/>
                  <a:pt x="904672" y="2130358"/>
                </a:cubicBezTo>
                <a:cubicBezTo>
                  <a:pt x="400537" y="2136575"/>
                  <a:pt x="19704" y="2014858"/>
                  <a:pt x="-1" y="1904190"/>
                </a:cubicBezTo>
                <a:cubicBezTo>
                  <a:pt x="20264" y="1287837"/>
                  <a:pt x="15217" y="817741"/>
                  <a:pt x="0" y="226168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=""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205972C-1703-0784-00E4-C7F7A2BE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898" y="2673525"/>
            <a:ext cx="2144472" cy="79524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B97DF2E-B0D7-90AC-BCF9-B656C83C5C0B}"/>
              </a:ext>
            </a:extLst>
          </p:cNvPr>
          <p:cNvSpPr txBox="1"/>
          <p:nvPr/>
        </p:nvSpPr>
        <p:spPr>
          <a:xfrm>
            <a:off x="9833968" y="187233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/query</a:t>
            </a:r>
            <a:endParaRPr lang="it-IT">
              <a:latin typeface="Bahnschrift Light Condensed" panose="020B0502040204020203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3E63E11-7F39-75BF-DA89-5A33307112C0}"/>
              </a:ext>
            </a:extLst>
          </p:cNvPr>
          <p:cNvCxnSpPr>
            <a:cxnSpLocks/>
          </p:cNvCxnSpPr>
          <p:nvPr/>
        </p:nvCxnSpPr>
        <p:spPr>
          <a:xfrm flipH="1">
            <a:off x="1974368" y="1718636"/>
            <a:ext cx="2152843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02D922-1D3B-2E13-FA11-26B84F8E09AE}"/>
              </a:ext>
            </a:extLst>
          </p:cNvPr>
          <p:cNvSpPr txBox="1"/>
          <p:nvPr/>
        </p:nvSpPr>
        <p:spPr>
          <a:xfrm>
            <a:off x="3682289" y="1265162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8080</a:t>
            </a:r>
            <a:r>
              <a:rPr lang="it-IT" sz="1200">
                <a:latin typeface="Bahnschrift Light Condensed" panose="020B0502040204020203" pitchFamily="34" charset="0"/>
              </a:rPr>
              <a:t>   </a:t>
            </a:r>
            <a:r>
              <a:rPr lang="it-IT" sz="1200" smtClean="0">
                <a:latin typeface="Bahnschrift Light Condensed" panose="020B0502040204020203" pitchFamily="34" charset="0"/>
              </a:rPr>
              <a:t>    </a:t>
            </a:r>
            <a:r>
              <a:rPr lang="it-IT" sz="1050" b="1" smtClean="0">
                <a:latin typeface="Bahnschrift Light Condensed" panose="020B0502040204020203" pitchFamily="34" charset="0"/>
              </a:rPr>
              <a:t>/</a:t>
            </a:r>
            <a:r>
              <a:rPr lang="it-IT" sz="1050" b="1">
                <a:latin typeface="Bahnschrift Light Condensed" panose="020B0502040204020203" pitchFamily="34" charset="0"/>
              </a:rPr>
              <a:t>gettimeseries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10649CE-EE62-71FD-3BA7-184EFB37A990}"/>
              </a:ext>
            </a:extLst>
          </p:cNvPr>
          <p:cNvSpPr txBox="1"/>
          <p:nvPr/>
        </p:nvSpPr>
        <p:spPr>
          <a:xfrm>
            <a:off x="4517437" y="1408148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/query</a:t>
            </a:r>
            <a:endParaRPr lang="it-IT" sz="1400">
              <a:latin typeface="Bahnschrift Light Condensed" panose="020B0502040204020203" pitchFamily="34" charset="0"/>
            </a:endParaRPr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83C16355-FAAD-589E-4487-2403ADECAF0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993849" y="1535106"/>
            <a:ext cx="3991166" cy="461234"/>
          </a:xfrm>
          <a:prstGeom prst="bentConnector3">
            <a:avLst>
              <a:gd name="adj1" fmla="val 88484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3DF6057-E660-906A-CDE2-B3999244A0D8}"/>
              </a:ext>
            </a:extLst>
          </p:cNvPr>
          <p:cNvCxnSpPr>
            <a:cxnSpLocks/>
          </p:cNvCxnSpPr>
          <p:nvPr/>
        </p:nvCxnSpPr>
        <p:spPr>
          <a:xfrm>
            <a:off x="2881781" y="1516142"/>
            <a:ext cx="12175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B5FBA29-6053-9301-F6FC-C9B048A59EA4}"/>
              </a:ext>
            </a:extLst>
          </p:cNvPr>
          <p:cNvCxnSpPr>
            <a:cxnSpLocks/>
          </p:cNvCxnSpPr>
          <p:nvPr/>
        </p:nvCxnSpPr>
        <p:spPr>
          <a:xfrm flipH="1">
            <a:off x="9007815" y="2154117"/>
            <a:ext cx="88197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F0024D7-41D9-97D8-E3FC-457B36907933}"/>
              </a:ext>
            </a:extLst>
          </p:cNvPr>
          <p:cNvSpPr txBox="1"/>
          <p:nvPr/>
        </p:nvSpPr>
        <p:spPr>
          <a:xfrm>
            <a:off x="9347071" y="2118984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>
                <a:latin typeface="Bahnschrift Light Condensed" panose="020B0502040204020203" pitchFamily="34" charset="0"/>
              </a:rPr>
              <a:t>JSON raw</a:t>
            </a:r>
            <a:endParaRPr lang="it-IT" sz="1050" i="1">
              <a:latin typeface="Bahnschrift Light Condensed" panose="020B0502040204020203" pitchFamily="34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0C66754-8EE6-3541-2389-C30A3A60CA86}"/>
              </a:ext>
            </a:extLst>
          </p:cNvPr>
          <p:cNvSpPr/>
          <p:nvPr/>
        </p:nvSpPr>
        <p:spPr>
          <a:xfrm>
            <a:off x="5318775" y="1444634"/>
            <a:ext cx="894080" cy="169993"/>
          </a:xfrm>
          <a:custGeom>
            <a:avLst/>
            <a:gdLst>
              <a:gd name="connsiteX0" fmla="*/ 0 w 894080"/>
              <a:gd name="connsiteY0" fmla="*/ 0 h 169993"/>
              <a:gd name="connsiteX1" fmla="*/ 455981 w 894080"/>
              <a:gd name="connsiteY1" fmla="*/ 0 h 169993"/>
              <a:gd name="connsiteX2" fmla="*/ 894080 w 894080"/>
              <a:gd name="connsiteY2" fmla="*/ 0 h 169993"/>
              <a:gd name="connsiteX3" fmla="*/ 894080 w 894080"/>
              <a:gd name="connsiteY3" fmla="*/ 169993 h 169993"/>
              <a:gd name="connsiteX4" fmla="*/ 447040 w 894080"/>
              <a:gd name="connsiteY4" fmla="*/ 169993 h 169993"/>
              <a:gd name="connsiteX5" fmla="*/ 0 w 894080"/>
              <a:gd name="connsiteY5" fmla="*/ 169993 h 169993"/>
              <a:gd name="connsiteX6" fmla="*/ 0 w 894080"/>
              <a:gd name="connsiteY6" fmla="*/ 0 h 16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80" h="169993" extrusionOk="0">
                <a:moveTo>
                  <a:pt x="0" y="0"/>
                </a:moveTo>
                <a:cubicBezTo>
                  <a:pt x="214223" y="20273"/>
                  <a:pt x="304734" y="462"/>
                  <a:pt x="455981" y="0"/>
                </a:cubicBezTo>
                <a:cubicBezTo>
                  <a:pt x="607228" y="-462"/>
                  <a:pt x="704535" y="-6329"/>
                  <a:pt x="894080" y="0"/>
                </a:cubicBezTo>
                <a:cubicBezTo>
                  <a:pt x="898638" y="44111"/>
                  <a:pt x="894660" y="93191"/>
                  <a:pt x="894080" y="169993"/>
                </a:cubicBezTo>
                <a:cubicBezTo>
                  <a:pt x="682086" y="157823"/>
                  <a:pt x="661582" y="167040"/>
                  <a:pt x="447040" y="169993"/>
                </a:cubicBezTo>
                <a:cubicBezTo>
                  <a:pt x="232498" y="172946"/>
                  <a:pt x="173743" y="153489"/>
                  <a:pt x="0" y="169993"/>
                </a:cubicBezTo>
                <a:cubicBezTo>
                  <a:pt x="4652" y="103913"/>
                  <a:pt x="3672" y="65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=""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createQuery_Influxdb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C727033A-BEF6-67F8-66DF-5A34B562BAF1}"/>
              </a:ext>
            </a:extLst>
          </p:cNvPr>
          <p:cNvCxnSpPr>
            <a:cxnSpLocks/>
          </p:cNvCxnSpPr>
          <p:nvPr/>
        </p:nvCxnSpPr>
        <p:spPr>
          <a:xfrm rot="10800000">
            <a:off x="4168190" y="1726246"/>
            <a:ext cx="4816825" cy="412991"/>
          </a:xfrm>
          <a:prstGeom prst="bentConnector3">
            <a:avLst>
              <a:gd name="adj1" fmla="val 12471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EAA7564C-3A30-4609-D735-B344D61E9680}"/>
              </a:ext>
            </a:extLst>
          </p:cNvPr>
          <p:cNvSpPr/>
          <p:nvPr/>
        </p:nvSpPr>
        <p:spPr>
          <a:xfrm>
            <a:off x="5124129" y="1652055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=""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JsonRawToJsonDataFrame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1FADA6A-73E6-55E8-3F66-F1546B3BB3B5}"/>
              </a:ext>
            </a:extLst>
          </p:cNvPr>
          <p:cNvSpPr txBox="1"/>
          <p:nvPr/>
        </p:nvSpPr>
        <p:spPr>
          <a:xfrm>
            <a:off x="3563163" y="1685419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>
                <a:latin typeface="Bahnschrift Light Condensed" panose="020B0502040204020203" pitchFamily="34" charset="0"/>
              </a:rPr>
              <a:t>dataframe</a:t>
            </a:r>
            <a:endParaRPr lang="it-IT" sz="1050" i="1">
              <a:latin typeface="Bahnschrift Light Condensed" panose="020B0502040204020203" pitchFamily="34" charset="0"/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E61931FF-66BE-CA78-599F-16B615242FC9}"/>
              </a:ext>
            </a:extLst>
          </p:cNvPr>
          <p:cNvSpPr/>
          <p:nvPr/>
        </p:nvSpPr>
        <p:spPr>
          <a:xfrm>
            <a:off x="919569" y="1291393"/>
            <a:ext cx="1054799" cy="2547493"/>
          </a:xfrm>
          <a:custGeom>
            <a:avLst/>
            <a:gdLst>
              <a:gd name="connsiteX0" fmla="*/ 0 w 1054799"/>
              <a:gd name="connsiteY0" fmla="*/ 0 h 2547493"/>
              <a:gd name="connsiteX1" fmla="*/ 537947 w 1054799"/>
              <a:gd name="connsiteY1" fmla="*/ 0 h 2547493"/>
              <a:gd name="connsiteX2" fmla="*/ 1054799 w 1054799"/>
              <a:gd name="connsiteY2" fmla="*/ 0 h 2547493"/>
              <a:gd name="connsiteX3" fmla="*/ 1054799 w 1054799"/>
              <a:gd name="connsiteY3" fmla="*/ 611398 h 2547493"/>
              <a:gd name="connsiteX4" fmla="*/ 1054799 w 1054799"/>
              <a:gd name="connsiteY4" fmla="*/ 1248272 h 2547493"/>
              <a:gd name="connsiteX5" fmla="*/ 1054799 w 1054799"/>
              <a:gd name="connsiteY5" fmla="*/ 1834195 h 2547493"/>
              <a:gd name="connsiteX6" fmla="*/ 1054799 w 1054799"/>
              <a:gd name="connsiteY6" fmla="*/ 2547493 h 2547493"/>
              <a:gd name="connsiteX7" fmla="*/ 537947 w 1054799"/>
              <a:gd name="connsiteY7" fmla="*/ 2547493 h 2547493"/>
              <a:gd name="connsiteX8" fmla="*/ 0 w 1054799"/>
              <a:gd name="connsiteY8" fmla="*/ 2547493 h 2547493"/>
              <a:gd name="connsiteX9" fmla="*/ 0 w 1054799"/>
              <a:gd name="connsiteY9" fmla="*/ 1961570 h 2547493"/>
              <a:gd name="connsiteX10" fmla="*/ 0 w 1054799"/>
              <a:gd name="connsiteY10" fmla="*/ 1350171 h 2547493"/>
              <a:gd name="connsiteX11" fmla="*/ 0 w 1054799"/>
              <a:gd name="connsiteY11" fmla="*/ 738773 h 2547493"/>
              <a:gd name="connsiteX12" fmla="*/ 0 w 1054799"/>
              <a:gd name="connsiteY12" fmla="*/ 0 h 254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4799" h="2547493" extrusionOk="0">
                <a:moveTo>
                  <a:pt x="0" y="0"/>
                </a:moveTo>
                <a:cubicBezTo>
                  <a:pt x="239082" y="-13608"/>
                  <a:pt x="396314" y="19144"/>
                  <a:pt x="537947" y="0"/>
                </a:cubicBezTo>
                <a:cubicBezTo>
                  <a:pt x="679580" y="-19144"/>
                  <a:pt x="842347" y="20252"/>
                  <a:pt x="1054799" y="0"/>
                </a:cubicBezTo>
                <a:cubicBezTo>
                  <a:pt x="1049354" y="125265"/>
                  <a:pt x="1073385" y="344127"/>
                  <a:pt x="1054799" y="611398"/>
                </a:cubicBezTo>
                <a:cubicBezTo>
                  <a:pt x="1036213" y="878669"/>
                  <a:pt x="1066348" y="943039"/>
                  <a:pt x="1054799" y="1248272"/>
                </a:cubicBezTo>
                <a:cubicBezTo>
                  <a:pt x="1043250" y="1553505"/>
                  <a:pt x="1034589" y="1714644"/>
                  <a:pt x="1054799" y="1834195"/>
                </a:cubicBezTo>
                <a:cubicBezTo>
                  <a:pt x="1075009" y="1953746"/>
                  <a:pt x="1047970" y="2293214"/>
                  <a:pt x="1054799" y="2547493"/>
                </a:cubicBezTo>
                <a:cubicBezTo>
                  <a:pt x="895025" y="2561878"/>
                  <a:pt x="689517" y="2521726"/>
                  <a:pt x="537947" y="2547493"/>
                </a:cubicBezTo>
                <a:cubicBezTo>
                  <a:pt x="386377" y="2573260"/>
                  <a:pt x="231930" y="2536498"/>
                  <a:pt x="0" y="2547493"/>
                </a:cubicBezTo>
                <a:cubicBezTo>
                  <a:pt x="15262" y="2296367"/>
                  <a:pt x="24475" y="2221731"/>
                  <a:pt x="0" y="1961570"/>
                </a:cubicBezTo>
                <a:cubicBezTo>
                  <a:pt x="-24475" y="1701409"/>
                  <a:pt x="6940" y="1598948"/>
                  <a:pt x="0" y="1350171"/>
                </a:cubicBezTo>
                <a:cubicBezTo>
                  <a:pt x="-6940" y="1101394"/>
                  <a:pt x="-25297" y="916996"/>
                  <a:pt x="0" y="738773"/>
                </a:cubicBezTo>
                <a:cubicBezTo>
                  <a:pt x="25297" y="560550"/>
                  <a:pt x="31927" y="235076"/>
                  <a:pt x="0" y="0"/>
                </a:cubicBezTo>
                <a:close/>
              </a:path>
            </a:pathLst>
          </a:custGeom>
          <a:noFill/>
          <a:ln w="9525">
            <a:extLst>
              <a:ext uri="{C807C97D-BFC1-408E-A445-0C87EB9F89A2}">
                <ask:lineSketchStyleProps xmlns=""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DC0E04A4-CEC0-6102-E2FC-D4FC9E52F6A6}"/>
              </a:ext>
            </a:extLst>
          </p:cNvPr>
          <p:cNvCxnSpPr>
            <a:cxnSpLocks/>
          </p:cNvCxnSpPr>
          <p:nvPr/>
        </p:nvCxnSpPr>
        <p:spPr>
          <a:xfrm>
            <a:off x="1974368" y="1516142"/>
            <a:ext cx="86610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F46AB75-29FB-CAD8-5880-019E2E828569}"/>
              </a:ext>
            </a:extLst>
          </p:cNvPr>
          <p:cNvSpPr txBox="1"/>
          <p:nvPr/>
        </p:nvSpPr>
        <p:spPr>
          <a:xfrm>
            <a:off x="2436988" y="1275424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8001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6D357F74-BEC1-CEF1-4F93-8DDEEF5E28DD}"/>
              </a:ext>
            </a:extLst>
          </p:cNvPr>
          <p:cNvSpPr txBox="1"/>
          <p:nvPr/>
        </p:nvSpPr>
        <p:spPr>
          <a:xfrm>
            <a:off x="978802" y="104192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>
                <a:latin typeface="Bahnschrift Light Condensed" panose="020B0502040204020203" pitchFamily="34" charset="0"/>
              </a:rPr>
              <a:t>User Interface 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003CF8D-F812-4A67-B0AE-F177FD0CC88F}"/>
              </a:ext>
            </a:extLst>
          </p:cNvPr>
          <p:cNvSpPr/>
          <p:nvPr/>
        </p:nvSpPr>
        <p:spPr>
          <a:xfrm>
            <a:off x="919569" y="1089718"/>
            <a:ext cx="1054799" cy="209230"/>
          </a:xfrm>
          <a:custGeom>
            <a:avLst/>
            <a:gdLst>
              <a:gd name="connsiteX0" fmla="*/ 0 w 1054799"/>
              <a:gd name="connsiteY0" fmla="*/ 0 h 209230"/>
              <a:gd name="connsiteX1" fmla="*/ 516852 w 1054799"/>
              <a:gd name="connsiteY1" fmla="*/ 0 h 209230"/>
              <a:gd name="connsiteX2" fmla="*/ 1054799 w 1054799"/>
              <a:gd name="connsiteY2" fmla="*/ 0 h 209230"/>
              <a:gd name="connsiteX3" fmla="*/ 1054799 w 1054799"/>
              <a:gd name="connsiteY3" fmla="*/ 209230 h 209230"/>
              <a:gd name="connsiteX4" fmla="*/ 537947 w 1054799"/>
              <a:gd name="connsiteY4" fmla="*/ 209230 h 209230"/>
              <a:gd name="connsiteX5" fmla="*/ 0 w 1054799"/>
              <a:gd name="connsiteY5" fmla="*/ 209230 h 209230"/>
              <a:gd name="connsiteX6" fmla="*/ 0 w 1054799"/>
              <a:gd name="connsiteY6" fmla="*/ 0 h 20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4799" h="209230" extrusionOk="0">
                <a:moveTo>
                  <a:pt x="0" y="0"/>
                </a:moveTo>
                <a:cubicBezTo>
                  <a:pt x="178600" y="-350"/>
                  <a:pt x="368051" y="-4194"/>
                  <a:pt x="516852" y="0"/>
                </a:cubicBezTo>
                <a:cubicBezTo>
                  <a:pt x="665653" y="4194"/>
                  <a:pt x="786032" y="18523"/>
                  <a:pt x="1054799" y="0"/>
                </a:cubicBezTo>
                <a:cubicBezTo>
                  <a:pt x="1057459" y="99383"/>
                  <a:pt x="1057649" y="150389"/>
                  <a:pt x="1054799" y="209230"/>
                </a:cubicBezTo>
                <a:cubicBezTo>
                  <a:pt x="888542" y="186916"/>
                  <a:pt x="780787" y="188802"/>
                  <a:pt x="537947" y="209230"/>
                </a:cubicBezTo>
                <a:cubicBezTo>
                  <a:pt x="295107" y="229658"/>
                  <a:pt x="124291" y="212293"/>
                  <a:pt x="0" y="209230"/>
                </a:cubicBezTo>
                <a:cubicBezTo>
                  <a:pt x="-3581" y="148978"/>
                  <a:pt x="-6714" y="81145"/>
                  <a:pt x="0" y="0"/>
                </a:cubicBezTo>
                <a:close/>
              </a:path>
            </a:pathLst>
          </a:custGeom>
          <a:noFill/>
          <a:ln w="9525">
            <a:extLst>
              <a:ext uri="{C807C97D-BFC1-408E-A445-0C87EB9F89A2}">
                <ask:lineSketchStyleProps xmlns=""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76" name="Immagine 75">
            <a:extLst>
              <a:ext uri="{FF2B5EF4-FFF2-40B4-BE49-F238E27FC236}">
                <a16:creationId xmlns:a16="http://schemas.microsoft.com/office/drawing/2014/main" id="{8705932A-2A8D-2E76-FC2B-49DAB8A2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96" y="1596883"/>
            <a:ext cx="913290" cy="385570"/>
          </a:xfrm>
          <a:prstGeom prst="rect">
            <a:avLst/>
          </a:prstGeom>
        </p:spPr>
      </p:pic>
      <p:grpSp>
        <p:nvGrpSpPr>
          <p:cNvPr id="80" name="Gruppo 79">
            <a:extLst>
              <a:ext uri="{FF2B5EF4-FFF2-40B4-BE49-F238E27FC236}">
                <a16:creationId xmlns:a16="http://schemas.microsoft.com/office/drawing/2014/main" id="{B1788927-4212-40E9-5087-312A337A83E7}"/>
              </a:ext>
            </a:extLst>
          </p:cNvPr>
          <p:cNvGrpSpPr/>
          <p:nvPr/>
        </p:nvGrpSpPr>
        <p:grpSpPr>
          <a:xfrm>
            <a:off x="4125912" y="2122346"/>
            <a:ext cx="2242775" cy="1158278"/>
            <a:chOff x="4125912" y="2682896"/>
            <a:chExt cx="2242775" cy="775710"/>
          </a:xfrm>
        </p:grpSpPr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AF5AF21E-0C80-70AA-F0D3-5029D6910DDC}"/>
                </a:ext>
              </a:extLst>
            </p:cNvPr>
            <p:cNvSpPr/>
            <p:nvPr/>
          </p:nvSpPr>
          <p:spPr>
            <a:xfrm>
              <a:off x="4126014" y="2877496"/>
              <a:ext cx="2242673" cy="581110"/>
            </a:xfrm>
            <a:custGeom>
              <a:avLst/>
              <a:gdLst>
                <a:gd name="connsiteX0" fmla="*/ 0 w 2242673"/>
                <a:gd name="connsiteY0" fmla="*/ 0 h 867704"/>
                <a:gd name="connsiteX1" fmla="*/ 560668 w 2242673"/>
                <a:gd name="connsiteY1" fmla="*/ 0 h 867704"/>
                <a:gd name="connsiteX2" fmla="*/ 1121337 w 2242673"/>
                <a:gd name="connsiteY2" fmla="*/ 0 h 867704"/>
                <a:gd name="connsiteX3" fmla="*/ 1726858 w 2242673"/>
                <a:gd name="connsiteY3" fmla="*/ 0 h 867704"/>
                <a:gd name="connsiteX4" fmla="*/ 2242673 w 2242673"/>
                <a:gd name="connsiteY4" fmla="*/ 0 h 867704"/>
                <a:gd name="connsiteX5" fmla="*/ 2242673 w 2242673"/>
                <a:gd name="connsiteY5" fmla="*/ 425175 h 867704"/>
                <a:gd name="connsiteX6" fmla="*/ 2242673 w 2242673"/>
                <a:gd name="connsiteY6" fmla="*/ 867704 h 867704"/>
                <a:gd name="connsiteX7" fmla="*/ 1682005 w 2242673"/>
                <a:gd name="connsiteY7" fmla="*/ 867704 h 867704"/>
                <a:gd name="connsiteX8" fmla="*/ 1166190 w 2242673"/>
                <a:gd name="connsiteY8" fmla="*/ 867704 h 867704"/>
                <a:gd name="connsiteX9" fmla="*/ 583095 w 2242673"/>
                <a:gd name="connsiteY9" fmla="*/ 867704 h 867704"/>
                <a:gd name="connsiteX10" fmla="*/ 0 w 2242673"/>
                <a:gd name="connsiteY10" fmla="*/ 867704 h 867704"/>
                <a:gd name="connsiteX11" fmla="*/ 0 w 2242673"/>
                <a:gd name="connsiteY11" fmla="*/ 451206 h 867704"/>
                <a:gd name="connsiteX12" fmla="*/ 0 w 2242673"/>
                <a:gd name="connsiteY12" fmla="*/ 0 h 867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2673" h="867704" fill="none" extrusionOk="0">
                  <a:moveTo>
                    <a:pt x="0" y="0"/>
                  </a:moveTo>
                  <a:cubicBezTo>
                    <a:pt x="235854" y="12919"/>
                    <a:pt x="336399" y="-11571"/>
                    <a:pt x="560668" y="0"/>
                  </a:cubicBezTo>
                  <a:cubicBezTo>
                    <a:pt x="784937" y="11571"/>
                    <a:pt x="891064" y="-18622"/>
                    <a:pt x="1121337" y="0"/>
                  </a:cubicBezTo>
                  <a:cubicBezTo>
                    <a:pt x="1351610" y="18622"/>
                    <a:pt x="1436542" y="8585"/>
                    <a:pt x="1726858" y="0"/>
                  </a:cubicBezTo>
                  <a:cubicBezTo>
                    <a:pt x="2017174" y="-8585"/>
                    <a:pt x="2018079" y="-21759"/>
                    <a:pt x="2242673" y="0"/>
                  </a:cubicBezTo>
                  <a:cubicBezTo>
                    <a:pt x="2227610" y="112293"/>
                    <a:pt x="2258310" y="304722"/>
                    <a:pt x="2242673" y="425175"/>
                  </a:cubicBezTo>
                  <a:cubicBezTo>
                    <a:pt x="2227036" y="545629"/>
                    <a:pt x="2226864" y="680613"/>
                    <a:pt x="2242673" y="867704"/>
                  </a:cubicBezTo>
                  <a:cubicBezTo>
                    <a:pt x="2091189" y="872517"/>
                    <a:pt x="1869055" y="841099"/>
                    <a:pt x="1682005" y="867704"/>
                  </a:cubicBezTo>
                  <a:cubicBezTo>
                    <a:pt x="1494955" y="894309"/>
                    <a:pt x="1383911" y="852613"/>
                    <a:pt x="1166190" y="867704"/>
                  </a:cubicBezTo>
                  <a:cubicBezTo>
                    <a:pt x="948470" y="882795"/>
                    <a:pt x="714606" y="864280"/>
                    <a:pt x="583095" y="867704"/>
                  </a:cubicBezTo>
                  <a:cubicBezTo>
                    <a:pt x="451585" y="871128"/>
                    <a:pt x="269680" y="861036"/>
                    <a:pt x="0" y="867704"/>
                  </a:cubicBezTo>
                  <a:cubicBezTo>
                    <a:pt x="491" y="716538"/>
                    <a:pt x="18850" y="646532"/>
                    <a:pt x="0" y="451206"/>
                  </a:cubicBezTo>
                  <a:cubicBezTo>
                    <a:pt x="-18850" y="255880"/>
                    <a:pt x="5201" y="93585"/>
                    <a:pt x="0" y="0"/>
                  </a:cubicBezTo>
                  <a:close/>
                </a:path>
                <a:path w="2242673" h="867704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23920" y="161774"/>
                    <a:pt x="2226481" y="245512"/>
                    <a:pt x="2242673" y="451206"/>
                  </a:cubicBezTo>
                  <a:cubicBezTo>
                    <a:pt x="2258865" y="656900"/>
                    <a:pt x="2247905" y="730374"/>
                    <a:pt x="2242673" y="867704"/>
                  </a:cubicBezTo>
                  <a:cubicBezTo>
                    <a:pt x="2045926" y="857665"/>
                    <a:pt x="1919443" y="853495"/>
                    <a:pt x="1749285" y="867704"/>
                  </a:cubicBezTo>
                  <a:cubicBezTo>
                    <a:pt x="1579127" y="881913"/>
                    <a:pt x="1313771" y="878753"/>
                    <a:pt x="1166190" y="867704"/>
                  </a:cubicBezTo>
                  <a:cubicBezTo>
                    <a:pt x="1018609" y="856655"/>
                    <a:pt x="764009" y="849830"/>
                    <a:pt x="605522" y="867704"/>
                  </a:cubicBezTo>
                  <a:cubicBezTo>
                    <a:pt x="447035" y="885578"/>
                    <a:pt x="169398" y="895171"/>
                    <a:pt x="0" y="867704"/>
                  </a:cubicBezTo>
                  <a:cubicBezTo>
                    <a:pt x="8418" y="679053"/>
                    <a:pt x="-4119" y="640234"/>
                    <a:pt x="0" y="433852"/>
                  </a:cubicBezTo>
                  <a:cubicBezTo>
                    <a:pt x="4119" y="227470"/>
                    <a:pt x="-1065" y="148264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=""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750FC0DA-8075-8B6A-ABF1-2CCCBF60A0B7}"/>
                </a:ext>
              </a:extLst>
            </p:cNvPr>
            <p:cNvSpPr/>
            <p:nvPr/>
          </p:nvSpPr>
          <p:spPr>
            <a:xfrm>
              <a:off x="4125912" y="2682896"/>
              <a:ext cx="2242673" cy="194487"/>
            </a:xfrm>
            <a:custGeom>
              <a:avLst/>
              <a:gdLst>
                <a:gd name="connsiteX0" fmla="*/ 0 w 2242673"/>
                <a:gd name="connsiteY0" fmla="*/ 0 h 290405"/>
                <a:gd name="connsiteX1" fmla="*/ 605522 w 2242673"/>
                <a:gd name="connsiteY1" fmla="*/ 0 h 290405"/>
                <a:gd name="connsiteX2" fmla="*/ 1211043 w 2242673"/>
                <a:gd name="connsiteY2" fmla="*/ 0 h 290405"/>
                <a:gd name="connsiteX3" fmla="*/ 1704431 w 2242673"/>
                <a:gd name="connsiteY3" fmla="*/ 0 h 290405"/>
                <a:gd name="connsiteX4" fmla="*/ 2242673 w 2242673"/>
                <a:gd name="connsiteY4" fmla="*/ 0 h 290405"/>
                <a:gd name="connsiteX5" fmla="*/ 2242673 w 2242673"/>
                <a:gd name="connsiteY5" fmla="*/ 290405 h 290405"/>
                <a:gd name="connsiteX6" fmla="*/ 1749285 w 2242673"/>
                <a:gd name="connsiteY6" fmla="*/ 290405 h 290405"/>
                <a:gd name="connsiteX7" fmla="*/ 1255897 w 2242673"/>
                <a:gd name="connsiteY7" fmla="*/ 290405 h 290405"/>
                <a:gd name="connsiteX8" fmla="*/ 695229 w 2242673"/>
                <a:gd name="connsiteY8" fmla="*/ 290405 h 290405"/>
                <a:gd name="connsiteX9" fmla="*/ 0 w 2242673"/>
                <a:gd name="connsiteY9" fmla="*/ 290405 h 290405"/>
                <a:gd name="connsiteX10" fmla="*/ 0 w 2242673"/>
                <a:gd name="connsiteY10" fmla="*/ 0 h 29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290405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54654" y="61419"/>
                    <a:pt x="2250348" y="146712"/>
                    <a:pt x="2242673" y="290405"/>
                  </a:cubicBezTo>
                  <a:cubicBezTo>
                    <a:pt x="2088036" y="312312"/>
                    <a:pt x="1907952" y="296773"/>
                    <a:pt x="1749285" y="290405"/>
                  </a:cubicBezTo>
                  <a:cubicBezTo>
                    <a:pt x="1590618" y="284037"/>
                    <a:pt x="1464598" y="267912"/>
                    <a:pt x="1255897" y="290405"/>
                  </a:cubicBezTo>
                  <a:cubicBezTo>
                    <a:pt x="1047196" y="312898"/>
                    <a:pt x="850654" y="272490"/>
                    <a:pt x="695229" y="290405"/>
                  </a:cubicBezTo>
                  <a:cubicBezTo>
                    <a:pt x="539804" y="308320"/>
                    <a:pt x="199873" y="280289"/>
                    <a:pt x="0" y="290405"/>
                  </a:cubicBezTo>
                  <a:cubicBezTo>
                    <a:pt x="-5665" y="192962"/>
                    <a:pt x="-2990" y="73198"/>
                    <a:pt x="0" y="0"/>
                  </a:cubicBezTo>
                  <a:close/>
                </a:path>
                <a:path w="2242673" h="290405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49305" y="103118"/>
                    <a:pt x="2239484" y="191616"/>
                    <a:pt x="2242673" y="290405"/>
                  </a:cubicBezTo>
                  <a:cubicBezTo>
                    <a:pt x="2023607" y="292309"/>
                    <a:pt x="1929762" y="301679"/>
                    <a:pt x="1749285" y="290405"/>
                  </a:cubicBezTo>
                  <a:cubicBezTo>
                    <a:pt x="1568808" y="279131"/>
                    <a:pt x="1426055" y="276196"/>
                    <a:pt x="1255897" y="290405"/>
                  </a:cubicBezTo>
                  <a:cubicBezTo>
                    <a:pt x="1085739" y="304614"/>
                    <a:pt x="820383" y="301454"/>
                    <a:pt x="672802" y="290405"/>
                  </a:cubicBezTo>
                  <a:cubicBezTo>
                    <a:pt x="525221" y="279356"/>
                    <a:pt x="315094" y="300744"/>
                    <a:pt x="0" y="290405"/>
                  </a:cubicBezTo>
                  <a:cubicBezTo>
                    <a:pt x="-10246" y="178167"/>
                    <a:pt x="7882" y="67041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=""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users-manager</a:t>
              </a:r>
              <a:endParaRPr lang="it-IT">
                <a:solidFill>
                  <a:schemeClr val="tx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847D2622-9CE4-4C47-C397-7164F088C0CE}"/>
              </a:ext>
            </a:extLst>
          </p:cNvPr>
          <p:cNvSpPr txBox="1"/>
          <p:nvPr/>
        </p:nvSpPr>
        <p:spPr>
          <a:xfrm>
            <a:off x="3720389" y="2371096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8080</a:t>
            </a:r>
            <a:r>
              <a:rPr lang="it-IT" sz="1200">
                <a:latin typeface="Bahnschrift Light Condensed" panose="020B0502040204020203" pitchFamily="34" charset="0"/>
              </a:rPr>
              <a:t>   </a:t>
            </a:r>
            <a:r>
              <a:rPr lang="it-IT" sz="1200" smtClean="0">
                <a:latin typeface="Bahnschrift Light Condensed" panose="020B0502040204020203" pitchFamily="34" charset="0"/>
              </a:rPr>
              <a:t>   </a:t>
            </a:r>
            <a:r>
              <a:rPr lang="it-IT" sz="1050" b="1" smtClean="0">
                <a:latin typeface="Bahnschrift Light Condensed" panose="020B0502040204020203" pitchFamily="34" charset="0"/>
              </a:rPr>
              <a:t>/</a:t>
            </a:r>
            <a:r>
              <a:rPr lang="it-IT" sz="1050" b="1">
                <a:latin typeface="Bahnschrift Light Condensed" panose="020B0502040204020203" pitchFamily="34" charset="0"/>
              </a:rPr>
              <a:t>consumers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08BA6BCE-142B-8890-37C5-9D94700FC625}"/>
              </a:ext>
            </a:extLst>
          </p:cNvPr>
          <p:cNvCxnSpPr>
            <a:cxnSpLocks/>
          </p:cNvCxnSpPr>
          <p:nvPr/>
        </p:nvCxnSpPr>
        <p:spPr>
          <a:xfrm>
            <a:off x="2919881" y="2627392"/>
            <a:ext cx="11794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0692EC45-2D0D-8E9B-0EE6-4BE020ED26D7}"/>
              </a:ext>
            </a:extLst>
          </p:cNvPr>
          <p:cNvSpPr txBox="1"/>
          <p:nvPr/>
        </p:nvSpPr>
        <p:spPr>
          <a:xfrm>
            <a:off x="4759970" y="2417598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/getall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/{username}</a:t>
            </a:r>
            <a:endParaRPr lang="it-IT" sz="1050">
              <a:latin typeface="Bahnschrift Light Condensed" panose="020B0502040204020203" pitchFamily="34" charset="0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108E1D5E-9762-F429-F057-96A6305214CD}"/>
              </a:ext>
            </a:extLst>
          </p:cNvPr>
          <p:cNvSpPr txBox="1"/>
          <p:nvPr/>
        </p:nvSpPr>
        <p:spPr>
          <a:xfrm>
            <a:off x="4121619" y="2798760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b="1">
                <a:latin typeface="Bahnschrift Light Condensed" panose="020B0502040204020203" pitchFamily="34" charset="0"/>
              </a:rPr>
              <a:t>/subscriptions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F6EFD12D-92DD-3AC0-D696-418CA52412B7}"/>
              </a:ext>
            </a:extLst>
          </p:cNvPr>
          <p:cNvSpPr txBox="1"/>
          <p:nvPr/>
        </p:nvSpPr>
        <p:spPr>
          <a:xfrm>
            <a:off x="4811358" y="2821930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/getall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/unsubscribe</a:t>
            </a:r>
            <a:endParaRPr lang="it-IT" sz="1050">
              <a:latin typeface="Bahnschrift Light Condensed" panose="020B0502040204020203" pitchFamily="34" charset="0"/>
            </a:endParaRPr>
          </a:p>
        </p:txBody>
      </p: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778FF401-EE86-6145-8FAE-D16308DB68B9}"/>
              </a:ext>
            </a:extLst>
          </p:cNvPr>
          <p:cNvCxnSpPr>
            <a:cxnSpLocks/>
          </p:cNvCxnSpPr>
          <p:nvPr/>
        </p:nvCxnSpPr>
        <p:spPr>
          <a:xfrm>
            <a:off x="1970636" y="2627392"/>
            <a:ext cx="90591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A2D75365-1FFC-C36F-BACE-961050A514A9}"/>
              </a:ext>
            </a:extLst>
          </p:cNvPr>
          <p:cNvSpPr txBox="1"/>
          <p:nvPr/>
        </p:nvSpPr>
        <p:spPr>
          <a:xfrm>
            <a:off x="2475088" y="23866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8002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D5FD9FDE-DBE6-952C-FECF-43C31ABF5F8C}"/>
              </a:ext>
            </a:extLst>
          </p:cNvPr>
          <p:cNvGrpSpPr/>
          <p:nvPr/>
        </p:nvGrpSpPr>
        <p:grpSpPr>
          <a:xfrm>
            <a:off x="7039007" y="2212735"/>
            <a:ext cx="990168" cy="1126539"/>
            <a:chOff x="7041780" y="2643742"/>
            <a:chExt cx="990168" cy="1126539"/>
          </a:xfrm>
        </p:grpSpPr>
        <p:sp>
          <p:nvSpPr>
            <p:cNvPr id="91" name="Cilindro 90">
              <a:extLst>
                <a:ext uri="{FF2B5EF4-FFF2-40B4-BE49-F238E27FC236}">
                  <a16:creationId xmlns:a16="http://schemas.microsoft.com/office/drawing/2014/main" id="{20C0EB03-4A53-A757-DF1D-8E9797EDB1DC}"/>
                </a:ext>
              </a:extLst>
            </p:cNvPr>
            <p:cNvSpPr/>
            <p:nvPr/>
          </p:nvSpPr>
          <p:spPr>
            <a:xfrm>
              <a:off x="7041780" y="2643742"/>
              <a:ext cx="990168" cy="1040093"/>
            </a:xfrm>
            <a:custGeom>
              <a:avLst/>
              <a:gdLst>
                <a:gd name="connsiteX0" fmla="*/ 0 w 990168"/>
                <a:gd name="connsiteY0" fmla="*/ 123771 h 1040093"/>
                <a:gd name="connsiteX1" fmla="*/ 495084 w 990168"/>
                <a:gd name="connsiteY1" fmla="*/ 247542 h 1040093"/>
                <a:gd name="connsiteX2" fmla="*/ 990168 w 990168"/>
                <a:gd name="connsiteY2" fmla="*/ 123771 h 1040093"/>
                <a:gd name="connsiteX3" fmla="*/ 990168 w 990168"/>
                <a:gd name="connsiteY3" fmla="*/ 916322 h 1040093"/>
                <a:gd name="connsiteX4" fmla="*/ 495084 w 990168"/>
                <a:gd name="connsiteY4" fmla="*/ 1040093 h 1040093"/>
                <a:gd name="connsiteX5" fmla="*/ 0 w 990168"/>
                <a:gd name="connsiteY5" fmla="*/ 916322 h 1040093"/>
                <a:gd name="connsiteX6" fmla="*/ 0 w 990168"/>
                <a:gd name="connsiteY6" fmla="*/ 123771 h 1040093"/>
                <a:gd name="connsiteX0" fmla="*/ 0 w 990168"/>
                <a:gd name="connsiteY0" fmla="*/ 123771 h 1040093"/>
                <a:gd name="connsiteX1" fmla="*/ 495084 w 990168"/>
                <a:gd name="connsiteY1" fmla="*/ 0 h 1040093"/>
                <a:gd name="connsiteX2" fmla="*/ 990168 w 990168"/>
                <a:gd name="connsiteY2" fmla="*/ 123771 h 1040093"/>
                <a:gd name="connsiteX3" fmla="*/ 495084 w 990168"/>
                <a:gd name="connsiteY3" fmla="*/ 247542 h 1040093"/>
                <a:gd name="connsiteX4" fmla="*/ 0 w 990168"/>
                <a:gd name="connsiteY4" fmla="*/ 123771 h 1040093"/>
                <a:gd name="connsiteX0" fmla="*/ 990168 w 990168"/>
                <a:gd name="connsiteY0" fmla="*/ 123771 h 1040093"/>
                <a:gd name="connsiteX1" fmla="*/ 495084 w 990168"/>
                <a:gd name="connsiteY1" fmla="*/ 247542 h 1040093"/>
                <a:gd name="connsiteX2" fmla="*/ 0 w 990168"/>
                <a:gd name="connsiteY2" fmla="*/ 123771 h 1040093"/>
                <a:gd name="connsiteX3" fmla="*/ 495084 w 990168"/>
                <a:gd name="connsiteY3" fmla="*/ 0 h 1040093"/>
                <a:gd name="connsiteX4" fmla="*/ 990168 w 990168"/>
                <a:gd name="connsiteY4" fmla="*/ 123771 h 1040093"/>
                <a:gd name="connsiteX5" fmla="*/ 990168 w 990168"/>
                <a:gd name="connsiteY5" fmla="*/ 916322 h 1040093"/>
                <a:gd name="connsiteX6" fmla="*/ 495084 w 990168"/>
                <a:gd name="connsiteY6" fmla="*/ 1040093 h 1040093"/>
                <a:gd name="connsiteX7" fmla="*/ 0 w 990168"/>
                <a:gd name="connsiteY7" fmla="*/ 916322 h 1040093"/>
                <a:gd name="connsiteX8" fmla="*/ 0 w 990168"/>
                <a:gd name="connsiteY8" fmla="*/ 123771 h 104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168" h="1040093" stroke="0" extrusionOk="0">
                  <a:moveTo>
                    <a:pt x="0" y="123771"/>
                  </a:moveTo>
                  <a:cubicBezTo>
                    <a:pt x="19628" y="170366"/>
                    <a:pt x="212671" y="248011"/>
                    <a:pt x="495084" y="247542"/>
                  </a:cubicBezTo>
                  <a:cubicBezTo>
                    <a:pt x="781531" y="245908"/>
                    <a:pt x="979050" y="194359"/>
                    <a:pt x="990168" y="123771"/>
                  </a:cubicBezTo>
                  <a:cubicBezTo>
                    <a:pt x="934788" y="414353"/>
                    <a:pt x="1038825" y="677579"/>
                    <a:pt x="990168" y="916322"/>
                  </a:cubicBezTo>
                  <a:cubicBezTo>
                    <a:pt x="1006827" y="1013936"/>
                    <a:pt x="747092" y="1002241"/>
                    <a:pt x="495084" y="1040093"/>
                  </a:cubicBezTo>
                  <a:cubicBezTo>
                    <a:pt x="218903" y="1052776"/>
                    <a:pt x="-8151" y="988095"/>
                    <a:pt x="0" y="916322"/>
                  </a:cubicBezTo>
                  <a:cubicBezTo>
                    <a:pt x="3183" y="696157"/>
                    <a:pt x="-68422" y="330146"/>
                    <a:pt x="0" y="123771"/>
                  </a:cubicBezTo>
                  <a:close/>
                </a:path>
                <a:path w="990168" h="1040093" fill="lighten" stroke="0" extrusionOk="0">
                  <a:moveTo>
                    <a:pt x="0" y="123771"/>
                  </a:moveTo>
                  <a:cubicBezTo>
                    <a:pt x="9867" y="96818"/>
                    <a:pt x="193719" y="-9854"/>
                    <a:pt x="495084" y="0"/>
                  </a:cubicBezTo>
                  <a:cubicBezTo>
                    <a:pt x="764092" y="-12922"/>
                    <a:pt x="995276" y="48736"/>
                    <a:pt x="990168" y="123771"/>
                  </a:cubicBezTo>
                  <a:cubicBezTo>
                    <a:pt x="997146" y="185469"/>
                    <a:pt x="763028" y="264377"/>
                    <a:pt x="495084" y="247542"/>
                  </a:cubicBezTo>
                  <a:cubicBezTo>
                    <a:pt x="221522" y="249724"/>
                    <a:pt x="297" y="195128"/>
                    <a:pt x="0" y="123771"/>
                  </a:cubicBezTo>
                  <a:close/>
                </a:path>
                <a:path w="990168" h="1040093" fill="none" extrusionOk="0">
                  <a:moveTo>
                    <a:pt x="990168" y="123771"/>
                  </a:moveTo>
                  <a:cubicBezTo>
                    <a:pt x="995415" y="183084"/>
                    <a:pt x="765048" y="239641"/>
                    <a:pt x="495084" y="247542"/>
                  </a:cubicBezTo>
                  <a:cubicBezTo>
                    <a:pt x="225088" y="237436"/>
                    <a:pt x="1896" y="187540"/>
                    <a:pt x="0" y="123771"/>
                  </a:cubicBezTo>
                  <a:cubicBezTo>
                    <a:pt x="20691" y="70866"/>
                    <a:pt x="258751" y="-11698"/>
                    <a:pt x="495084" y="0"/>
                  </a:cubicBezTo>
                  <a:cubicBezTo>
                    <a:pt x="772107" y="2898"/>
                    <a:pt x="992252" y="63504"/>
                    <a:pt x="990168" y="123771"/>
                  </a:cubicBezTo>
                  <a:cubicBezTo>
                    <a:pt x="965285" y="517667"/>
                    <a:pt x="931267" y="790236"/>
                    <a:pt x="990168" y="916322"/>
                  </a:cubicBezTo>
                  <a:cubicBezTo>
                    <a:pt x="1009843" y="1011295"/>
                    <a:pt x="758636" y="1043367"/>
                    <a:pt x="495084" y="1040093"/>
                  </a:cubicBezTo>
                  <a:cubicBezTo>
                    <a:pt x="218454" y="1044520"/>
                    <a:pt x="1182" y="983825"/>
                    <a:pt x="0" y="916322"/>
                  </a:cubicBezTo>
                  <a:cubicBezTo>
                    <a:pt x="-30910" y="531940"/>
                    <a:pt x="-17760" y="404728"/>
                    <a:pt x="0" y="123771"/>
                  </a:cubicBezTo>
                </a:path>
              </a:pathLst>
            </a:custGeom>
            <a:noFill/>
            <a:ln>
              <a:extLst>
                <a:ext uri="{C807C97D-BFC1-408E-A445-0C87EB9F89A2}">
                  <ask:lineSketchStyleProps xmlns="" xmlns:ask="http://schemas.microsoft.com/office/drawing/2018/sketchyshapes" sd="278935163">
                    <a:prstGeom prst="can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pic>
          <p:nvPicPr>
            <p:cNvPr id="1026" name="Picture 2" descr="Cos'è MySQL e a cosa serve">
              <a:extLst>
                <a:ext uri="{FF2B5EF4-FFF2-40B4-BE49-F238E27FC236}">
                  <a16:creationId xmlns:a16="http://schemas.microsoft.com/office/drawing/2014/main" id="{2FEC4067-2853-45F8-C292-38507F647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791" y="3161927"/>
              <a:ext cx="912531" cy="608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B0F5B3F7-F326-89CC-7B61-B611F2930280}"/>
              </a:ext>
            </a:extLst>
          </p:cNvPr>
          <p:cNvCxnSpPr>
            <a:cxnSpLocks/>
          </p:cNvCxnSpPr>
          <p:nvPr/>
        </p:nvCxnSpPr>
        <p:spPr>
          <a:xfrm>
            <a:off x="6368687" y="2730920"/>
            <a:ext cx="640476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C1F25050-D1A2-58EF-FEBA-1271431480FC}"/>
              </a:ext>
            </a:extLst>
          </p:cNvPr>
          <p:cNvSpPr txBox="1"/>
          <p:nvPr/>
        </p:nvSpPr>
        <p:spPr>
          <a:xfrm>
            <a:off x="6975911" y="245909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- consumers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subscriptions</a:t>
            </a:r>
          </a:p>
        </p:txBody>
      </p:sp>
      <p:pic>
        <p:nvPicPr>
          <p:cNvPr id="1028" name="Picture 4" descr="Apache Kafka: flusso di dati in tempo reale | OVHcloud">
            <a:extLst>
              <a:ext uri="{FF2B5EF4-FFF2-40B4-BE49-F238E27FC236}">
                <a16:creationId xmlns:a16="http://schemas.microsoft.com/office/drawing/2014/main" id="{B5C73534-0CA5-3000-633A-BDA4C51C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548" y="5049876"/>
            <a:ext cx="909887" cy="3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ttangolo 103">
            <a:extLst>
              <a:ext uri="{FF2B5EF4-FFF2-40B4-BE49-F238E27FC236}">
                <a16:creationId xmlns:a16="http://schemas.microsoft.com/office/drawing/2014/main" id="{5E95726B-53C3-2CD6-664C-C59F5BCBABBC}"/>
              </a:ext>
            </a:extLst>
          </p:cNvPr>
          <p:cNvSpPr/>
          <p:nvPr/>
        </p:nvSpPr>
        <p:spPr>
          <a:xfrm>
            <a:off x="6292902" y="4446183"/>
            <a:ext cx="2271384" cy="967348"/>
          </a:xfrm>
          <a:custGeom>
            <a:avLst/>
            <a:gdLst>
              <a:gd name="connsiteX0" fmla="*/ 0 w 2271384"/>
              <a:gd name="connsiteY0" fmla="*/ 0 h 967348"/>
              <a:gd name="connsiteX1" fmla="*/ 567846 w 2271384"/>
              <a:gd name="connsiteY1" fmla="*/ 0 h 967348"/>
              <a:gd name="connsiteX2" fmla="*/ 1135692 w 2271384"/>
              <a:gd name="connsiteY2" fmla="*/ 0 h 967348"/>
              <a:gd name="connsiteX3" fmla="*/ 1748966 w 2271384"/>
              <a:gd name="connsiteY3" fmla="*/ 0 h 967348"/>
              <a:gd name="connsiteX4" fmla="*/ 2271384 w 2271384"/>
              <a:gd name="connsiteY4" fmla="*/ 0 h 967348"/>
              <a:gd name="connsiteX5" fmla="*/ 2271384 w 2271384"/>
              <a:gd name="connsiteY5" fmla="*/ 474001 h 967348"/>
              <a:gd name="connsiteX6" fmla="*/ 2271384 w 2271384"/>
              <a:gd name="connsiteY6" fmla="*/ 967348 h 967348"/>
              <a:gd name="connsiteX7" fmla="*/ 1703538 w 2271384"/>
              <a:gd name="connsiteY7" fmla="*/ 967348 h 967348"/>
              <a:gd name="connsiteX8" fmla="*/ 1181120 w 2271384"/>
              <a:gd name="connsiteY8" fmla="*/ 967348 h 967348"/>
              <a:gd name="connsiteX9" fmla="*/ 590560 w 2271384"/>
              <a:gd name="connsiteY9" fmla="*/ 967348 h 967348"/>
              <a:gd name="connsiteX10" fmla="*/ 0 w 2271384"/>
              <a:gd name="connsiteY10" fmla="*/ 967348 h 967348"/>
              <a:gd name="connsiteX11" fmla="*/ 0 w 2271384"/>
              <a:gd name="connsiteY11" fmla="*/ 503021 h 967348"/>
              <a:gd name="connsiteX12" fmla="*/ 0 w 2271384"/>
              <a:gd name="connsiteY12" fmla="*/ 0 h 96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71384" h="967348" fill="none" extrusionOk="0">
                <a:moveTo>
                  <a:pt x="0" y="0"/>
                </a:moveTo>
                <a:cubicBezTo>
                  <a:pt x="147421" y="-18868"/>
                  <a:pt x="439827" y="-9206"/>
                  <a:pt x="567846" y="0"/>
                </a:cubicBezTo>
                <a:cubicBezTo>
                  <a:pt x="695865" y="9206"/>
                  <a:pt x="924039" y="16"/>
                  <a:pt x="1135692" y="0"/>
                </a:cubicBezTo>
                <a:cubicBezTo>
                  <a:pt x="1347345" y="-16"/>
                  <a:pt x="1447637" y="-29162"/>
                  <a:pt x="1748966" y="0"/>
                </a:cubicBezTo>
                <a:cubicBezTo>
                  <a:pt x="2050295" y="29162"/>
                  <a:pt x="2048106" y="14774"/>
                  <a:pt x="2271384" y="0"/>
                </a:cubicBezTo>
                <a:cubicBezTo>
                  <a:pt x="2263741" y="96905"/>
                  <a:pt x="2289254" y="375349"/>
                  <a:pt x="2271384" y="474001"/>
                </a:cubicBezTo>
                <a:cubicBezTo>
                  <a:pt x="2253514" y="572653"/>
                  <a:pt x="2271603" y="753491"/>
                  <a:pt x="2271384" y="967348"/>
                </a:cubicBezTo>
                <a:cubicBezTo>
                  <a:pt x="2016794" y="991329"/>
                  <a:pt x="1824679" y="939036"/>
                  <a:pt x="1703538" y="967348"/>
                </a:cubicBezTo>
                <a:cubicBezTo>
                  <a:pt x="1582397" y="995660"/>
                  <a:pt x="1390454" y="974846"/>
                  <a:pt x="1181120" y="967348"/>
                </a:cubicBezTo>
                <a:cubicBezTo>
                  <a:pt x="971786" y="959850"/>
                  <a:pt x="803503" y="996180"/>
                  <a:pt x="590560" y="967348"/>
                </a:cubicBezTo>
                <a:cubicBezTo>
                  <a:pt x="377617" y="938516"/>
                  <a:pt x="228649" y="967400"/>
                  <a:pt x="0" y="967348"/>
                </a:cubicBezTo>
                <a:cubicBezTo>
                  <a:pt x="-11107" y="741673"/>
                  <a:pt x="22155" y="630406"/>
                  <a:pt x="0" y="503021"/>
                </a:cubicBezTo>
                <a:cubicBezTo>
                  <a:pt x="-22155" y="375636"/>
                  <a:pt x="-12687" y="237858"/>
                  <a:pt x="0" y="0"/>
                </a:cubicBezTo>
                <a:close/>
              </a:path>
              <a:path w="2271384" h="967348" stroke="0" extrusionOk="0">
                <a:moveTo>
                  <a:pt x="0" y="0"/>
                </a:moveTo>
                <a:cubicBezTo>
                  <a:pt x="180953" y="17575"/>
                  <a:pt x="300353" y="-23285"/>
                  <a:pt x="545132" y="0"/>
                </a:cubicBezTo>
                <a:cubicBezTo>
                  <a:pt x="789911" y="23285"/>
                  <a:pt x="857615" y="-13029"/>
                  <a:pt x="1067550" y="0"/>
                </a:cubicBezTo>
                <a:cubicBezTo>
                  <a:pt x="1277485" y="13029"/>
                  <a:pt x="1430516" y="145"/>
                  <a:pt x="1612683" y="0"/>
                </a:cubicBezTo>
                <a:cubicBezTo>
                  <a:pt x="1794850" y="-145"/>
                  <a:pt x="1979660" y="23486"/>
                  <a:pt x="2271384" y="0"/>
                </a:cubicBezTo>
                <a:cubicBezTo>
                  <a:pt x="2273983" y="191613"/>
                  <a:pt x="2246389" y="386231"/>
                  <a:pt x="2271384" y="503021"/>
                </a:cubicBezTo>
                <a:cubicBezTo>
                  <a:pt x="2296379" y="619811"/>
                  <a:pt x="2267778" y="773216"/>
                  <a:pt x="2271384" y="967348"/>
                </a:cubicBezTo>
                <a:cubicBezTo>
                  <a:pt x="2071798" y="968782"/>
                  <a:pt x="1902854" y="970592"/>
                  <a:pt x="1771680" y="967348"/>
                </a:cubicBezTo>
                <a:cubicBezTo>
                  <a:pt x="1640506" y="964104"/>
                  <a:pt x="1372101" y="941398"/>
                  <a:pt x="1181120" y="967348"/>
                </a:cubicBezTo>
                <a:cubicBezTo>
                  <a:pt x="990139" y="993298"/>
                  <a:pt x="816485" y="970342"/>
                  <a:pt x="613274" y="967348"/>
                </a:cubicBezTo>
                <a:cubicBezTo>
                  <a:pt x="410063" y="964354"/>
                  <a:pt x="304881" y="974044"/>
                  <a:pt x="0" y="967348"/>
                </a:cubicBezTo>
                <a:cubicBezTo>
                  <a:pt x="21640" y="772543"/>
                  <a:pt x="17282" y="628140"/>
                  <a:pt x="0" y="483674"/>
                </a:cubicBezTo>
                <a:cubicBezTo>
                  <a:pt x="-17282" y="339208"/>
                  <a:pt x="-10389" y="12212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=""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A0D0CAD-B6EF-7739-6874-9239ACDFC806}"/>
              </a:ext>
            </a:extLst>
          </p:cNvPr>
          <p:cNvSpPr txBox="1"/>
          <p:nvPr/>
        </p:nvSpPr>
        <p:spPr>
          <a:xfrm>
            <a:off x="7211182" y="4428844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>
                <a:latin typeface="Bahnschrift Light Condensed" panose="020B0502040204020203" pitchFamily="34" charset="0"/>
              </a:rPr>
              <a:t>topics</a:t>
            </a:r>
            <a:r>
              <a:rPr lang="it-IT" sz="800">
                <a:latin typeface="Bahnschrift Light Condensed" panose="020B0502040204020203" pitchFamily="34" charset="0"/>
              </a:rPr>
              <a:t>: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</a:t>
            </a:r>
            <a:r>
              <a:rPr lang="it-IT" sz="800" i="1">
                <a:latin typeface="Bahnschrift Light Condensed" panose="020B0502040204020203" pitchFamily="34" charset="0"/>
              </a:rPr>
              <a:t>station-threshold-mintime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usersmanager_LOG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notifier_LOG</a:t>
            </a:r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E47ED009-CB25-5B09-E87E-75E931121D8D}"/>
              </a:ext>
            </a:extLst>
          </p:cNvPr>
          <p:cNvSpPr/>
          <p:nvPr/>
        </p:nvSpPr>
        <p:spPr>
          <a:xfrm>
            <a:off x="4122160" y="3271662"/>
            <a:ext cx="2242673" cy="503420"/>
          </a:xfrm>
          <a:custGeom>
            <a:avLst/>
            <a:gdLst>
              <a:gd name="connsiteX0" fmla="*/ 0 w 2242673"/>
              <a:gd name="connsiteY0" fmla="*/ 0 h 503420"/>
              <a:gd name="connsiteX1" fmla="*/ 605522 w 2242673"/>
              <a:gd name="connsiteY1" fmla="*/ 0 h 503420"/>
              <a:gd name="connsiteX2" fmla="*/ 1211043 w 2242673"/>
              <a:gd name="connsiteY2" fmla="*/ 0 h 503420"/>
              <a:gd name="connsiteX3" fmla="*/ 1704431 w 2242673"/>
              <a:gd name="connsiteY3" fmla="*/ 0 h 503420"/>
              <a:gd name="connsiteX4" fmla="*/ 2242673 w 2242673"/>
              <a:gd name="connsiteY4" fmla="*/ 0 h 503420"/>
              <a:gd name="connsiteX5" fmla="*/ 2242673 w 2242673"/>
              <a:gd name="connsiteY5" fmla="*/ 503420 h 503420"/>
              <a:gd name="connsiteX6" fmla="*/ 1749285 w 2242673"/>
              <a:gd name="connsiteY6" fmla="*/ 503420 h 503420"/>
              <a:gd name="connsiteX7" fmla="*/ 1255897 w 2242673"/>
              <a:gd name="connsiteY7" fmla="*/ 503420 h 503420"/>
              <a:gd name="connsiteX8" fmla="*/ 695229 w 2242673"/>
              <a:gd name="connsiteY8" fmla="*/ 503420 h 503420"/>
              <a:gd name="connsiteX9" fmla="*/ 0 w 2242673"/>
              <a:gd name="connsiteY9" fmla="*/ 503420 h 503420"/>
              <a:gd name="connsiteX10" fmla="*/ 0 w 2242673"/>
              <a:gd name="connsiteY10" fmla="*/ 0 h 50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2673" h="503420" fill="none" extrusionOk="0">
                <a:moveTo>
                  <a:pt x="0" y="0"/>
                </a:moveTo>
                <a:cubicBezTo>
                  <a:pt x="271175" y="26416"/>
                  <a:pt x="445617" y="-2552"/>
                  <a:pt x="605522" y="0"/>
                </a:cubicBezTo>
                <a:cubicBezTo>
                  <a:pt x="765427" y="2552"/>
                  <a:pt x="1048727" y="-9591"/>
                  <a:pt x="1211043" y="0"/>
                </a:cubicBezTo>
                <a:cubicBezTo>
                  <a:pt x="1373359" y="9591"/>
                  <a:pt x="1577875" y="17364"/>
                  <a:pt x="1704431" y="0"/>
                </a:cubicBezTo>
                <a:cubicBezTo>
                  <a:pt x="1830987" y="-17364"/>
                  <a:pt x="2064556" y="-13737"/>
                  <a:pt x="2242673" y="0"/>
                </a:cubicBezTo>
                <a:cubicBezTo>
                  <a:pt x="2257716" y="194946"/>
                  <a:pt x="2243985" y="380019"/>
                  <a:pt x="2242673" y="503420"/>
                </a:cubicBezTo>
                <a:cubicBezTo>
                  <a:pt x="2088036" y="525327"/>
                  <a:pt x="1907952" y="509788"/>
                  <a:pt x="1749285" y="503420"/>
                </a:cubicBezTo>
                <a:cubicBezTo>
                  <a:pt x="1590618" y="497052"/>
                  <a:pt x="1464598" y="480927"/>
                  <a:pt x="1255897" y="503420"/>
                </a:cubicBezTo>
                <a:cubicBezTo>
                  <a:pt x="1047196" y="525913"/>
                  <a:pt x="850654" y="485505"/>
                  <a:pt x="695229" y="503420"/>
                </a:cubicBezTo>
                <a:cubicBezTo>
                  <a:pt x="539804" y="521335"/>
                  <a:pt x="199873" y="493304"/>
                  <a:pt x="0" y="503420"/>
                </a:cubicBezTo>
                <a:cubicBezTo>
                  <a:pt x="5559" y="359076"/>
                  <a:pt x="18748" y="126018"/>
                  <a:pt x="0" y="0"/>
                </a:cubicBezTo>
                <a:close/>
              </a:path>
              <a:path w="2242673" h="503420" stroke="0" extrusionOk="0">
                <a:moveTo>
                  <a:pt x="0" y="0"/>
                </a:moveTo>
                <a:cubicBezTo>
                  <a:pt x="135803" y="4164"/>
                  <a:pt x="271308" y="-5401"/>
                  <a:pt x="538242" y="0"/>
                </a:cubicBezTo>
                <a:cubicBezTo>
                  <a:pt x="805176" y="5401"/>
                  <a:pt x="865404" y="-15174"/>
                  <a:pt x="1054056" y="0"/>
                </a:cubicBezTo>
                <a:cubicBezTo>
                  <a:pt x="1242708" y="15174"/>
                  <a:pt x="1327815" y="2266"/>
                  <a:pt x="1592298" y="0"/>
                </a:cubicBezTo>
                <a:cubicBezTo>
                  <a:pt x="1856781" y="-2266"/>
                  <a:pt x="2108546" y="-1497"/>
                  <a:pt x="2242673" y="0"/>
                </a:cubicBezTo>
                <a:cubicBezTo>
                  <a:pt x="2241977" y="143912"/>
                  <a:pt x="2237701" y="327688"/>
                  <a:pt x="2242673" y="503420"/>
                </a:cubicBezTo>
                <a:cubicBezTo>
                  <a:pt x="2023607" y="505324"/>
                  <a:pt x="1929762" y="514694"/>
                  <a:pt x="1749285" y="503420"/>
                </a:cubicBezTo>
                <a:cubicBezTo>
                  <a:pt x="1568808" y="492146"/>
                  <a:pt x="1426055" y="489211"/>
                  <a:pt x="1255897" y="503420"/>
                </a:cubicBezTo>
                <a:cubicBezTo>
                  <a:pt x="1085739" y="517629"/>
                  <a:pt x="820383" y="514469"/>
                  <a:pt x="672802" y="503420"/>
                </a:cubicBezTo>
                <a:cubicBezTo>
                  <a:pt x="525221" y="492371"/>
                  <a:pt x="315094" y="513759"/>
                  <a:pt x="0" y="503420"/>
                </a:cubicBezTo>
                <a:cubicBezTo>
                  <a:pt x="23701" y="340544"/>
                  <a:pt x="-15741" y="181452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=""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525C5D7F-6382-E8BC-6DA9-DC653936D06F}"/>
              </a:ext>
            </a:extLst>
          </p:cNvPr>
          <p:cNvSpPr/>
          <p:nvPr/>
        </p:nvSpPr>
        <p:spPr>
          <a:xfrm>
            <a:off x="4702065" y="3434163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=""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processSubscriptions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18" name="Freccia circolare a destra 117">
            <a:extLst>
              <a:ext uri="{FF2B5EF4-FFF2-40B4-BE49-F238E27FC236}">
                <a16:creationId xmlns:a16="http://schemas.microsoft.com/office/drawing/2014/main" id="{67BB3997-F8DE-F11A-9351-BD46A0D27CB4}"/>
              </a:ext>
            </a:extLst>
          </p:cNvPr>
          <p:cNvSpPr/>
          <p:nvPr/>
        </p:nvSpPr>
        <p:spPr>
          <a:xfrm>
            <a:off x="4319016" y="3384748"/>
            <a:ext cx="186193" cy="264537"/>
          </a:xfrm>
          <a:prstGeom prst="curved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98EE487-A116-F5E9-2F22-0BBBB953DE31}"/>
              </a:ext>
            </a:extLst>
          </p:cNvPr>
          <p:cNvSpPr txBox="1"/>
          <p:nvPr/>
        </p:nvSpPr>
        <p:spPr>
          <a:xfrm>
            <a:off x="4294177" y="3410550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30sec</a:t>
            </a:r>
            <a:endParaRPr lang="it-IT" sz="1000">
              <a:latin typeface="Bahnschrift Light Condensed" panose="020B0502040204020203" pitchFamily="34" charset="0"/>
            </a:endParaRP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CFBA1D26-429E-8732-648C-5C497901A2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4966" y="2188652"/>
            <a:ext cx="1981208" cy="688228"/>
          </a:xfrm>
          <a:prstGeom prst="bentConnector3">
            <a:avLst>
              <a:gd name="adj1" fmla="val 99572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Connettore a gomito 1030">
            <a:extLst>
              <a:ext uri="{FF2B5EF4-FFF2-40B4-BE49-F238E27FC236}">
                <a16:creationId xmlns:a16="http://schemas.microsoft.com/office/drawing/2014/main" id="{2AC6780D-2489-13F4-86AF-6BDA7646152A}"/>
              </a:ext>
            </a:extLst>
          </p:cNvPr>
          <p:cNvCxnSpPr>
            <a:cxnSpLocks/>
            <a:endCxn id="1076" idx="1"/>
          </p:cNvCxnSpPr>
          <p:nvPr/>
        </p:nvCxnSpPr>
        <p:spPr>
          <a:xfrm rot="16200000" flipH="1">
            <a:off x="5653203" y="3699044"/>
            <a:ext cx="1495529" cy="1144180"/>
          </a:xfrm>
          <a:prstGeom prst="bentConnector4">
            <a:avLst>
              <a:gd name="adj1" fmla="val -581"/>
              <a:gd name="adj2" fmla="val 99856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9" name="Rettangolo 1038">
            <a:extLst>
              <a:ext uri="{FF2B5EF4-FFF2-40B4-BE49-F238E27FC236}">
                <a16:creationId xmlns:a16="http://schemas.microsoft.com/office/drawing/2014/main" id="{DD47B6F6-F2EF-8B8F-BE69-F6B2BF732343}"/>
              </a:ext>
            </a:extLst>
          </p:cNvPr>
          <p:cNvSpPr/>
          <p:nvPr/>
        </p:nvSpPr>
        <p:spPr>
          <a:xfrm>
            <a:off x="3769147" y="4824130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=""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subscribeTopics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047" name="Rettangolo 1046">
            <a:extLst>
              <a:ext uri="{FF2B5EF4-FFF2-40B4-BE49-F238E27FC236}">
                <a16:creationId xmlns:a16="http://schemas.microsoft.com/office/drawing/2014/main" id="{950D43E9-C907-5CB9-3B50-69074426C9D8}"/>
              </a:ext>
            </a:extLst>
          </p:cNvPr>
          <p:cNvSpPr/>
          <p:nvPr/>
        </p:nvSpPr>
        <p:spPr>
          <a:xfrm>
            <a:off x="3911387" y="5060671"/>
            <a:ext cx="946486" cy="173315"/>
          </a:xfrm>
          <a:custGeom>
            <a:avLst/>
            <a:gdLst>
              <a:gd name="connsiteX0" fmla="*/ 0 w 946486"/>
              <a:gd name="connsiteY0" fmla="*/ 0 h 173315"/>
              <a:gd name="connsiteX1" fmla="*/ 444848 w 946486"/>
              <a:gd name="connsiteY1" fmla="*/ 0 h 173315"/>
              <a:gd name="connsiteX2" fmla="*/ 946486 w 946486"/>
              <a:gd name="connsiteY2" fmla="*/ 0 h 173315"/>
              <a:gd name="connsiteX3" fmla="*/ 946486 w 946486"/>
              <a:gd name="connsiteY3" fmla="*/ 173315 h 173315"/>
              <a:gd name="connsiteX4" fmla="*/ 492173 w 946486"/>
              <a:gd name="connsiteY4" fmla="*/ 173315 h 173315"/>
              <a:gd name="connsiteX5" fmla="*/ 0 w 946486"/>
              <a:gd name="connsiteY5" fmla="*/ 173315 h 173315"/>
              <a:gd name="connsiteX6" fmla="*/ 0 w 946486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486" h="173315" fill="none" extrusionOk="0">
                <a:moveTo>
                  <a:pt x="0" y="0"/>
                </a:moveTo>
                <a:cubicBezTo>
                  <a:pt x="145335" y="19387"/>
                  <a:pt x="336717" y="-4428"/>
                  <a:pt x="444848" y="0"/>
                </a:cubicBezTo>
                <a:cubicBezTo>
                  <a:pt x="552979" y="4428"/>
                  <a:pt x="837289" y="-6268"/>
                  <a:pt x="946486" y="0"/>
                </a:cubicBezTo>
                <a:cubicBezTo>
                  <a:pt x="939778" y="68453"/>
                  <a:pt x="949907" y="87029"/>
                  <a:pt x="946486" y="173315"/>
                </a:cubicBezTo>
                <a:cubicBezTo>
                  <a:pt x="828496" y="188481"/>
                  <a:pt x="712940" y="169293"/>
                  <a:pt x="492173" y="173315"/>
                </a:cubicBezTo>
                <a:cubicBezTo>
                  <a:pt x="271406" y="177337"/>
                  <a:pt x="234063" y="15893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946486" h="173315" stroke="0" extrusionOk="0">
                <a:moveTo>
                  <a:pt x="0" y="0"/>
                </a:moveTo>
                <a:cubicBezTo>
                  <a:pt x="170991" y="19754"/>
                  <a:pt x="333224" y="210"/>
                  <a:pt x="482708" y="0"/>
                </a:cubicBezTo>
                <a:cubicBezTo>
                  <a:pt x="632192" y="-210"/>
                  <a:pt x="832537" y="-16089"/>
                  <a:pt x="946486" y="0"/>
                </a:cubicBezTo>
                <a:cubicBezTo>
                  <a:pt x="952269" y="81297"/>
                  <a:pt x="940217" y="99211"/>
                  <a:pt x="946486" y="173315"/>
                </a:cubicBezTo>
                <a:cubicBezTo>
                  <a:pt x="759697" y="165033"/>
                  <a:pt x="648890" y="161401"/>
                  <a:pt x="473243" y="173315"/>
                </a:cubicBezTo>
                <a:cubicBezTo>
                  <a:pt x="297596" y="185229"/>
                  <a:pt x="142981" y="193674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=""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checkNewSubscriptions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048" name="Freccia circolare a destra 1047">
            <a:extLst>
              <a:ext uri="{FF2B5EF4-FFF2-40B4-BE49-F238E27FC236}">
                <a16:creationId xmlns:a16="http://schemas.microsoft.com/office/drawing/2014/main" id="{5148D450-702C-1B19-A94F-9E203A318BFD}"/>
              </a:ext>
            </a:extLst>
          </p:cNvPr>
          <p:cNvSpPr/>
          <p:nvPr/>
        </p:nvSpPr>
        <p:spPr>
          <a:xfrm>
            <a:off x="3546856" y="5013843"/>
            <a:ext cx="186193" cy="264537"/>
          </a:xfrm>
          <a:prstGeom prst="curved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88890C69-D2C2-E53A-0CBC-BC223B53945B}"/>
              </a:ext>
            </a:extLst>
          </p:cNvPr>
          <p:cNvSpPr txBox="1"/>
          <p:nvPr/>
        </p:nvSpPr>
        <p:spPr>
          <a:xfrm>
            <a:off x="3522017" y="5039645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smtClean="0">
                <a:latin typeface="Bahnschrift Light Condensed" panose="020B0502040204020203" pitchFamily="34" charset="0"/>
              </a:rPr>
              <a:t>10sec</a:t>
            </a:r>
            <a:endParaRPr lang="it-IT" sz="1000">
              <a:latin typeface="Bahnschrift Light Condensed" panose="020B0502040204020203" pitchFamily="34" charset="0"/>
            </a:endParaRPr>
          </a:p>
        </p:txBody>
      </p:sp>
      <p:cxnSp>
        <p:nvCxnSpPr>
          <p:cNvPr id="1052" name="Connettore a gomito 1051">
            <a:extLst>
              <a:ext uri="{FF2B5EF4-FFF2-40B4-BE49-F238E27FC236}">
                <a16:creationId xmlns:a16="http://schemas.microsoft.com/office/drawing/2014/main" id="{A4632978-A054-495E-8DA9-B1BC46A70A7A}"/>
              </a:ext>
            </a:extLst>
          </p:cNvPr>
          <p:cNvCxnSpPr>
            <a:cxnSpLocks/>
            <a:endCxn id="1049" idx="1"/>
          </p:cNvCxnSpPr>
          <p:nvPr/>
        </p:nvCxnSpPr>
        <p:spPr>
          <a:xfrm rot="16200000" flipH="1">
            <a:off x="2182653" y="3800309"/>
            <a:ext cx="2499082" cy="179645"/>
          </a:xfrm>
          <a:prstGeom prst="bentConnector2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F1456D96-3731-C74E-612A-E3AC7C2A3D99}"/>
              </a:ext>
            </a:extLst>
          </p:cNvPr>
          <p:cNvSpPr/>
          <p:nvPr/>
        </p:nvSpPr>
        <p:spPr>
          <a:xfrm>
            <a:off x="3258356" y="4524408"/>
            <a:ext cx="2240438" cy="194487"/>
          </a:xfrm>
          <a:custGeom>
            <a:avLst/>
            <a:gdLst>
              <a:gd name="connsiteX0" fmla="*/ 0 w 2240438"/>
              <a:gd name="connsiteY0" fmla="*/ 0 h 194487"/>
              <a:gd name="connsiteX1" fmla="*/ 604918 w 2240438"/>
              <a:gd name="connsiteY1" fmla="*/ 0 h 194487"/>
              <a:gd name="connsiteX2" fmla="*/ 1209837 w 2240438"/>
              <a:gd name="connsiteY2" fmla="*/ 0 h 194487"/>
              <a:gd name="connsiteX3" fmla="*/ 1702733 w 2240438"/>
              <a:gd name="connsiteY3" fmla="*/ 0 h 194487"/>
              <a:gd name="connsiteX4" fmla="*/ 2240438 w 2240438"/>
              <a:gd name="connsiteY4" fmla="*/ 0 h 194487"/>
              <a:gd name="connsiteX5" fmla="*/ 2240438 w 2240438"/>
              <a:gd name="connsiteY5" fmla="*/ 194487 h 194487"/>
              <a:gd name="connsiteX6" fmla="*/ 1747542 w 2240438"/>
              <a:gd name="connsiteY6" fmla="*/ 194487 h 194487"/>
              <a:gd name="connsiteX7" fmla="*/ 1254645 w 2240438"/>
              <a:gd name="connsiteY7" fmla="*/ 194487 h 194487"/>
              <a:gd name="connsiteX8" fmla="*/ 694536 w 2240438"/>
              <a:gd name="connsiteY8" fmla="*/ 194487 h 194487"/>
              <a:gd name="connsiteX9" fmla="*/ 0 w 2240438"/>
              <a:gd name="connsiteY9" fmla="*/ 194487 h 194487"/>
              <a:gd name="connsiteX10" fmla="*/ 0 w 2240438"/>
              <a:gd name="connsiteY10" fmla="*/ 0 h 19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438" h="194487" fill="none" extrusionOk="0">
                <a:moveTo>
                  <a:pt x="0" y="0"/>
                </a:moveTo>
                <a:cubicBezTo>
                  <a:pt x="264257" y="-10482"/>
                  <a:pt x="483711" y="-10260"/>
                  <a:pt x="604918" y="0"/>
                </a:cubicBezTo>
                <a:cubicBezTo>
                  <a:pt x="726125" y="10260"/>
                  <a:pt x="932060" y="21361"/>
                  <a:pt x="1209837" y="0"/>
                </a:cubicBezTo>
                <a:cubicBezTo>
                  <a:pt x="1487614" y="-21361"/>
                  <a:pt x="1585319" y="-1011"/>
                  <a:pt x="1702733" y="0"/>
                </a:cubicBezTo>
                <a:cubicBezTo>
                  <a:pt x="1820147" y="1011"/>
                  <a:pt x="2051677" y="697"/>
                  <a:pt x="2240438" y="0"/>
                </a:cubicBezTo>
                <a:cubicBezTo>
                  <a:pt x="2230970" y="66923"/>
                  <a:pt x="2245342" y="150080"/>
                  <a:pt x="2240438" y="194487"/>
                </a:cubicBezTo>
                <a:cubicBezTo>
                  <a:pt x="2023501" y="196994"/>
                  <a:pt x="1966082" y="216184"/>
                  <a:pt x="1747542" y="194487"/>
                </a:cubicBezTo>
                <a:cubicBezTo>
                  <a:pt x="1529002" y="172790"/>
                  <a:pt x="1419475" y="206431"/>
                  <a:pt x="1254645" y="194487"/>
                </a:cubicBezTo>
                <a:cubicBezTo>
                  <a:pt x="1089815" y="182543"/>
                  <a:pt x="948105" y="190277"/>
                  <a:pt x="694536" y="194487"/>
                </a:cubicBezTo>
                <a:cubicBezTo>
                  <a:pt x="440967" y="198697"/>
                  <a:pt x="294741" y="213275"/>
                  <a:pt x="0" y="194487"/>
                </a:cubicBezTo>
                <a:cubicBezTo>
                  <a:pt x="-8340" y="132081"/>
                  <a:pt x="-8509" y="83835"/>
                  <a:pt x="0" y="0"/>
                </a:cubicBezTo>
                <a:close/>
              </a:path>
              <a:path w="2240438" h="194487" stroke="0" extrusionOk="0">
                <a:moveTo>
                  <a:pt x="0" y="0"/>
                </a:moveTo>
                <a:cubicBezTo>
                  <a:pt x="243866" y="472"/>
                  <a:pt x="354716" y="13266"/>
                  <a:pt x="537705" y="0"/>
                </a:cubicBezTo>
                <a:cubicBezTo>
                  <a:pt x="720694" y="-13266"/>
                  <a:pt x="810460" y="-22907"/>
                  <a:pt x="1053006" y="0"/>
                </a:cubicBezTo>
                <a:cubicBezTo>
                  <a:pt x="1295552" y="22907"/>
                  <a:pt x="1482521" y="11160"/>
                  <a:pt x="1590711" y="0"/>
                </a:cubicBezTo>
                <a:cubicBezTo>
                  <a:pt x="1698902" y="-11160"/>
                  <a:pt x="2101570" y="10048"/>
                  <a:pt x="2240438" y="0"/>
                </a:cubicBezTo>
                <a:cubicBezTo>
                  <a:pt x="2237936" y="74748"/>
                  <a:pt x="2249781" y="139611"/>
                  <a:pt x="2240438" y="194487"/>
                </a:cubicBezTo>
                <a:cubicBezTo>
                  <a:pt x="2043875" y="190175"/>
                  <a:pt x="1926497" y="208959"/>
                  <a:pt x="1747542" y="194487"/>
                </a:cubicBezTo>
                <a:cubicBezTo>
                  <a:pt x="1568587" y="180015"/>
                  <a:pt x="1446148" y="210403"/>
                  <a:pt x="1254645" y="194487"/>
                </a:cubicBezTo>
                <a:cubicBezTo>
                  <a:pt x="1063142" y="178571"/>
                  <a:pt x="924401" y="223333"/>
                  <a:pt x="672131" y="194487"/>
                </a:cubicBezTo>
                <a:cubicBezTo>
                  <a:pt x="419861" y="165641"/>
                  <a:pt x="162528" y="171226"/>
                  <a:pt x="0" y="194487"/>
                </a:cubicBezTo>
                <a:cubicBezTo>
                  <a:pt x="-2413" y="137438"/>
                  <a:pt x="-1830" y="6866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=""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notifier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59" name="Rettangolo 1058">
            <a:extLst>
              <a:ext uri="{FF2B5EF4-FFF2-40B4-BE49-F238E27FC236}">
                <a16:creationId xmlns:a16="http://schemas.microsoft.com/office/drawing/2014/main" id="{6831C59B-2D8E-79E5-0476-21945DB57A48}"/>
              </a:ext>
            </a:extLst>
          </p:cNvPr>
          <p:cNvSpPr/>
          <p:nvPr/>
        </p:nvSpPr>
        <p:spPr>
          <a:xfrm>
            <a:off x="4283779" y="5487538"/>
            <a:ext cx="946486" cy="173315"/>
          </a:xfrm>
          <a:custGeom>
            <a:avLst/>
            <a:gdLst>
              <a:gd name="connsiteX0" fmla="*/ 0 w 946486"/>
              <a:gd name="connsiteY0" fmla="*/ 0 h 173315"/>
              <a:gd name="connsiteX1" fmla="*/ 444848 w 946486"/>
              <a:gd name="connsiteY1" fmla="*/ 0 h 173315"/>
              <a:gd name="connsiteX2" fmla="*/ 946486 w 946486"/>
              <a:gd name="connsiteY2" fmla="*/ 0 h 173315"/>
              <a:gd name="connsiteX3" fmla="*/ 946486 w 946486"/>
              <a:gd name="connsiteY3" fmla="*/ 173315 h 173315"/>
              <a:gd name="connsiteX4" fmla="*/ 492173 w 946486"/>
              <a:gd name="connsiteY4" fmla="*/ 173315 h 173315"/>
              <a:gd name="connsiteX5" fmla="*/ 0 w 946486"/>
              <a:gd name="connsiteY5" fmla="*/ 173315 h 173315"/>
              <a:gd name="connsiteX6" fmla="*/ 0 w 946486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486" h="173315" fill="none" extrusionOk="0">
                <a:moveTo>
                  <a:pt x="0" y="0"/>
                </a:moveTo>
                <a:cubicBezTo>
                  <a:pt x="145335" y="19387"/>
                  <a:pt x="336717" y="-4428"/>
                  <a:pt x="444848" y="0"/>
                </a:cubicBezTo>
                <a:cubicBezTo>
                  <a:pt x="552979" y="4428"/>
                  <a:pt x="837289" y="-6268"/>
                  <a:pt x="946486" y="0"/>
                </a:cubicBezTo>
                <a:cubicBezTo>
                  <a:pt x="939778" y="68453"/>
                  <a:pt x="949907" y="87029"/>
                  <a:pt x="946486" y="173315"/>
                </a:cubicBezTo>
                <a:cubicBezTo>
                  <a:pt x="828496" y="188481"/>
                  <a:pt x="712940" y="169293"/>
                  <a:pt x="492173" y="173315"/>
                </a:cubicBezTo>
                <a:cubicBezTo>
                  <a:pt x="271406" y="177337"/>
                  <a:pt x="234063" y="15893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946486" h="173315" stroke="0" extrusionOk="0">
                <a:moveTo>
                  <a:pt x="0" y="0"/>
                </a:moveTo>
                <a:cubicBezTo>
                  <a:pt x="170991" y="19754"/>
                  <a:pt x="333224" y="210"/>
                  <a:pt x="482708" y="0"/>
                </a:cubicBezTo>
                <a:cubicBezTo>
                  <a:pt x="632192" y="-210"/>
                  <a:pt x="832537" y="-16089"/>
                  <a:pt x="946486" y="0"/>
                </a:cubicBezTo>
                <a:cubicBezTo>
                  <a:pt x="952269" y="81297"/>
                  <a:pt x="940217" y="99211"/>
                  <a:pt x="946486" y="173315"/>
                </a:cubicBezTo>
                <a:cubicBezTo>
                  <a:pt x="759697" y="165033"/>
                  <a:pt x="648890" y="161401"/>
                  <a:pt x="473243" y="173315"/>
                </a:cubicBezTo>
                <a:cubicBezTo>
                  <a:pt x="297596" y="185229"/>
                  <a:pt x="142981" y="193674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=""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emailService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cxnSp>
        <p:nvCxnSpPr>
          <p:cNvPr id="1067" name="Connettore a gomito 1066">
            <a:extLst>
              <a:ext uri="{FF2B5EF4-FFF2-40B4-BE49-F238E27FC236}">
                <a16:creationId xmlns:a16="http://schemas.microsoft.com/office/drawing/2014/main" id="{2DAA4342-49C5-B8A9-1BE7-8526473B2F3D}"/>
              </a:ext>
            </a:extLst>
          </p:cNvPr>
          <p:cNvCxnSpPr>
            <a:cxnSpLocks/>
            <a:stCxn id="1039" idx="3"/>
          </p:cNvCxnSpPr>
          <p:nvPr/>
        </p:nvCxnSpPr>
        <p:spPr>
          <a:xfrm>
            <a:off x="4857873" y="4977841"/>
            <a:ext cx="1520599" cy="127715"/>
          </a:xfrm>
          <a:prstGeom prst="bentConnector3">
            <a:avLst>
              <a:gd name="adj1" fmla="val 68354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a gomito 1071">
            <a:extLst>
              <a:ext uri="{FF2B5EF4-FFF2-40B4-BE49-F238E27FC236}">
                <a16:creationId xmlns:a16="http://schemas.microsoft.com/office/drawing/2014/main" id="{AC4A2E62-64C9-AB6D-DF3D-2B5451968819}"/>
              </a:ext>
            </a:extLst>
          </p:cNvPr>
          <p:cNvCxnSpPr/>
          <p:nvPr/>
        </p:nvCxnSpPr>
        <p:spPr>
          <a:xfrm rot="10800000" flipV="1">
            <a:off x="4899158" y="5100876"/>
            <a:ext cx="1001917" cy="89887"/>
          </a:xfrm>
          <a:prstGeom prst="bentConnector3">
            <a:avLst>
              <a:gd name="adj1" fmla="val 152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4" name="CasellaDiTesto 1073">
            <a:extLst>
              <a:ext uri="{FF2B5EF4-FFF2-40B4-BE49-F238E27FC236}">
                <a16:creationId xmlns:a16="http://schemas.microsoft.com/office/drawing/2014/main" id="{AAC60EE9-E9CC-7AB5-6629-1D5E4F11B5B4}"/>
              </a:ext>
            </a:extLst>
          </p:cNvPr>
          <p:cNvSpPr txBox="1"/>
          <p:nvPr/>
        </p:nvSpPr>
        <p:spPr>
          <a:xfrm>
            <a:off x="5828877" y="4928401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 i="1">
                <a:solidFill>
                  <a:schemeClr val="tx2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subscribe</a:t>
            </a:r>
            <a:endParaRPr lang="it-IT" sz="600" b="1" i="1">
              <a:solidFill>
                <a:schemeClr val="tx2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5" name="CasellaDiTesto 1074">
            <a:extLst>
              <a:ext uri="{FF2B5EF4-FFF2-40B4-BE49-F238E27FC236}">
                <a16:creationId xmlns:a16="http://schemas.microsoft.com/office/drawing/2014/main" id="{A87A4407-5F5F-77E0-CEA3-C4DB11EDE3D2}"/>
              </a:ext>
            </a:extLst>
          </p:cNvPr>
          <p:cNvSpPr txBox="1"/>
          <p:nvPr/>
        </p:nvSpPr>
        <p:spPr>
          <a:xfrm>
            <a:off x="6378472" y="3338809"/>
            <a:ext cx="4026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publish</a:t>
            </a:r>
            <a:endParaRPr lang="it-IT" sz="600" b="1" i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6" name="Rettangolo 1075">
            <a:extLst>
              <a:ext uri="{FF2B5EF4-FFF2-40B4-BE49-F238E27FC236}">
                <a16:creationId xmlns:a16="http://schemas.microsoft.com/office/drawing/2014/main" id="{B091FBD6-065C-9D8B-42B3-ECF7D793EC4F}"/>
              </a:ext>
            </a:extLst>
          </p:cNvPr>
          <p:cNvSpPr/>
          <p:nvPr/>
        </p:nvSpPr>
        <p:spPr>
          <a:xfrm>
            <a:off x="6410590" y="5018899"/>
            <a:ext cx="1196738" cy="173315"/>
          </a:xfrm>
          <a:custGeom>
            <a:avLst/>
            <a:gdLst>
              <a:gd name="connsiteX0" fmla="*/ 0 w 1196738"/>
              <a:gd name="connsiteY0" fmla="*/ 0 h 173315"/>
              <a:gd name="connsiteX1" fmla="*/ 562467 w 1196738"/>
              <a:gd name="connsiteY1" fmla="*/ 0 h 173315"/>
              <a:gd name="connsiteX2" fmla="*/ 1196738 w 1196738"/>
              <a:gd name="connsiteY2" fmla="*/ 0 h 173315"/>
              <a:gd name="connsiteX3" fmla="*/ 1196738 w 1196738"/>
              <a:gd name="connsiteY3" fmla="*/ 173315 h 173315"/>
              <a:gd name="connsiteX4" fmla="*/ 622304 w 1196738"/>
              <a:gd name="connsiteY4" fmla="*/ 173315 h 173315"/>
              <a:gd name="connsiteX5" fmla="*/ 0 w 1196738"/>
              <a:gd name="connsiteY5" fmla="*/ 173315 h 173315"/>
              <a:gd name="connsiteX6" fmla="*/ 0 w 1196738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738" h="173315" fill="none" extrusionOk="0">
                <a:moveTo>
                  <a:pt x="0" y="0"/>
                </a:moveTo>
                <a:cubicBezTo>
                  <a:pt x="257017" y="13150"/>
                  <a:pt x="345933" y="6249"/>
                  <a:pt x="562467" y="0"/>
                </a:cubicBezTo>
                <a:cubicBezTo>
                  <a:pt x="779001" y="-6249"/>
                  <a:pt x="908363" y="-30347"/>
                  <a:pt x="1196738" y="0"/>
                </a:cubicBezTo>
                <a:cubicBezTo>
                  <a:pt x="1190030" y="68453"/>
                  <a:pt x="1200159" y="87029"/>
                  <a:pt x="1196738" y="173315"/>
                </a:cubicBezTo>
                <a:cubicBezTo>
                  <a:pt x="1029541" y="183305"/>
                  <a:pt x="823030" y="158175"/>
                  <a:pt x="622304" y="173315"/>
                </a:cubicBezTo>
                <a:cubicBezTo>
                  <a:pt x="421578" y="188455"/>
                  <a:pt x="231512" y="19270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1196738" h="173315" stroke="0" extrusionOk="0">
                <a:moveTo>
                  <a:pt x="0" y="0"/>
                </a:moveTo>
                <a:cubicBezTo>
                  <a:pt x="246889" y="-211"/>
                  <a:pt x="357492" y="-19281"/>
                  <a:pt x="610336" y="0"/>
                </a:cubicBezTo>
                <a:cubicBezTo>
                  <a:pt x="863180" y="19281"/>
                  <a:pt x="1056743" y="-19875"/>
                  <a:pt x="1196738" y="0"/>
                </a:cubicBezTo>
                <a:cubicBezTo>
                  <a:pt x="1202521" y="81297"/>
                  <a:pt x="1190469" y="99211"/>
                  <a:pt x="1196738" y="173315"/>
                </a:cubicBezTo>
                <a:cubicBezTo>
                  <a:pt x="926668" y="177236"/>
                  <a:pt x="732535" y="163876"/>
                  <a:pt x="598369" y="173315"/>
                </a:cubicBezTo>
                <a:cubicBezTo>
                  <a:pt x="464203" y="182754"/>
                  <a:pt x="132024" y="151548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=""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i="1">
                <a:solidFill>
                  <a:schemeClr val="tx1"/>
                </a:solidFill>
                <a:latin typeface="Bahnschrift Light Condensed" panose="020B0502040204020203" pitchFamily="34" charset="0"/>
              </a:rPr>
              <a:t>station-threshold-mintime</a:t>
            </a:r>
            <a:endParaRPr lang="it-IT" sz="500" i="1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F30FB9CE-76AA-3B60-48AB-858549CEDFF3}"/>
              </a:ext>
            </a:extLst>
          </p:cNvPr>
          <p:cNvSpPr/>
          <p:nvPr/>
        </p:nvSpPr>
        <p:spPr>
          <a:xfrm>
            <a:off x="6287222" y="4228881"/>
            <a:ext cx="2271384" cy="217177"/>
          </a:xfrm>
          <a:custGeom>
            <a:avLst/>
            <a:gdLst>
              <a:gd name="connsiteX0" fmla="*/ 0 w 2271384"/>
              <a:gd name="connsiteY0" fmla="*/ 0 h 217177"/>
              <a:gd name="connsiteX1" fmla="*/ 613274 w 2271384"/>
              <a:gd name="connsiteY1" fmla="*/ 0 h 217177"/>
              <a:gd name="connsiteX2" fmla="*/ 1226547 w 2271384"/>
              <a:gd name="connsiteY2" fmla="*/ 0 h 217177"/>
              <a:gd name="connsiteX3" fmla="*/ 1726252 w 2271384"/>
              <a:gd name="connsiteY3" fmla="*/ 0 h 217177"/>
              <a:gd name="connsiteX4" fmla="*/ 2271384 w 2271384"/>
              <a:gd name="connsiteY4" fmla="*/ 0 h 217177"/>
              <a:gd name="connsiteX5" fmla="*/ 2271384 w 2271384"/>
              <a:gd name="connsiteY5" fmla="*/ 217177 h 217177"/>
              <a:gd name="connsiteX6" fmla="*/ 1771680 w 2271384"/>
              <a:gd name="connsiteY6" fmla="*/ 217177 h 217177"/>
              <a:gd name="connsiteX7" fmla="*/ 1271975 w 2271384"/>
              <a:gd name="connsiteY7" fmla="*/ 217177 h 217177"/>
              <a:gd name="connsiteX8" fmla="*/ 704129 w 2271384"/>
              <a:gd name="connsiteY8" fmla="*/ 217177 h 217177"/>
              <a:gd name="connsiteX9" fmla="*/ 0 w 2271384"/>
              <a:gd name="connsiteY9" fmla="*/ 217177 h 217177"/>
              <a:gd name="connsiteX10" fmla="*/ 0 w 2271384"/>
              <a:gd name="connsiteY10" fmla="*/ 0 h 2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1384" h="217177" fill="none" extrusionOk="0">
                <a:moveTo>
                  <a:pt x="0" y="0"/>
                </a:moveTo>
                <a:cubicBezTo>
                  <a:pt x="140771" y="28961"/>
                  <a:pt x="391222" y="7665"/>
                  <a:pt x="613274" y="0"/>
                </a:cubicBezTo>
                <a:cubicBezTo>
                  <a:pt x="835326" y="-7665"/>
                  <a:pt x="1095409" y="28903"/>
                  <a:pt x="1226547" y="0"/>
                </a:cubicBezTo>
                <a:cubicBezTo>
                  <a:pt x="1357685" y="-28903"/>
                  <a:pt x="1538516" y="12614"/>
                  <a:pt x="1726252" y="0"/>
                </a:cubicBezTo>
                <a:cubicBezTo>
                  <a:pt x="1913989" y="-12614"/>
                  <a:pt x="2098487" y="2152"/>
                  <a:pt x="2271384" y="0"/>
                </a:cubicBezTo>
                <a:cubicBezTo>
                  <a:pt x="2262555" y="98198"/>
                  <a:pt x="2276805" y="170929"/>
                  <a:pt x="2271384" y="217177"/>
                </a:cubicBezTo>
                <a:cubicBezTo>
                  <a:pt x="2106996" y="224535"/>
                  <a:pt x="2008736" y="205405"/>
                  <a:pt x="1771680" y="217177"/>
                </a:cubicBezTo>
                <a:cubicBezTo>
                  <a:pt x="1534624" y="228949"/>
                  <a:pt x="1477338" y="195216"/>
                  <a:pt x="1271975" y="217177"/>
                </a:cubicBezTo>
                <a:cubicBezTo>
                  <a:pt x="1066612" y="239138"/>
                  <a:pt x="903944" y="211604"/>
                  <a:pt x="704129" y="217177"/>
                </a:cubicBezTo>
                <a:cubicBezTo>
                  <a:pt x="504314" y="222750"/>
                  <a:pt x="253049" y="188819"/>
                  <a:pt x="0" y="217177"/>
                </a:cubicBezTo>
                <a:cubicBezTo>
                  <a:pt x="2531" y="160446"/>
                  <a:pt x="-9100" y="58755"/>
                  <a:pt x="0" y="0"/>
                </a:cubicBezTo>
                <a:close/>
              </a:path>
              <a:path w="2271384" h="217177" stroke="0" extrusionOk="0">
                <a:moveTo>
                  <a:pt x="0" y="0"/>
                </a:moveTo>
                <a:cubicBezTo>
                  <a:pt x="180953" y="17575"/>
                  <a:pt x="300353" y="-23285"/>
                  <a:pt x="545132" y="0"/>
                </a:cubicBezTo>
                <a:cubicBezTo>
                  <a:pt x="789911" y="23285"/>
                  <a:pt x="857615" y="-13029"/>
                  <a:pt x="1067550" y="0"/>
                </a:cubicBezTo>
                <a:cubicBezTo>
                  <a:pt x="1277485" y="13029"/>
                  <a:pt x="1430516" y="145"/>
                  <a:pt x="1612683" y="0"/>
                </a:cubicBezTo>
                <a:cubicBezTo>
                  <a:pt x="1794850" y="-145"/>
                  <a:pt x="1979660" y="23486"/>
                  <a:pt x="2271384" y="0"/>
                </a:cubicBezTo>
                <a:cubicBezTo>
                  <a:pt x="2282124" y="98637"/>
                  <a:pt x="2277829" y="126553"/>
                  <a:pt x="2271384" y="217177"/>
                </a:cubicBezTo>
                <a:cubicBezTo>
                  <a:pt x="2158828" y="198319"/>
                  <a:pt x="1954841" y="228632"/>
                  <a:pt x="1771680" y="217177"/>
                </a:cubicBezTo>
                <a:cubicBezTo>
                  <a:pt x="1588519" y="205722"/>
                  <a:pt x="1406377" y="225415"/>
                  <a:pt x="1271975" y="217177"/>
                </a:cubicBezTo>
                <a:cubicBezTo>
                  <a:pt x="1137574" y="208939"/>
                  <a:pt x="872396" y="191227"/>
                  <a:pt x="681415" y="217177"/>
                </a:cubicBezTo>
                <a:cubicBezTo>
                  <a:pt x="490434" y="243127"/>
                  <a:pt x="156561" y="225761"/>
                  <a:pt x="0" y="217177"/>
                </a:cubicBezTo>
                <a:cubicBezTo>
                  <a:pt x="6136" y="120947"/>
                  <a:pt x="288" y="5042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=""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kafka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78" name="Connettore a gomito 1077">
            <a:extLst>
              <a:ext uri="{FF2B5EF4-FFF2-40B4-BE49-F238E27FC236}">
                <a16:creationId xmlns:a16="http://schemas.microsoft.com/office/drawing/2014/main" id="{FFF7A5DF-51C7-A533-E06C-3CAF0B58CD55}"/>
              </a:ext>
            </a:extLst>
          </p:cNvPr>
          <p:cNvCxnSpPr>
            <a:cxnSpLocks/>
            <a:stCxn id="1076" idx="4"/>
          </p:cNvCxnSpPr>
          <p:nvPr/>
        </p:nvCxnSpPr>
        <p:spPr>
          <a:xfrm flipH="1">
            <a:off x="5243236" y="5192214"/>
            <a:ext cx="1789658" cy="381983"/>
          </a:xfrm>
          <a:prstGeom prst="bentConnector3">
            <a:avLst>
              <a:gd name="adj1" fmla="val 2216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Connettore a gomito 1082">
            <a:extLst>
              <a:ext uri="{FF2B5EF4-FFF2-40B4-BE49-F238E27FC236}">
                <a16:creationId xmlns:a16="http://schemas.microsoft.com/office/drawing/2014/main" id="{CA8D6407-E49D-03DB-5B6D-2E6DB2DA75B0}"/>
              </a:ext>
            </a:extLst>
          </p:cNvPr>
          <p:cNvCxnSpPr>
            <a:cxnSpLocks/>
            <a:endCxn id="1059" idx="0"/>
          </p:cNvCxnSpPr>
          <p:nvPr/>
        </p:nvCxnSpPr>
        <p:spPr>
          <a:xfrm>
            <a:off x="3349650" y="5347385"/>
            <a:ext cx="1407372" cy="140153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Connettore a gomito 1086">
            <a:extLst>
              <a:ext uri="{FF2B5EF4-FFF2-40B4-BE49-F238E27FC236}">
                <a16:creationId xmlns:a16="http://schemas.microsoft.com/office/drawing/2014/main" id="{E9BE8ACC-9D00-94AF-8899-6B894E7705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40750" y="5245764"/>
            <a:ext cx="200055" cy="3186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Connettore a gomito 1090">
            <a:extLst>
              <a:ext uri="{FF2B5EF4-FFF2-40B4-BE49-F238E27FC236}">
                <a16:creationId xmlns:a16="http://schemas.microsoft.com/office/drawing/2014/main" id="{567CEBCB-B777-56E4-E8B1-D8300285AB71}"/>
              </a:ext>
            </a:extLst>
          </p:cNvPr>
          <p:cNvCxnSpPr>
            <a:cxnSpLocks/>
            <a:endCxn id="1039" idx="1"/>
          </p:cNvCxnSpPr>
          <p:nvPr/>
        </p:nvCxnSpPr>
        <p:spPr>
          <a:xfrm>
            <a:off x="3335093" y="4900985"/>
            <a:ext cx="434054" cy="1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Connettore a gomito 1095">
            <a:extLst>
              <a:ext uri="{FF2B5EF4-FFF2-40B4-BE49-F238E27FC236}">
                <a16:creationId xmlns:a16="http://schemas.microsoft.com/office/drawing/2014/main" id="{F9E26D6A-9629-6C4E-75ED-FEF052E3F0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90534" y="2807071"/>
            <a:ext cx="3945378" cy="1415555"/>
          </a:xfrm>
          <a:prstGeom prst="bentConnector3">
            <a:avLst>
              <a:gd name="adj1" fmla="val 98526"/>
            </a:avLst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06" name="Immagine 1105">
            <a:extLst>
              <a:ext uri="{FF2B5EF4-FFF2-40B4-BE49-F238E27FC236}">
                <a16:creationId xmlns:a16="http://schemas.microsoft.com/office/drawing/2014/main" id="{FD8B8452-07DE-59AD-2D30-15204B8DE60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72433" y="4813009"/>
            <a:ext cx="413677" cy="379204"/>
          </a:xfrm>
          <a:prstGeom prst="rect">
            <a:avLst/>
          </a:prstGeom>
        </p:spPr>
      </p:pic>
      <p:pic>
        <p:nvPicPr>
          <p:cNvPr id="1107" name="Immagine 1106">
            <a:extLst>
              <a:ext uri="{FF2B5EF4-FFF2-40B4-BE49-F238E27FC236}">
                <a16:creationId xmlns:a16="http://schemas.microsoft.com/office/drawing/2014/main" id="{2AB37D39-77A2-0738-102B-DD61E060E4F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87117" y="5060671"/>
            <a:ext cx="413677" cy="379204"/>
          </a:xfrm>
          <a:prstGeom prst="rect">
            <a:avLst/>
          </a:prstGeom>
        </p:spPr>
      </p:pic>
      <p:pic>
        <p:nvPicPr>
          <p:cNvPr id="1108" name="Immagine 1107">
            <a:extLst>
              <a:ext uri="{FF2B5EF4-FFF2-40B4-BE49-F238E27FC236}">
                <a16:creationId xmlns:a16="http://schemas.microsoft.com/office/drawing/2014/main" id="{331700B8-CFDA-8521-1BE8-A55E986F2B4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30326" y="5565521"/>
            <a:ext cx="413677" cy="379204"/>
          </a:xfrm>
          <a:prstGeom prst="rect">
            <a:avLst/>
          </a:prstGeom>
        </p:spPr>
      </p:pic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F654EB38-625D-55BA-A4D6-E322527AA4EA}"/>
              </a:ext>
            </a:extLst>
          </p:cNvPr>
          <p:cNvCxnSpPr>
            <a:cxnSpLocks/>
            <a:endCxn id="1106" idx="3"/>
          </p:cNvCxnSpPr>
          <p:nvPr/>
        </p:nvCxnSpPr>
        <p:spPr>
          <a:xfrm flipH="1" flipV="1">
            <a:off x="2286110" y="5002611"/>
            <a:ext cx="617142" cy="520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2" name="Connettore diritto 1111">
            <a:extLst>
              <a:ext uri="{FF2B5EF4-FFF2-40B4-BE49-F238E27FC236}">
                <a16:creationId xmlns:a16="http://schemas.microsoft.com/office/drawing/2014/main" id="{5BCA123D-0905-EC46-E97A-2CC7FD33287D}"/>
              </a:ext>
            </a:extLst>
          </p:cNvPr>
          <p:cNvCxnSpPr>
            <a:cxnSpLocks/>
            <a:endCxn id="1107" idx="3"/>
          </p:cNvCxnSpPr>
          <p:nvPr/>
        </p:nvCxnSpPr>
        <p:spPr>
          <a:xfrm flipH="1" flipV="1">
            <a:off x="1700794" y="5250273"/>
            <a:ext cx="1182539" cy="3239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5" name="Connettore diritto 1114">
            <a:extLst>
              <a:ext uri="{FF2B5EF4-FFF2-40B4-BE49-F238E27FC236}">
                <a16:creationId xmlns:a16="http://schemas.microsoft.com/office/drawing/2014/main" id="{5504918C-1FD9-E8D5-07EA-5B08EE1D2C25}"/>
              </a:ext>
            </a:extLst>
          </p:cNvPr>
          <p:cNvCxnSpPr>
            <a:cxnSpLocks/>
            <a:endCxn id="1108" idx="3"/>
          </p:cNvCxnSpPr>
          <p:nvPr/>
        </p:nvCxnSpPr>
        <p:spPr>
          <a:xfrm flipH="1">
            <a:off x="2044003" y="5617902"/>
            <a:ext cx="832548" cy="137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9" name="Connettore diritto 1118">
            <a:extLst>
              <a:ext uri="{FF2B5EF4-FFF2-40B4-BE49-F238E27FC236}">
                <a16:creationId xmlns:a16="http://schemas.microsoft.com/office/drawing/2014/main" id="{F41B69F3-185B-B6EE-9405-B35F396AF42E}"/>
              </a:ext>
            </a:extLst>
          </p:cNvPr>
          <p:cNvCxnSpPr>
            <a:cxnSpLocks/>
          </p:cNvCxnSpPr>
          <p:nvPr/>
        </p:nvCxnSpPr>
        <p:spPr>
          <a:xfrm flipH="1" flipV="1">
            <a:off x="2878577" y="5522654"/>
            <a:ext cx="1405202" cy="867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0" name="Connettore diritto 1119">
            <a:extLst>
              <a:ext uri="{FF2B5EF4-FFF2-40B4-BE49-F238E27FC236}">
                <a16:creationId xmlns:a16="http://schemas.microsoft.com/office/drawing/2014/main" id="{4A49BAD6-9BA9-14E9-D93F-FD3380FB7923}"/>
              </a:ext>
            </a:extLst>
          </p:cNvPr>
          <p:cNvCxnSpPr>
            <a:cxnSpLocks/>
          </p:cNvCxnSpPr>
          <p:nvPr/>
        </p:nvCxnSpPr>
        <p:spPr>
          <a:xfrm flipH="1" flipV="1">
            <a:off x="2883334" y="5570274"/>
            <a:ext cx="1405202" cy="867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1" name="Connettore diritto 1120">
            <a:extLst>
              <a:ext uri="{FF2B5EF4-FFF2-40B4-BE49-F238E27FC236}">
                <a16:creationId xmlns:a16="http://schemas.microsoft.com/office/drawing/2014/main" id="{9ACF308A-6A14-B30A-EF1E-A37AB78C4FDB}"/>
              </a:ext>
            </a:extLst>
          </p:cNvPr>
          <p:cNvCxnSpPr>
            <a:cxnSpLocks/>
          </p:cNvCxnSpPr>
          <p:nvPr/>
        </p:nvCxnSpPr>
        <p:spPr>
          <a:xfrm flipH="1" flipV="1">
            <a:off x="2869053" y="5617902"/>
            <a:ext cx="1405202" cy="867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3" name="Immagine 1132">
            <a:extLst>
              <a:ext uri="{FF2B5EF4-FFF2-40B4-BE49-F238E27FC236}">
                <a16:creationId xmlns:a16="http://schemas.microsoft.com/office/drawing/2014/main" id="{5588E75B-ED7B-10D4-0196-AC5724EBE1C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36610" y="2400561"/>
            <a:ext cx="276115" cy="280298"/>
          </a:xfrm>
          <a:prstGeom prst="rect">
            <a:avLst/>
          </a:prstGeom>
        </p:spPr>
      </p:pic>
      <p:pic>
        <p:nvPicPr>
          <p:cNvPr id="1134" name="Immagine 1133">
            <a:extLst>
              <a:ext uri="{FF2B5EF4-FFF2-40B4-BE49-F238E27FC236}">
                <a16:creationId xmlns:a16="http://schemas.microsoft.com/office/drawing/2014/main" id="{A345FC30-8CE9-DA2D-4067-A912AA22188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1526" y="2562885"/>
            <a:ext cx="276115" cy="280298"/>
          </a:xfrm>
          <a:prstGeom prst="rect">
            <a:avLst/>
          </a:prstGeom>
        </p:spPr>
      </p:pic>
      <p:pic>
        <p:nvPicPr>
          <p:cNvPr id="1135" name="Immagine 1134">
            <a:extLst>
              <a:ext uri="{FF2B5EF4-FFF2-40B4-BE49-F238E27FC236}">
                <a16:creationId xmlns:a16="http://schemas.microsoft.com/office/drawing/2014/main" id="{3A6BFE42-F3E0-F4C8-B4F9-5D1E3B4CA7B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66939" y="2860744"/>
            <a:ext cx="276115" cy="280298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6626491" y="245562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smtClean="0">
                <a:latin typeface="Bahnschrift Light Condensed" panose="020B0502040204020203" pitchFamily="34" charset="0"/>
              </a:rPr>
              <a:t>3306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954248" y="103311"/>
            <a:ext cx="835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smtClean="0"/>
              <a:t>Distributed System and Big Data</a:t>
            </a:r>
            <a:r>
              <a:rPr lang="it-IT" sz="1200" smtClean="0"/>
              <a:t> – A.A. 2023/24 - Unict</a:t>
            </a:r>
          </a:p>
          <a:p>
            <a:r>
              <a:rPr lang="it-IT" sz="1200" smtClean="0"/>
              <a:t>Schema progetto (prima parte) di Francesco Pandolfo</a:t>
            </a:r>
            <a:endParaRPr lang="it-IT" sz="1200"/>
          </a:p>
        </p:txBody>
      </p:sp>
      <p:pic>
        <p:nvPicPr>
          <p:cNvPr id="57" name="Picture 4" descr="Dockers seven network types and when to use them | Aiden Arnkels-Web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31" y="5586335"/>
            <a:ext cx="1165526" cy="104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921" y="2572571"/>
            <a:ext cx="1067130" cy="355375"/>
          </a:xfrm>
          <a:prstGeom prst="rect">
            <a:avLst/>
          </a:prstGeom>
        </p:spPr>
      </p:pic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6928522" y="3979628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smtClean="0">
                <a:latin typeface="Bahnschrift Light Condensed" panose="020B0502040204020203" pitchFamily="34" charset="0"/>
              </a:rPr>
              <a:t>9092</a:t>
            </a:r>
            <a:endParaRPr lang="it-IT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6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82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Bahnschrift Light Condensed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PANDOLFO</dc:creator>
  <cp:lastModifiedBy>Francesco Pandolfo</cp:lastModifiedBy>
  <cp:revision>43</cp:revision>
  <dcterms:created xsi:type="dcterms:W3CDTF">2024-01-24T22:52:09Z</dcterms:created>
  <dcterms:modified xsi:type="dcterms:W3CDTF">2024-01-25T15:28:51Z</dcterms:modified>
</cp:coreProperties>
</file>