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DA4E31"/>
    <a:srgbClr val="FFFFFF"/>
    <a:srgbClr val="F2F2F2"/>
    <a:srgbClr val="D2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-4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8A0E8-B7B4-33DE-C330-E5FF1198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80F18B-F211-1884-69C9-C2328A30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D5D54-F6CA-9036-A2C6-738F0F5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5640C6-5490-A8A1-9174-7EDA42E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FB136-B969-350E-757F-C824484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1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89B4E-0B4F-77E0-A4B8-19063190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DF9F42-AE5B-488B-9527-8BBEB37F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B7F23-8962-37E9-6EA8-E5DB1BE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A78AC0-880C-E22C-C4D4-7524E47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D703D-8328-519C-A83E-B61DC40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A8FA4E-948C-FEE7-6E09-6D65BDFF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E7102F-1075-5810-6C5B-3957AEB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03D0D-DC76-A806-98FA-1BBA9C9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37152-B41E-0669-9FA6-AA4A7A9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FD63-0D17-BD3B-3D40-803F8E7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216F2-90E6-6442-9D23-4E2B7612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49FF1-6296-1DC5-438A-4CA6A652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E2922-D668-194E-95C8-4D3619C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779142-96CC-19EC-A56B-F98250A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3B65E-9CD0-71B1-73CC-F4FE211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8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092B9-1ACB-4F7F-511A-12A91F1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503206-8A3D-42EF-EA42-8262D611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D2B7E-DFF9-1458-1023-D5940F83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B2AA3D-9760-E4FA-B278-3D31E56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54A9E2-E07D-C180-3848-3D28FAC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8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6C10-026F-E746-E166-ACC7C13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25154E-0610-3769-B673-A73698C0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B6F47C-16BE-6906-A884-0EB657EE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61400-6C10-D7D6-9277-1FE8C65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2B8CB4-92E5-7142-45F5-54C1C0B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9DBD1-F3E7-0953-1778-6C00F4B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0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783D-A2E2-6DFA-2F01-0F13A1D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EED42-4D9A-5F8D-D83A-D29ABEBC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5FAD8-0F9A-34D1-2F82-29FDB987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E5BA4A-09F7-1A4F-7709-403D1FFE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94445D-1D81-4016-DBD0-333512EE3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E3314C-5C80-E531-7A98-1C7F6AC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32FBE-353B-1AC4-4FC2-452E34D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6B767F-1864-5C9B-E589-0C8FC9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6D2D8-6D7D-0502-A24C-FE637EF8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E2EE-AA17-018A-29B1-C02E7D6D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FBEF3A-42CD-BB4E-67A8-324A602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FE479-33E2-7991-8ADA-E431C58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1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679080-6C77-FEDF-DEF8-1CC970F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50222-1AC2-69B4-F6C9-B4612A5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8EBACA-13BD-FCCA-8CDB-4E768E1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E9368-75B2-1479-52FA-FE60D3B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E0680-AA47-BB11-EB01-3F20D0BE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F9B210-1009-4453-F0A3-37B1952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55269-14A8-8C0B-A5AC-C4C13AB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953E90-748C-088E-967A-3403DA21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B7162-219D-4C7F-A595-5A8FCA2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C846E-A193-6397-DA04-FD851C0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DE7D50-1973-4344-EC21-EE416E40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3D99B8-2C20-C75E-442E-E0CA0025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16249-2510-EADF-9DE5-1730CE6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A696C0-70AB-2C46-5C01-26F79DA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B44A4-4FAB-3E97-94D0-80E07B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5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9144A3-9338-FE14-FD10-6F24A24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E3B87-6262-F201-2DCF-164F3260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1E0DD-E0FC-55C0-564F-965C817D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8F22-17AA-4BF2-BF30-6953CFAAFB23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7B02-49B2-354A-4987-03F42536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D644A-EC99-3A81-EF92-DA4F2431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9A6B-A599-CF3E-7430-E9777A74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   Distributed Systems &amp; Big Data 2023/24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8EECC-92EF-6055-A770-FDBEFE50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                                      Etna events notifier</a:t>
            </a:r>
          </a:p>
          <a:p>
            <a:endParaRPr lang="it-IT"/>
          </a:p>
          <a:p>
            <a:r>
              <a:rPr lang="it-IT"/>
              <a:t>Studente: Francesco Pandolfo</a:t>
            </a:r>
          </a:p>
          <a:p>
            <a:r>
              <a:rPr lang="it-IT"/>
              <a:t>Matricola: 1000008982</a:t>
            </a:r>
          </a:p>
        </p:txBody>
      </p:sp>
    </p:spTree>
    <p:extLst>
      <p:ext uri="{BB962C8B-B14F-4D97-AF65-F5344CB8AC3E}">
        <p14:creationId xmlns:p14="http://schemas.microsoft.com/office/powerpoint/2010/main" val="7367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557977" cy="5189231"/>
          </a:xfrm>
          <a:custGeom>
            <a:avLst/>
            <a:gdLst>
              <a:gd name="connsiteX0" fmla="*/ 0 w 7557977"/>
              <a:gd name="connsiteY0" fmla="*/ 0 h 5189231"/>
              <a:gd name="connsiteX1" fmla="*/ 7557977 w 7557977"/>
              <a:gd name="connsiteY1" fmla="*/ 0 h 5189231"/>
              <a:gd name="connsiteX2" fmla="*/ 7557977 w 7557977"/>
              <a:gd name="connsiteY2" fmla="*/ 5189231 h 5189231"/>
              <a:gd name="connsiteX3" fmla="*/ 0 w 7557977"/>
              <a:gd name="connsiteY3" fmla="*/ 5189231 h 5189231"/>
              <a:gd name="connsiteX4" fmla="*/ 0 w 755797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977" h="5189231" extrusionOk="0">
                <a:moveTo>
                  <a:pt x="0" y="0"/>
                </a:moveTo>
                <a:cubicBezTo>
                  <a:pt x="3331858" y="-5264"/>
                  <a:pt x="6533147" y="84467"/>
                  <a:pt x="7557977" y="0"/>
                </a:cubicBezTo>
                <a:cubicBezTo>
                  <a:pt x="7429804" y="1146612"/>
                  <a:pt x="7687127" y="4306876"/>
                  <a:pt x="7557977" y="5189231"/>
                </a:cubicBezTo>
                <a:cubicBezTo>
                  <a:pt x="3930016" y="5295551"/>
                  <a:pt x="1272094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07161" y="1999450"/>
            <a:ext cx="11710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1008019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526193" y="1598955"/>
            <a:ext cx="892322" cy="1656118"/>
          </a:xfrm>
          <a:custGeom>
            <a:avLst/>
            <a:gdLst>
              <a:gd name="connsiteX0" fmla="*/ 0 w 892322"/>
              <a:gd name="connsiteY0" fmla="*/ 111540 h 1656118"/>
              <a:gd name="connsiteX1" fmla="*/ 446161 w 892322"/>
              <a:gd name="connsiteY1" fmla="*/ 223080 h 1656118"/>
              <a:gd name="connsiteX2" fmla="*/ 892322 w 892322"/>
              <a:gd name="connsiteY2" fmla="*/ 111540 h 1656118"/>
              <a:gd name="connsiteX3" fmla="*/ 892322 w 892322"/>
              <a:gd name="connsiteY3" fmla="*/ 1544578 h 1656118"/>
              <a:gd name="connsiteX4" fmla="*/ 446161 w 892322"/>
              <a:gd name="connsiteY4" fmla="*/ 1656118 h 1656118"/>
              <a:gd name="connsiteX5" fmla="*/ 0 w 892322"/>
              <a:gd name="connsiteY5" fmla="*/ 1544578 h 1656118"/>
              <a:gd name="connsiteX6" fmla="*/ 0 w 892322"/>
              <a:gd name="connsiteY6" fmla="*/ 111540 h 1656118"/>
              <a:gd name="connsiteX0" fmla="*/ 0 w 892322"/>
              <a:gd name="connsiteY0" fmla="*/ 111540 h 1656118"/>
              <a:gd name="connsiteX1" fmla="*/ 446161 w 892322"/>
              <a:gd name="connsiteY1" fmla="*/ 0 h 1656118"/>
              <a:gd name="connsiteX2" fmla="*/ 892322 w 892322"/>
              <a:gd name="connsiteY2" fmla="*/ 111540 h 1656118"/>
              <a:gd name="connsiteX3" fmla="*/ 446161 w 892322"/>
              <a:gd name="connsiteY3" fmla="*/ 223080 h 1656118"/>
              <a:gd name="connsiteX4" fmla="*/ 0 w 892322"/>
              <a:gd name="connsiteY4" fmla="*/ 111540 h 1656118"/>
              <a:gd name="connsiteX0" fmla="*/ 892322 w 892322"/>
              <a:gd name="connsiteY0" fmla="*/ 111540 h 1656118"/>
              <a:gd name="connsiteX1" fmla="*/ 446161 w 892322"/>
              <a:gd name="connsiteY1" fmla="*/ 223080 h 1656118"/>
              <a:gd name="connsiteX2" fmla="*/ 0 w 892322"/>
              <a:gd name="connsiteY2" fmla="*/ 111540 h 1656118"/>
              <a:gd name="connsiteX3" fmla="*/ 446161 w 892322"/>
              <a:gd name="connsiteY3" fmla="*/ 0 h 1656118"/>
              <a:gd name="connsiteX4" fmla="*/ 892322 w 892322"/>
              <a:gd name="connsiteY4" fmla="*/ 111540 h 1656118"/>
              <a:gd name="connsiteX5" fmla="*/ 892322 w 892322"/>
              <a:gd name="connsiteY5" fmla="*/ 1544578 h 1656118"/>
              <a:gd name="connsiteX6" fmla="*/ 446161 w 892322"/>
              <a:gd name="connsiteY6" fmla="*/ 1656118 h 1656118"/>
              <a:gd name="connsiteX7" fmla="*/ 0 w 892322"/>
              <a:gd name="connsiteY7" fmla="*/ 1544578 h 1656118"/>
              <a:gd name="connsiteX8" fmla="*/ 0 w 892322"/>
              <a:gd name="connsiteY8" fmla="*/ 111540 h 165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322" h="1656118" stroke="0" extrusionOk="0">
                <a:moveTo>
                  <a:pt x="0" y="111540"/>
                </a:moveTo>
                <a:cubicBezTo>
                  <a:pt x="7088" y="165283"/>
                  <a:pt x="161686" y="225067"/>
                  <a:pt x="446161" y="223080"/>
                </a:cubicBezTo>
                <a:cubicBezTo>
                  <a:pt x="698966" y="222277"/>
                  <a:pt x="889981" y="173612"/>
                  <a:pt x="892322" y="111540"/>
                </a:cubicBezTo>
                <a:cubicBezTo>
                  <a:pt x="982670" y="740912"/>
                  <a:pt x="899275" y="1323338"/>
                  <a:pt x="892322" y="1544578"/>
                </a:cubicBezTo>
                <a:cubicBezTo>
                  <a:pt x="894074" y="1609258"/>
                  <a:pt x="681859" y="1637192"/>
                  <a:pt x="446161" y="1656118"/>
                </a:cubicBezTo>
                <a:cubicBezTo>
                  <a:pt x="198951" y="1659813"/>
                  <a:pt x="-6940" y="1609089"/>
                  <a:pt x="0" y="1544578"/>
                </a:cubicBezTo>
                <a:cubicBezTo>
                  <a:pt x="-51940" y="893998"/>
                  <a:pt x="126657" y="361269"/>
                  <a:pt x="0" y="111540"/>
                </a:cubicBezTo>
                <a:close/>
              </a:path>
              <a:path w="892322" h="1656118" fill="lighten" stroke="0" extrusionOk="0">
                <a:moveTo>
                  <a:pt x="0" y="111540"/>
                </a:moveTo>
                <a:cubicBezTo>
                  <a:pt x="5772" y="74159"/>
                  <a:pt x="179886" y="-7007"/>
                  <a:pt x="446161" y="0"/>
                </a:cubicBezTo>
                <a:cubicBezTo>
                  <a:pt x="689925" y="-7732"/>
                  <a:pt x="899586" y="40440"/>
                  <a:pt x="892322" y="111540"/>
                </a:cubicBezTo>
                <a:cubicBezTo>
                  <a:pt x="896517" y="169139"/>
                  <a:pt x="687523" y="238574"/>
                  <a:pt x="446161" y="223080"/>
                </a:cubicBezTo>
                <a:cubicBezTo>
                  <a:pt x="199022" y="234903"/>
                  <a:pt x="1181" y="185081"/>
                  <a:pt x="0" y="111540"/>
                </a:cubicBezTo>
                <a:close/>
              </a:path>
              <a:path w="892322" h="1656118" fill="none" extrusionOk="0">
                <a:moveTo>
                  <a:pt x="892322" y="111540"/>
                </a:moveTo>
                <a:cubicBezTo>
                  <a:pt x="904755" y="151711"/>
                  <a:pt x="683205" y="201718"/>
                  <a:pt x="446161" y="223080"/>
                </a:cubicBezTo>
                <a:cubicBezTo>
                  <a:pt x="200422" y="221111"/>
                  <a:pt x="2775" y="166429"/>
                  <a:pt x="0" y="111540"/>
                </a:cubicBezTo>
                <a:cubicBezTo>
                  <a:pt x="16794" y="62480"/>
                  <a:pt x="233414" y="-10616"/>
                  <a:pt x="446161" y="0"/>
                </a:cubicBezTo>
                <a:cubicBezTo>
                  <a:pt x="695472" y="2340"/>
                  <a:pt x="894266" y="57485"/>
                  <a:pt x="892322" y="111540"/>
                </a:cubicBezTo>
                <a:cubicBezTo>
                  <a:pt x="764444" y="595096"/>
                  <a:pt x="841231" y="986640"/>
                  <a:pt x="892322" y="1544578"/>
                </a:cubicBezTo>
                <a:cubicBezTo>
                  <a:pt x="911615" y="1632280"/>
                  <a:pt x="675986" y="1661615"/>
                  <a:pt x="446161" y="1656118"/>
                </a:cubicBezTo>
                <a:cubicBezTo>
                  <a:pt x="195924" y="1661410"/>
                  <a:pt x="7753" y="1600577"/>
                  <a:pt x="0" y="1544578"/>
                </a:cubicBezTo>
                <a:cubicBezTo>
                  <a:pt x="8279" y="1082380"/>
                  <a:pt x="89701" y="489007"/>
                  <a:pt x="0" y="11154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40" y="2769591"/>
            <a:ext cx="1541251" cy="57154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578247" y="1860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5398832" cy="464344"/>
          </a:xfrm>
          <a:prstGeom prst="bentConnector3">
            <a:avLst>
              <a:gd name="adj1" fmla="val 84627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416183" y="2154117"/>
            <a:ext cx="110788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1007751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2" y="1726247"/>
            <a:ext cx="5179009" cy="411702"/>
          </a:xfrm>
          <a:prstGeom prst="bentConnector3">
            <a:avLst>
              <a:gd name="adj1" fmla="val 1812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 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 {id}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5142449" y="2574698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41" y="2934913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098405" y="26877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7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52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289848"/>
            <a:ext cx="2271384" cy="1123683"/>
          </a:xfrm>
          <a:custGeom>
            <a:avLst/>
            <a:gdLst>
              <a:gd name="connsiteX0" fmla="*/ 0 w 2271384"/>
              <a:gd name="connsiteY0" fmla="*/ 0 h 1123683"/>
              <a:gd name="connsiteX1" fmla="*/ 545132 w 2271384"/>
              <a:gd name="connsiteY1" fmla="*/ 0 h 1123683"/>
              <a:gd name="connsiteX2" fmla="*/ 1067550 w 2271384"/>
              <a:gd name="connsiteY2" fmla="*/ 0 h 1123683"/>
              <a:gd name="connsiteX3" fmla="*/ 1612683 w 2271384"/>
              <a:gd name="connsiteY3" fmla="*/ 0 h 1123683"/>
              <a:gd name="connsiteX4" fmla="*/ 2271384 w 2271384"/>
              <a:gd name="connsiteY4" fmla="*/ 0 h 1123683"/>
              <a:gd name="connsiteX5" fmla="*/ 2271384 w 2271384"/>
              <a:gd name="connsiteY5" fmla="*/ 584315 h 1123683"/>
              <a:gd name="connsiteX6" fmla="*/ 2271384 w 2271384"/>
              <a:gd name="connsiteY6" fmla="*/ 1123683 h 1123683"/>
              <a:gd name="connsiteX7" fmla="*/ 1771680 w 2271384"/>
              <a:gd name="connsiteY7" fmla="*/ 1123683 h 1123683"/>
              <a:gd name="connsiteX8" fmla="*/ 1181120 w 2271384"/>
              <a:gd name="connsiteY8" fmla="*/ 1123683 h 1123683"/>
              <a:gd name="connsiteX9" fmla="*/ 613274 w 2271384"/>
              <a:gd name="connsiteY9" fmla="*/ 1123683 h 1123683"/>
              <a:gd name="connsiteX10" fmla="*/ 0 w 2271384"/>
              <a:gd name="connsiteY10" fmla="*/ 1123683 h 1123683"/>
              <a:gd name="connsiteX11" fmla="*/ 0 w 2271384"/>
              <a:gd name="connsiteY11" fmla="*/ 561842 h 1123683"/>
              <a:gd name="connsiteX12" fmla="*/ 0 w 2271384"/>
              <a:gd name="connsiteY12" fmla="*/ 0 h 112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1123683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67503" y="171603"/>
                  <a:pt x="2253508" y="423028"/>
                  <a:pt x="2271384" y="584315"/>
                </a:cubicBezTo>
                <a:cubicBezTo>
                  <a:pt x="2289260" y="745603"/>
                  <a:pt x="2285890" y="993423"/>
                  <a:pt x="2271384" y="1123683"/>
                </a:cubicBezTo>
                <a:cubicBezTo>
                  <a:pt x="2071798" y="1125117"/>
                  <a:pt x="1902854" y="1126927"/>
                  <a:pt x="1771680" y="1123683"/>
                </a:cubicBezTo>
                <a:cubicBezTo>
                  <a:pt x="1640506" y="1120439"/>
                  <a:pt x="1372101" y="1097733"/>
                  <a:pt x="1181120" y="1123683"/>
                </a:cubicBezTo>
                <a:cubicBezTo>
                  <a:pt x="990139" y="1149633"/>
                  <a:pt x="816485" y="1126677"/>
                  <a:pt x="613274" y="1123683"/>
                </a:cubicBezTo>
                <a:cubicBezTo>
                  <a:pt x="410063" y="1120689"/>
                  <a:pt x="304881" y="1130379"/>
                  <a:pt x="0" y="1123683"/>
                </a:cubicBezTo>
                <a:cubicBezTo>
                  <a:pt x="27578" y="895560"/>
                  <a:pt x="-7211" y="798804"/>
                  <a:pt x="0" y="561842"/>
                </a:cubicBezTo>
                <a:cubicBezTo>
                  <a:pt x="7211" y="324880"/>
                  <a:pt x="-20279" y="1645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183756" y="4268824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 </a:t>
            </a:r>
            <a:r>
              <a:rPr lang="it-IT" sz="800">
                <a:latin typeface="Bahnschrift Light Condensed" panose="020B0502040204020203" pitchFamily="34" charset="0"/>
              </a:rPr>
              <a:t>[DATA-OK]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336714" cy="15078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07267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77409" y="2614168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37" y="1111811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82994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729338" y="811039"/>
            <a:ext cx="2198502" cy="2964043"/>
          </a:xfrm>
          <a:custGeom>
            <a:avLst/>
            <a:gdLst>
              <a:gd name="connsiteX0" fmla="*/ 0 w 2198502"/>
              <a:gd name="connsiteY0" fmla="*/ 1482022 h 2964043"/>
              <a:gd name="connsiteX1" fmla="*/ 1099251 w 2198502"/>
              <a:gd name="connsiteY1" fmla="*/ 0 h 2964043"/>
              <a:gd name="connsiteX2" fmla="*/ 2198502 w 2198502"/>
              <a:gd name="connsiteY2" fmla="*/ 1482022 h 2964043"/>
              <a:gd name="connsiteX3" fmla="*/ 1099251 w 2198502"/>
              <a:gd name="connsiteY3" fmla="*/ 2964044 h 2964043"/>
              <a:gd name="connsiteX4" fmla="*/ 0 w 2198502"/>
              <a:gd name="connsiteY4" fmla="*/ 1482022 h 296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502" h="2964043" extrusionOk="0">
                <a:moveTo>
                  <a:pt x="0" y="1482022"/>
                </a:moveTo>
                <a:cubicBezTo>
                  <a:pt x="-24516" y="811888"/>
                  <a:pt x="493159" y="44626"/>
                  <a:pt x="1099251" y="0"/>
                </a:cubicBezTo>
                <a:cubicBezTo>
                  <a:pt x="1800644" y="-49945"/>
                  <a:pt x="2227894" y="649157"/>
                  <a:pt x="2198502" y="1482022"/>
                </a:cubicBezTo>
                <a:cubicBezTo>
                  <a:pt x="2341023" y="2268436"/>
                  <a:pt x="1702280" y="3056706"/>
                  <a:pt x="1099251" y="2964044"/>
                </a:cubicBezTo>
                <a:cubicBezTo>
                  <a:pt x="560762" y="3072736"/>
                  <a:pt x="-140939" y="2154981"/>
                  <a:pt x="0" y="148202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738150" y="81103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A30468-4F01-AED4-3CF1-B3C3D095A76A}"/>
              </a:ext>
            </a:extLst>
          </p:cNvPr>
          <p:cNvSpPr txBox="1"/>
          <p:nvPr/>
        </p:nvSpPr>
        <p:spPr>
          <a:xfrm>
            <a:off x="4387432" y="241283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/delete {username}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6A2423D4-F358-4E82-80D9-6F46BDB1DF3C}"/>
              </a:ext>
            </a:extLst>
          </p:cNvPr>
          <p:cNvSpPr/>
          <p:nvPr/>
        </p:nvSpPr>
        <p:spPr>
          <a:xfrm>
            <a:off x="4204225" y="4136811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2" name="Picture 2" descr="Cos'è MySQL e a cosa serve">
            <a:extLst>
              <a:ext uri="{FF2B5EF4-FFF2-40B4-BE49-F238E27FC236}">
                <a16:creationId xmlns:a16="http://schemas.microsoft.com/office/drawing/2014/main" id="{F86C8C4B-484C-5EBB-B39F-19F0F0A3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17" y="4497026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3CE89C-85C2-5E39-FF02-E7C25D5C5516}"/>
              </a:ext>
            </a:extLst>
          </p:cNvPr>
          <p:cNvSpPr txBox="1"/>
          <p:nvPr/>
        </p:nvSpPr>
        <p:spPr>
          <a:xfrm>
            <a:off x="4190661" y="4295534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notifications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E0440AB-29A2-1150-7B2C-5125DFB08365}"/>
              </a:ext>
            </a:extLst>
          </p:cNvPr>
          <p:cNvCxnSpPr>
            <a:cxnSpLocks/>
            <a:stCxn id="78" idx="3"/>
            <a:endCxn id="102" idx="3"/>
          </p:cNvCxnSpPr>
          <p:nvPr/>
        </p:nvCxnSpPr>
        <p:spPr>
          <a:xfrm>
            <a:off x="5386443" y="2267549"/>
            <a:ext cx="345469" cy="574041"/>
          </a:xfrm>
          <a:prstGeom prst="bentConnector3">
            <a:avLst>
              <a:gd name="adj1" fmla="val 180508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2ABF8285-22A2-FFC6-445B-8D7BC1FBE8C2}"/>
              </a:ext>
            </a:extLst>
          </p:cNvPr>
          <p:cNvCxnSpPr>
            <a:cxnSpLocks/>
            <a:stCxn id="109" idx="0"/>
            <a:endCxn id="13" idx="1"/>
          </p:cNvCxnSpPr>
          <p:nvPr/>
        </p:nvCxnSpPr>
        <p:spPr>
          <a:xfrm rot="5400000" flipH="1" flipV="1">
            <a:off x="3797631" y="4131378"/>
            <a:ext cx="128846" cy="65721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D1CC720-70A6-7FD4-EEB6-13665AA6C5D2}"/>
              </a:ext>
            </a:extLst>
          </p:cNvPr>
          <p:cNvSpPr txBox="1"/>
          <p:nvPr/>
        </p:nvSpPr>
        <p:spPr>
          <a:xfrm>
            <a:off x="3857892" y="4182925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557977" cy="5189231"/>
          </a:xfrm>
          <a:custGeom>
            <a:avLst/>
            <a:gdLst>
              <a:gd name="connsiteX0" fmla="*/ 0 w 7557977"/>
              <a:gd name="connsiteY0" fmla="*/ 0 h 5189231"/>
              <a:gd name="connsiteX1" fmla="*/ 7557977 w 7557977"/>
              <a:gd name="connsiteY1" fmla="*/ 0 h 5189231"/>
              <a:gd name="connsiteX2" fmla="*/ 7557977 w 7557977"/>
              <a:gd name="connsiteY2" fmla="*/ 5189231 h 5189231"/>
              <a:gd name="connsiteX3" fmla="*/ 0 w 7557977"/>
              <a:gd name="connsiteY3" fmla="*/ 5189231 h 5189231"/>
              <a:gd name="connsiteX4" fmla="*/ 0 w 755797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977" h="5189231" extrusionOk="0">
                <a:moveTo>
                  <a:pt x="0" y="0"/>
                </a:moveTo>
                <a:cubicBezTo>
                  <a:pt x="3331858" y="-5264"/>
                  <a:pt x="6533147" y="84467"/>
                  <a:pt x="7557977" y="0"/>
                </a:cubicBezTo>
                <a:cubicBezTo>
                  <a:pt x="7429804" y="1146612"/>
                  <a:pt x="7687127" y="4306876"/>
                  <a:pt x="7557977" y="5189231"/>
                </a:cubicBezTo>
                <a:cubicBezTo>
                  <a:pt x="3930016" y="5295551"/>
                  <a:pt x="1272094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07161" y="1999450"/>
            <a:ext cx="11710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1008019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526193" y="1598955"/>
            <a:ext cx="892322" cy="1656118"/>
          </a:xfrm>
          <a:custGeom>
            <a:avLst/>
            <a:gdLst>
              <a:gd name="connsiteX0" fmla="*/ 0 w 892322"/>
              <a:gd name="connsiteY0" fmla="*/ 111540 h 1656118"/>
              <a:gd name="connsiteX1" fmla="*/ 446161 w 892322"/>
              <a:gd name="connsiteY1" fmla="*/ 223080 h 1656118"/>
              <a:gd name="connsiteX2" fmla="*/ 892322 w 892322"/>
              <a:gd name="connsiteY2" fmla="*/ 111540 h 1656118"/>
              <a:gd name="connsiteX3" fmla="*/ 892322 w 892322"/>
              <a:gd name="connsiteY3" fmla="*/ 1544578 h 1656118"/>
              <a:gd name="connsiteX4" fmla="*/ 446161 w 892322"/>
              <a:gd name="connsiteY4" fmla="*/ 1656118 h 1656118"/>
              <a:gd name="connsiteX5" fmla="*/ 0 w 892322"/>
              <a:gd name="connsiteY5" fmla="*/ 1544578 h 1656118"/>
              <a:gd name="connsiteX6" fmla="*/ 0 w 892322"/>
              <a:gd name="connsiteY6" fmla="*/ 111540 h 1656118"/>
              <a:gd name="connsiteX0" fmla="*/ 0 w 892322"/>
              <a:gd name="connsiteY0" fmla="*/ 111540 h 1656118"/>
              <a:gd name="connsiteX1" fmla="*/ 446161 w 892322"/>
              <a:gd name="connsiteY1" fmla="*/ 0 h 1656118"/>
              <a:gd name="connsiteX2" fmla="*/ 892322 w 892322"/>
              <a:gd name="connsiteY2" fmla="*/ 111540 h 1656118"/>
              <a:gd name="connsiteX3" fmla="*/ 446161 w 892322"/>
              <a:gd name="connsiteY3" fmla="*/ 223080 h 1656118"/>
              <a:gd name="connsiteX4" fmla="*/ 0 w 892322"/>
              <a:gd name="connsiteY4" fmla="*/ 111540 h 1656118"/>
              <a:gd name="connsiteX0" fmla="*/ 892322 w 892322"/>
              <a:gd name="connsiteY0" fmla="*/ 111540 h 1656118"/>
              <a:gd name="connsiteX1" fmla="*/ 446161 w 892322"/>
              <a:gd name="connsiteY1" fmla="*/ 223080 h 1656118"/>
              <a:gd name="connsiteX2" fmla="*/ 0 w 892322"/>
              <a:gd name="connsiteY2" fmla="*/ 111540 h 1656118"/>
              <a:gd name="connsiteX3" fmla="*/ 446161 w 892322"/>
              <a:gd name="connsiteY3" fmla="*/ 0 h 1656118"/>
              <a:gd name="connsiteX4" fmla="*/ 892322 w 892322"/>
              <a:gd name="connsiteY4" fmla="*/ 111540 h 1656118"/>
              <a:gd name="connsiteX5" fmla="*/ 892322 w 892322"/>
              <a:gd name="connsiteY5" fmla="*/ 1544578 h 1656118"/>
              <a:gd name="connsiteX6" fmla="*/ 446161 w 892322"/>
              <a:gd name="connsiteY6" fmla="*/ 1656118 h 1656118"/>
              <a:gd name="connsiteX7" fmla="*/ 0 w 892322"/>
              <a:gd name="connsiteY7" fmla="*/ 1544578 h 1656118"/>
              <a:gd name="connsiteX8" fmla="*/ 0 w 892322"/>
              <a:gd name="connsiteY8" fmla="*/ 111540 h 165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322" h="1656118" stroke="0" extrusionOk="0">
                <a:moveTo>
                  <a:pt x="0" y="111540"/>
                </a:moveTo>
                <a:cubicBezTo>
                  <a:pt x="7088" y="165283"/>
                  <a:pt x="161686" y="225067"/>
                  <a:pt x="446161" y="223080"/>
                </a:cubicBezTo>
                <a:cubicBezTo>
                  <a:pt x="698966" y="222277"/>
                  <a:pt x="889981" y="173612"/>
                  <a:pt x="892322" y="111540"/>
                </a:cubicBezTo>
                <a:cubicBezTo>
                  <a:pt x="982670" y="740912"/>
                  <a:pt x="899275" y="1323338"/>
                  <a:pt x="892322" y="1544578"/>
                </a:cubicBezTo>
                <a:cubicBezTo>
                  <a:pt x="894074" y="1609258"/>
                  <a:pt x="681859" y="1637192"/>
                  <a:pt x="446161" y="1656118"/>
                </a:cubicBezTo>
                <a:cubicBezTo>
                  <a:pt x="198951" y="1659813"/>
                  <a:pt x="-6940" y="1609089"/>
                  <a:pt x="0" y="1544578"/>
                </a:cubicBezTo>
                <a:cubicBezTo>
                  <a:pt x="-51940" y="893998"/>
                  <a:pt x="126657" y="361269"/>
                  <a:pt x="0" y="111540"/>
                </a:cubicBezTo>
                <a:close/>
              </a:path>
              <a:path w="892322" h="1656118" fill="lighten" stroke="0" extrusionOk="0">
                <a:moveTo>
                  <a:pt x="0" y="111540"/>
                </a:moveTo>
                <a:cubicBezTo>
                  <a:pt x="5772" y="74159"/>
                  <a:pt x="179886" y="-7007"/>
                  <a:pt x="446161" y="0"/>
                </a:cubicBezTo>
                <a:cubicBezTo>
                  <a:pt x="689925" y="-7732"/>
                  <a:pt x="899586" y="40440"/>
                  <a:pt x="892322" y="111540"/>
                </a:cubicBezTo>
                <a:cubicBezTo>
                  <a:pt x="896517" y="169139"/>
                  <a:pt x="687523" y="238574"/>
                  <a:pt x="446161" y="223080"/>
                </a:cubicBezTo>
                <a:cubicBezTo>
                  <a:pt x="199022" y="234903"/>
                  <a:pt x="1181" y="185081"/>
                  <a:pt x="0" y="111540"/>
                </a:cubicBezTo>
                <a:close/>
              </a:path>
              <a:path w="892322" h="1656118" fill="none" extrusionOk="0">
                <a:moveTo>
                  <a:pt x="892322" y="111540"/>
                </a:moveTo>
                <a:cubicBezTo>
                  <a:pt x="878596" y="174864"/>
                  <a:pt x="710187" y="204008"/>
                  <a:pt x="446161" y="223080"/>
                </a:cubicBezTo>
                <a:cubicBezTo>
                  <a:pt x="201072" y="225045"/>
                  <a:pt x="-4908" y="182013"/>
                  <a:pt x="0" y="111540"/>
                </a:cubicBezTo>
                <a:cubicBezTo>
                  <a:pt x="9891" y="37300"/>
                  <a:pt x="217420" y="-25030"/>
                  <a:pt x="446161" y="0"/>
                </a:cubicBezTo>
                <a:cubicBezTo>
                  <a:pt x="700193" y="1219"/>
                  <a:pt x="895621" y="39239"/>
                  <a:pt x="892322" y="111540"/>
                </a:cubicBezTo>
                <a:cubicBezTo>
                  <a:pt x="1011206" y="418311"/>
                  <a:pt x="841094" y="1036040"/>
                  <a:pt x="892322" y="1544578"/>
                </a:cubicBezTo>
                <a:cubicBezTo>
                  <a:pt x="886608" y="1605217"/>
                  <a:pt x="698455" y="1650577"/>
                  <a:pt x="446161" y="1656118"/>
                </a:cubicBezTo>
                <a:cubicBezTo>
                  <a:pt x="198608" y="1658917"/>
                  <a:pt x="-7545" y="1603093"/>
                  <a:pt x="0" y="1544578"/>
                </a:cubicBezTo>
                <a:cubicBezTo>
                  <a:pt x="-88415" y="965817"/>
                  <a:pt x="-35793" y="817290"/>
                  <a:pt x="0" y="111540"/>
                </a:cubicBezTo>
              </a:path>
              <a:path w="892322" h="1656118" fill="none" stroke="0" extrusionOk="0">
                <a:moveTo>
                  <a:pt x="892322" y="111540"/>
                </a:moveTo>
                <a:cubicBezTo>
                  <a:pt x="904755" y="151711"/>
                  <a:pt x="683205" y="201718"/>
                  <a:pt x="446161" y="223080"/>
                </a:cubicBezTo>
                <a:cubicBezTo>
                  <a:pt x="200422" y="221111"/>
                  <a:pt x="2775" y="166429"/>
                  <a:pt x="0" y="111540"/>
                </a:cubicBezTo>
                <a:cubicBezTo>
                  <a:pt x="16794" y="62480"/>
                  <a:pt x="233414" y="-10616"/>
                  <a:pt x="446161" y="0"/>
                </a:cubicBezTo>
                <a:cubicBezTo>
                  <a:pt x="695472" y="2340"/>
                  <a:pt x="894266" y="57485"/>
                  <a:pt x="892322" y="111540"/>
                </a:cubicBezTo>
                <a:cubicBezTo>
                  <a:pt x="764444" y="595096"/>
                  <a:pt x="841231" y="986640"/>
                  <a:pt x="892322" y="1544578"/>
                </a:cubicBezTo>
                <a:cubicBezTo>
                  <a:pt x="911615" y="1632280"/>
                  <a:pt x="675986" y="1661615"/>
                  <a:pt x="446161" y="1656118"/>
                </a:cubicBezTo>
                <a:cubicBezTo>
                  <a:pt x="195924" y="1661410"/>
                  <a:pt x="7753" y="1600577"/>
                  <a:pt x="0" y="1544578"/>
                </a:cubicBezTo>
                <a:cubicBezTo>
                  <a:pt x="8279" y="1082380"/>
                  <a:pt x="89701" y="489007"/>
                  <a:pt x="0" y="11154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40" y="2769591"/>
            <a:ext cx="1541251" cy="57154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578247" y="1860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5398832" cy="464344"/>
          </a:xfrm>
          <a:prstGeom prst="bentConnector3">
            <a:avLst>
              <a:gd name="adj1" fmla="val 84627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416183" y="2154117"/>
            <a:ext cx="110788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1007751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2" y="1726247"/>
            <a:ext cx="5179009" cy="411702"/>
          </a:xfrm>
          <a:prstGeom prst="bentConnector3">
            <a:avLst>
              <a:gd name="adj1" fmla="val 1812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 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 {id}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5142449" y="2574698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75724" y="112241"/>
                  <a:pt x="462204" y="129109"/>
                  <a:pt x="288690" y="144346"/>
                </a:cubicBezTo>
                <a:cubicBezTo>
                  <a:pt x="131082" y="147075"/>
                  <a:pt x="-2647" y="116817"/>
                  <a:pt x="0" y="72173"/>
                </a:cubicBezTo>
                <a:cubicBezTo>
                  <a:pt x="13105" y="15569"/>
                  <a:pt x="140805" y="-16369"/>
                  <a:pt x="288690" y="0"/>
                </a:cubicBezTo>
                <a:cubicBezTo>
                  <a:pt x="454447" y="1010"/>
                  <a:pt x="579095" y="26752"/>
                  <a:pt x="577380" y="72173"/>
                </a:cubicBezTo>
                <a:cubicBezTo>
                  <a:pt x="602987" y="227917"/>
                  <a:pt x="601185" y="485138"/>
                  <a:pt x="577380" y="639372"/>
                </a:cubicBezTo>
                <a:cubicBezTo>
                  <a:pt x="552992" y="675120"/>
                  <a:pt x="463604" y="696977"/>
                  <a:pt x="288690" y="711545"/>
                </a:cubicBezTo>
                <a:cubicBezTo>
                  <a:pt x="128615" y="713101"/>
                  <a:pt x="-1490" y="678622"/>
                  <a:pt x="0" y="639372"/>
                </a:cubicBezTo>
                <a:cubicBezTo>
                  <a:pt x="-11476" y="555695"/>
                  <a:pt x="6517" y="283484"/>
                  <a:pt x="0" y="72173"/>
                </a:cubicBezTo>
              </a:path>
              <a:path w="577380" h="711544" fill="none" stroke="0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41" y="2934913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098405" y="26877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7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52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289848"/>
            <a:ext cx="2271384" cy="1123683"/>
          </a:xfrm>
          <a:custGeom>
            <a:avLst/>
            <a:gdLst>
              <a:gd name="connsiteX0" fmla="*/ 0 w 2271384"/>
              <a:gd name="connsiteY0" fmla="*/ 0 h 1123683"/>
              <a:gd name="connsiteX1" fmla="*/ 545132 w 2271384"/>
              <a:gd name="connsiteY1" fmla="*/ 0 h 1123683"/>
              <a:gd name="connsiteX2" fmla="*/ 1067550 w 2271384"/>
              <a:gd name="connsiteY2" fmla="*/ 0 h 1123683"/>
              <a:gd name="connsiteX3" fmla="*/ 1612683 w 2271384"/>
              <a:gd name="connsiteY3" fmla="*/ 0 h 1123683"/>
              <a:gd name="connsiteX4" fmla="*/ 2271384 w 2271384"/>
              <a:gd name="connsiteY4" fmla="*/ 0 h 1123683"/>
              <a:gd name="connsiteX5" fmla="*/ 2271384 w 2271384"/>
              <a:gd name="connsiteY5" fmla="*/ 584315 h 1123683"/>
              <a:gd name="connsiteX6" fmla="*/ 2271384 w 2271384"/>
              <a:gd name="connsiteY6" fmla="*/ 1123683 h 1123683"/>
              <a:gd name="connsiteX7" fmla="*/ 1771680 w 2271384"/>
              <a:gd name="connsiteY7" fmla="*/ 1123683 h 1123683"/>
              <a:gd name="connsiteX8" fmla="*/ 1181120 w 2271384"/>
              <a:gd name="connsiteY8" fmla="*/ 1123683 h 1123683"/>
              <a:gd name="connsiteX9" fmla="*/ 613274 w 2271384"/>
              <a:gd name="connsiteY9" fmla="*/ 1123683 h 1123683"/>
              <a:gd name="connsiteX10" fmla="*/ 0 w 2271384"/>
              <a:gd name="connsiteY10" fmla="*/ 1123683 h 1123683"/>
              <a:gd name="connsiteX11" fmla="*/ 0 w 2271384"/>
              <a:gd name="connsiteY11" fmla="*/ 561842 h 1123683"/>
              <a:gd name="connsiteX12" fmla="*/ 0 w 2271384"/>
              <a:gd name="connsiteY12" fmla="*/ 0 h 112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1123683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67503" y="171603"/>
                  <a:pt x="2253508" y="423028"/>
                  <a:pt x="2271384" y="584315"/>
                </a:cubicBezTo>
                <a:cubicBezTo>
                  <a:pt x="2289260" y="745603"/>
                  <a:pt x="2285890" y="993423"/>
                  <a:pt x="2271384" y="1123683"/>
                </a:cubicBezTo>
                <a:cubicBezTo>
                  <a:pt x="2071798" y="1125117"/>
                  <a:pt x="1902854" y="1126927"/>
                  <a:pt x="1771680" y="1123683"/>
                </a:cubicBezTo>
                <a:cubicBezTo>
                  <a:pt x="1640506" y="1120439"/>
                  <a:pt x="1372101" y="1097733"/>
                  <a:pt x="1181120" y="1123683"/>
                </a:cubicBezTo>
                <a:cubicBezTo>
                  <a:pt x="990139" y="1149633"/>
                  <a:pt x="816485" y="1126677"/>
                  <a:pt x="613274" y="1123683"/>
                </a:cubicBezTo>
                <a:cubicBezTo>
                  <a:pt x="410063" y="1120689"/>
                  <a:pt x="304881" y="1130379"/>
                  <a:pt x="0" y="1123683"/>
                </a:cubicBezTo>
                <a:cubicBezTo>
                  <a:pt x="27578" y="895560"/>
                  <a:pt x="-7211" y="798804"/>
                  <a:pt x="0" y="561842"/>
                </a:cubicBezTo>
                <a:cubicBezTo>
                  <a:pt x="7211" y="324880"/>
                  <a:pt x="-20279" y="1645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183756" y="4268824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 </a:t>
            </a:r>
            <a:r>
              <a:rPr lang="it-IT" sz="800">
                <a:latin typeface="Bahnschrift Light Condensed" panose="020B0502040204020203" pitchFamily="34" charset="0"/>
              </a:rPr>
              <a:t>[DATA-OK]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336714" cy="15078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07267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77409" y="2614168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37" y="1111811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82994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729338" y="811039"/>
            <a:ext cx="2198502" cy="2964043"/>
          </a:xfrm>
          <a:custGeom>
            <a:avLst/>
            <a:gdLst>
              <a:gd name="connsiteX0" fmla="*/ 0 w 2198502"/>
              <a:gd name="connsiteY0" fmla="*/ 1482022 h 2964043"/>
              <a:gd name="connsiteX1" fmla="*/ 1099251 w 2198502"/>
              <a:gd name="connsiteY1" fmla="*/ 0 h 2964043"/>
              <a:gd name="connsiteX2" fmla="*/ 2198502 w 2198502"/>
              <a:gd name="connsiteY2" fmla="*/ 1482022 h 2964043"/>
              <a:gd name="connsiteX3" fmla="*/ 1099251 w 2198502"/>
              <a:gd name="connsiteY3" fmla="*/ 2964044 h 2964043"/>
              <a:gd name="connsiteX4" fmla="*/ 0 w 2198502"/>
              <a:gd name="connsiteY4" fmla="*/ 1482022 h 296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502" h="2964043" extrusionOk="0">
                <a:moveTo>
                  <a:pt x="0" y="1482022"/>
                </a:moveTo>
                <a:cubicBezTo>
                  <a:pt x="-24516" y="811888"/>
                  <a:pt x="493159" y="44626"/>
                  <a:pt x="1099251" y="0"/>
                </a:cubicBezTo>
                <a:cubicBezTo>
                  <a:pt x="1800644" y="-49945"/>
                  <a:pt x="2227894" y="649157"/>
                  <a:pt x="2198502" y="1482022"/>
                </a:cubicBezTo>
                <a:cubicBezTo>
                  <a:pt x="2341023" y="2268436"/>
                  <a:pt x="1702280" y="3056706"/>
                  <a:pt x="1099251" y="2964044"/>
                </a:cubicBezTo>
                <a:cubicBezTo>
                  <a:pt x="560762" y="3072736"/>
                  <a:pt x="-140939" y="2154981"/>
                  <a:pt x="0" y="148202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738150" y="81103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A30468-4F01-AED4-3CF1-B3C3D095A76A}"/>
              </a:ext>
            </a:extLst>
          </p:cNvPr>
          <p:cNvSpPr txBox="1"/>
          <p:nvPr/>
        </p:nvSpPr>
        <p:spPr>
          <a:xfrm>
            <a:off x="4387432" y="241283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/delete {username}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6A2423D4-F358-4E82-80D9-6F46BDB1DF3C}"/>
              </a:ext>
            </a:extLst>
          </p:cNvPr>
          <p:cNvSpPr/>
          <p:nvPr/>
        </p:nvSpPr>
        <p:spPr>
          <a:xfrm>
            <a:off x="4204225" y="4136811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75724" y="112241"/>
                  <a:pt x="462204" y="129109"/>
                  <a:pt x="288690" y="144346"/>
                </a:cubicBezTo>
                <a:cubicBezTo>
                  <a:pt x="131082" y="147075"/>
                  <a:pt x="-2647" y="116817"/>
                  <a:pt x="0" y="72173"/>
                </a:cubicBezTo>
                <a:cubicBezTo>
                  <a:pt x="13105" y="15569"/>
                  <a:pt x="140805" y="-16369"/>
                  <a:pt x="288690" y="0"/>
                </a:cubicBezTo>
                <a:cubicBezTo>
                  <a:pt x="454447" y="1010"/>
                  <a:pt x="579095" y="26752"/>
                  <a:pt x="577380" y="72173"/>
                </a:cubicBezTo>
                <a:cubicBezTo>
                  <a:pt x="602987" y="227917"/>
                  <a:pt x="601185" y="485138"/>
                  <a:pt x="577380" y="639372"/>
                </a:cubicBezTo>
                <a:cubicBezTo>
                  <a:pt x="552992" y="675120"/>
                  <a:pt x="463604" y="696977"/>
                  <a:pt x="288690" y="711545"/>
                </a:cubicBezTo>
                <a:cubicBezTo>
                  <a:pt x="128615" y="713101"/>
                  <a:pt x="-1490" y="678622"/>
                  <a:pt x="0" y="639372"/>
                </a:cubicBezTo>
                <a:cubicBezTo>
                  <a:pt x="-11476" y="555695"/>
                  <a:pt x="6517" y="283484"/>
                  <a:pt x="0" y="72173"/>
                </a:cubicBezTo>
              </a:path>
              <a:path w="577380" h="711544" fill="none" stroke="0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2" name="Picture 2" descr="Cos'è MySQL e a cosa serve">
            <a:extLst>
              <a:ext uri="{FF2B5EF4-FFF2-40B4-BE49-F238E27FC236}">
                <a16:creationId xmlns:a16="http://schemas.microsoft.com/office/drawing/2014/main" id="{F86C8C4B-484C-5EBB-B39F-19F0F0A3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17" y="4497026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3CE89C-85C2-5E39-FF02-E7C25D5C5516}"/>
              </a:ext>
            </a:extLst>
          </p:cNvPr>
          <p:cNvSpPr txBox="1"/>
          <p:nvPr/>
        </p:nvSpPr>
        <p:spPr>
          <a:xfrm>
            <a:off x="4190661" y="4295534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notifications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E0440AB-29A2-1150-7B2C-5125DFB08365}"/>
              </a:ext>
            </a:extLst>
          </p:cNvPr>
          <p:cNvCxnSpPr>
            <a:cxnSpLocks/>
            <a:stCxn id="78" idx="3"/>
            <a:endCxn id="102" idx="3"/>
          </p:cNvCxnSpPr>
          <p:nvPr/>
        </p:nvCxnSpPr>
        <p:spPr>
          <a:xfrm>
            <a:off x="5386443" y="2267549"/>
            <a:ext cx="345469" cy="574041"/>
          </a:xfrm>
          <a:prstGeom prst="bentConnector3">
            <a:avLst>
              <a:gd name="adj1" fmla="val 180508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2ABF8285-22A2-FFC6-445B-8D7BC1FBE8C2}"/>
              </a:ext>
            </a:extLst>
          </p:cNvPr>
          <p:cNvCxnSpPr>
            <a:cxnSpLocks/>
            <a:stCxn id="109" idx="0"/>
            <a:endCxn id="13" idx="1"/>
          </p:cNvCxnSpPr>
          <p:nvPr/>
        </p:nvCxnSpPr>
        <p:spPr>
          <a:xfrm rot="5400000" flipH="1" flipV="1">
            <a:off x="3797631" y="4131378"/>
            <a:ext cx="128846" cy="65721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D1CC720-70A6-7FD4-EEB6-13665AA6C5D2}"/>
              </a:ext>
            </a:extLst>
          </p:cNvPr>
          <p:cNvSpPr txBox="1"/>
          <p:nvPr/>
        </p:nvSpPr>
        <p:spPr>
          <a:xfrm>
            <a:off x="3857892" y="4182925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95B998A-7E46-D2E7-3E6E-4D2BCD28145E}"/>
              </a:ext>
            </a:extLst>
          </p:cNvPr>
          <p:cNvSpPr/>
          <p:nvPr/>
        </p:nvSpPr>
        <p:spPr>
          <a:xfrm>
            <a:off x="236710" y="103311"/>
            <a:ext cx="11831465" cy="6651375"/>
          </a:xfrm>
          <a:custGeom>
            <a:avLst/>
            <a:gdLst>
              <a:gd name="connsiteX0" fmla="*/ 0 w 11831465"/>
              <a:gd name="connsiteY0" fmla="*/ 0 h 6651375"/>
              <a:gd name="connsiteX1" fmla="*/ 11831465 w 11831465"/>
              <a:gd name="connsiteY1" fmla="*/ 0 h 6651375"/>
              <a:gd name="connsiteX2" fmla="*/ 11831465 w 11831465"/>
              <a:gd name="connsiteY2" fmla="*/ 6651375 h 6651375"/>
              <a:gd name="connsiteX3" fmla="*/ 0 w 11831465"/>
              <a:gd name="connsiteY3" fmla="*/ 6651375 h 6651375"/>
              <a:gd name="connsiteX4" fmla="*/ 0 w 11831465"/>
              <a:gd name="connsiteY4" fmla="*/ 0 h 665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1465" h="6651375" fill="none" extrusionOk="0">
                <a:moveTo>
                  <a:pt x="0" y="0"/>
                </a:moveTo>
                <a:cubicBezTo>
                  <a:pt x="3621244" y="-14931"/>
                  <a:pt x="8582385" y="31643"/>
                  <a:pt x="11831465" y="0"/>
                </a:cubicBezTo>
                <a:cubicBezTo>
                  <a:pt x="11937677" y="1059180"/>
                  <a:pt x="11721540" y="5451722"/>
                  <a:pt x="11831465" y="6651375"/>
                </a:cubicBezTo>
                <a:cubicBezTo>
                  <a:pt x="10434062" y="6589321"/>
                  <a:pt x="2484323" y="6597672"/>
                  <a:pt x="0" y="6651375"/>
                </a:cubicBezTo>
                <a:cubicBezTo>
                  <a:pt x="-26706" y="5717344"/>
                  <a:pt x="-6715" y="1847835"/>
                  <a:pt x="0" y="0"/>
                </a:cubicBezTo>
                <a:close/>
              </a:path>
              <a:path w="11831465" h="6651375" stroke="0" extrusionOk="0">
                <a:moveTo>
                  <a:pt x="0" y="0"/>
                </a:moveTo>
                <a:cubicBezTo>
                  <a:pt x="4335826" y="-5264"/>
                  <a:pt x="7488962" y="84467"/>
                  <a:pt x="11831465" y="0"/>
                </a:cubicBezTo>
                <a:cubicBezTo>
                  <a:pt x="11703292" y="2907532"/>
                  <a:pt x="11960615" y="4317418"/>
                  <a:pt x="11831465" y="6651375"/>
                </a:cubicBezTo>
                <a:cubicBezTo>
                  <a:pt x="8171754" y="6757695"/>
                  <a:pt x="2934393" y="6643726"/>
                  <a:pt x="0" y="6651375"/>
                </a:cubicBezTo>
                <a:cubicBezTo>
                  <a:pt x="160128" y="5830823"/>
                  <a:pt x="25049" y="2449556"/>
                  <a:pt x="0" y="0"/>
                </a:cubicBez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4498DDDF-A2E5-5BDF-DC8F-E551499D30B9}"/>
              </a:ext>
            </a:extLst>
          </p:cNvPr>
          <p:cNvCxnSpPr/>
          <p:nvPr/>
        </p:nvCxnSpPr>
        <p:spPr>
          <a:xfrm>
            <a:off x="3066259" y="1542161"/>
            <a:ext cx="4268060" cy="1762325"/>
          </a:xfrm>
          <a:prstGeom prst="curvedConnector3">
            <a:avLst/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8" descr="Prometheus Monitoring | Billy Okeyo">
            <a:extLst>
              <a:ext uri="{FF2B5EF4-FFF2-40B4-BE49-F238E27FC236}">
                <a16:creationId xmlns:a16="http://schemas.microsoft.com/office/drawing/2014/main" id="{48F1F4F1-2B76-C885-8285-7FEB4DE60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46" y="2976133"/>
            <a:ext cx="1182114" cy="5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280D8D0C-D4E5-FA2D-817F-074482F58B7C}"/>
              </a:ext>
            </a:extLst>
          </p:cNvPr>
          <p:cNvCxnSpPr>
            <a:cxnSpLocks/>
            <a:stCxn id="28" idx="7"/>
          </p:cNvCxnSpPr>
          <p:nvPr/>
        </p:nvCxnSpPr>
        <p:spPr>
          <a:xfrm rot="16200000" flipH="1">
            <a:off x="6013244" y="2190279"/>
            <a:ext cx="45247" cy="2565446"/>
          </a:xfrm>
          <a:prstGeom prst="curvedConnector4">
            <a:avLst>
              <a:gd name="adj1" fmla="val 736789"/>
              <a:gd name="adj2" fmla="val 57671"/>
            </a:avLst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41ACF270-421F-8741-0DF7-BD92C0E31944}"/>
              </a:ext>
            </a:extLst>
          </p:cNvPr>
          <p:cNvSpPr/>
          <p:nvPr/>
        </p:nvSpPr>
        <p:spPr>
          <a:xfrm>
            <a:off x="2996861" y="1418446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B085B73-0EDC-610F-1F6B-31095FF5F443}"/>
              </a:ext>
            </a:extLst>
          </p:cNvPr>
          <p:cNvSpPr/>
          <p:nvPr/>
        </p:nvSpPr>
        <p:spPr>
          <a:xfrm>
            <a:off x="4568486" y="3418696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7DF54B6D-E075-34E9-8B38-ACEDA094B12D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6684988" y="3472606"/>
            <a:ext cx="1027477" cy="1380836"/>
          </a:xfrm>
          <a:prstGeom prst="curvedConnector3">
            <a:avLst/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DE4B723F-FBDB-773B-AB45-18CDCF07AD22}"/>
              </a:ext>
            </a:extLst>
          </p:cNvPr>
          <p:cNvSpPr/>
          <p:nvPr/>
        </p:nvSpPr>
        <p:spPr>
          <a:xfrm>
            <a:off x="6400137" y="4676762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A4C3760-D705-31CC-F38A-BFA299C7ABDF}"/>
              </a:ext>
            </a:extLst>
          </p:cNvPr>
          <p:cNvSpPr txBox="1"/>
          <p:nvPr/>
        </p:nvSpPr>
        <p:spPr>
          <a:xfrm>
            <a:off x="3898632" y="360364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custom exporter</a:t>
            </a:r>
            <a:endParaRPr lang="it-IT" sz="12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C9286A2-DD86-DDB3-BC2A-78209C903F7E}"/>
              </a:ext>
            </a:extLst>
          </p:cNvPr>
          <p:cNvSpPr txBox="1"/>
          <p:nvPr/>
        </p:nvSpPr>
        <p:spPr>
          <a:xfrm>
            <a:off x="5708853" y="4600562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cAdvisor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2C7BE7B-FAAC-2C11-5CC3-6991B8CA9B73}"/>
              </a:ext>
            </a:extLst>
          </p:cNvPr>
          <p:cNvSpPr txBox="1"/>
          <p:nvPr/>
        </p:nvSpPr>
        <p:spPr>
          <a:xfrm>
            <a:off x="2417351" y="1550648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custom</a:t>
            </a:r>
            <a:r>
              <a:rPr lang="it-IT" sz="11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exporter</a:t>
            </a:r>
            <a:endParaRPr lang="it-IT" sz="105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557977" cy="5189231"/>
          </a:xfrm>
          <a:custGeom>
            <a:avLst/>
            <a:gdLst>
              <a:gd name="connsiteX0" fmla="*/ 0 w 7557977"/>
              <a:gd name="connsiteY0" fmla="*/ 0 h 5189231"/>
              <a:gd name="connsiteX1" fmla="*/ 7557977 w 7557977"/>
              <a:gd name="connsiteY1" fmla="*/ 0 h 5189231"/>
              <a:gd name="connsiteX2" fmla="*/ 7557977 w 7557977"/>
              <a:gd name="connsiteY2" fmla="*/ 5189231 h 5189231"/>
              <a:gd name="connsiteX3" fmla="*/ 0 w 7557977"/>
              <a:gd name="connsiteY3" fmla="*/ 5189231 h 5189231"/>
              <a:gd name="connsiteX4" fmla="*/ 0 w 755797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977" h="5189231" extrusionOk="0">
                <a:moveTo>
                  <a:pt x="0" y="0"/>
                </a:moveTo>
                <a:cubicBezTo>
                  <a:pt x="3331858" y="-5264"/>
                  <a:pt x="6533147" y="84467"/>
                  <a:pt x="7557977" y="0"/>
                </a:cubicBezTo>
                <a:cubicBezTo>
                  <a:pt x="7429804" y="1146612"/>
                  <a:pt x="7687127" y="4306876"/>
                  <a:pt x="7557977" y="5189231"/>
                </a:cubicBezTo>
                <a:cubicBezTo>
                  <a:pt x="3930016" y="5295551"/>
                  <a:pt x="1272094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07161" y="1999450"/>
            <a:ext cx="11710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1008019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526193" y="1598955"/>
            <a:ext cx="892322" cy="1656118"/>
          </a:xfrm>
          <a:custGeom>
            <a:avLst/>
            <a:gdLst>
              <a:gd name="connsiteX0" fmla="*/ 0 w 892322"/>
              <a:gd name="connsiteY0" fmla="*/ 111540 h 1656118"/>
              <a:gd name="connsiteX1" fmla="*/ 446161 w 892322"/>
              <a:gd name="connsiteY1" fmla="*/ 223080 h 1656118"/>
              <a:gd name="connsiteX2" fmla="*/ 892322 w 892322"/>
              <a:gd name="connsiteY2" fmla="*/ 111540 h 1656118"/>
              <a:gd name="connsiteX3" fmla="*/ 892322 w 892322"/>
              <a:gd name="connsiteY3" fmla="*/ 1544578 h 1656118"/>
              <a:gd name="connsiteX4" fmla="*/ 446161 w 892322"/>
              <a:gd name="connsiteY4" fmla="*/ 1656118 h 1656118"/>
              <a:gd name="connsiteX5" fmla="*/ 0 w 892322"/>
              <a:gd name="connsiteY5" fmla="*/ 1544578 h 1656118"/>
              <a:gd name="connsiteX6" fmla="*/ 0 w 892322"/>
              <a:gd name="connsiteY6" fmla="*/ 111540 h 1656118"/>
              <a:gd name="connsiteX0" fmla="*/ 0 w 892322"/>
              <a:gd name="connsiteY0" fmla="*/ 111540 h 1656118"/>
              <a:gd name="connsiteX1" fmla="*/ 446161 w 892322"/>
              <a:gd name="connsiteY1" fmla="*/ 0 h 1656118"/>
              <a:gd name="connsiteX2" fmla="*/ 892322 w 892322"/>
              <a:gd name="connsiteY2" fmla="*/ 111540 h 1656118"/>
              <a:gd name="connsiteX3" fmla="*/ 446161 w 892322"/>
              <a:gd name="connsiteY3" fmla="*/ 223080 h 1656118"/>
              <a:gd name="connsiteX4" fmla="*/ 0 w 892322"/>
              <a:gd name="connsiteY4" fmla="*/ 111540 h 1656118"/>
              <a:gd name="connsiteX0" fmla="*/ 892322 w 892322"/>
              <a:gd name="connsiteY0" fmla="*/ 111540 h 1656118"/>
              <a:gd name="connsiteX1" fmla="*/ 446161 w 892322"/>
              <a:gd name="connsiteY1" fmla="*/ 223080 h 1656118"/>
              <a:gd name="connsiteX2" fmla="*/ 0 w 892322"/>
              <a:gd name="connsiteY2" fmla="*/ 111540 h 1656118"/>
              <a:gd name="connsiteX3" fmla="*/ 446161 w 892322"/>
              <a:gd name="connsiteY3" fmla="*/ 0 h 1656118"/>
              <a:gd name="connsiteX4" fmla="*/ 892322 w 892322"/>
              <a:gd name="connsiteY4" fmla="*/ 111540 h 1656118"/>
              <a:gd name="connsiteX5" fmla="*/ 892322 w 892322"/>
              <a:gd name="connsiteY5" fmla="*/ 1544578 h 1656118"/>
              <a:gd name="connsiteX6" fmla="*/ 446161 w 892322"/>
              <a:gd name="connsiteY6" fmla="*/ 1656118 h 1656118"/>
              <a:gd name="connsiteX7" fmla="*/ 0 w 892322"/>
              <a:gd name="connsiteY7" fmla="*/ 1544578 h 1656118"/>
              <a:gd name="connsiteX8" fmla="*/ 0 w 892322"/>
              <a:gd name="connsiteY8" fmla="*/ 111540 h 165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2322" h="1656118" stroke="0" extrusionOk="0">
                <a:moveTo>
                  <a:pt x="0" y="111540"/>
                </a:moveTo>
                <a:cubicBezTo>
                  <a:pt x="7088" y="165283"/>
                  <a:pt x="161686" y="225067"/>
                  <a:pt x="446161" y="223080"/>
                </a:cubicBezTo>
                <a:cubicBezTo>
                  <a:pt x="698966" y="222277"/>
                  <a:pt x="889981" y="173612"/>
                  <a:pt x="892322" y="111540"/>
                </a:cubicBezTo>
                <a:cubicBezTo>
                  <a:pt x="982670" y="740912"/>
                  <a:pt x="899275" y="1323338"/>
                  <a:pt x="892322" y="1544578"/>
                </a:cubicBezTo>
                <a:cubicBezTo>
                  <a:pt x="894074" y="1609258"/>
                  <a:pt x="681859" y="1637192"/>
                  <a:pt x="446161" y="1656118"/>
                </a:cubicBezTo>
                <a:cubicBezTo>
                  <a:pt x="198951" y="1659813"/>
                  <a:pt x="-6940" y="1609089"/>
                  <a:pt x="0" y="1544578"/>
                </a:cubicBezTo>
                <a:cubicBezTo>
                  <a:pt x="-51940" y="893998"/>
                  <a:pt x="126657" y="361269"/>
                  <a:pt x="0" y="111540"/>
                </a:cubicBezTo>
                <a:close/>
              </a:path>
              <a:path w="892322" h="1656118" fill="lighten" stroke="0" extrusionOk="0">
                <a:moveTo>
                  <a:pt x="0" y="111540"/>
                </a:moveTo>
                <a:cubicBezTo>
                  <a:pt x="5772" y="74159"/>
                  <a:pt x="179886" y="-7007"/>
                  <a:pt x="446161" y="0"/>
                </a:cubicBezTo>
                <a:cubicBezTo>
                  <a:pt x="689925" y="-7732"/>
                  <a:pt x="899586" y="40440"/>
                  <a:pt x="892322" y="111540"/>
                </a:cubicBezTo>
                <a:cubicBezTo>
                  <a:pt x="896517" y="169139"/>
                  <a:pt x="687523" y="238574"/>
                  <a:pt x="446161" y="223080"/>
                </a:cubicBezTo>
                <a:cubicBezTo>
                  <a:pt x="199022" y="234903"/>
                  <a:pt x="1181" y="185081"/>
                  <a:pt x="0" y="111540"/>
                </a:cubicBezTo>
                <a:close/>
              </a:path>
              <a:path w="892322" h="1656118" fill="none" extrusionOk="0">
                <a:moveTo>
                  <a:pt x="892322" y="111540"/>
                </a:moveTo>
                <a:cubicBezTo>
                  <a:pt x="878596" y="174864"/>
                  <a:pt x="710187" y="204008"/>
                  <a:pt x="446161" y="223080"/>
                </a:cubicBezTo>
                <a:cubicBezTo>
                  <a:pt x="201072" y="225045"/>
                  <a:pt x="-4908" y="182013"/>
                  <a:pt x="0" y="111540"/>
                </a:cubicBezTo>
                <a:cubicBezTo>
                  <a:pt x="9891" y="37300"/>
                  <a:pt x="217420" y="-25030"/>
                  <a:pt x="446161" y="0"/>
                </a:cubicBezTo>
                <a:cubicBezTo>
                  <a:pt x="700193" y="1219"/>
                  <a:pt x="895621" y="39239"/>
                  <a:pt x="892322" y="111540"/>
                </a:cubicBezTo>
                <a:cubicBezTo>
                  <a:pt x="1011206" y="418311"/>
                  <a:pt x="841094" y="1036040"/>
                  <a:pt x="892322" y="1544578"/>
                </a:cubicBezTo>
                <a:cubicBezTo>
                  <a:pt x="886608" y="1605217"/>
                  <a:pt x="698455" y="1650577"/>
                  <a:pt x="446161" y="1656118"/>
                </a:cubicBezTo>
                <a:cubicBezTo>
                  <a:pt x="198608" y="1658917"/>
                  <a:pt x="-7545" y="1603093"/>
                  <a:pt x="0" y="1544578"/>
                </a:cubicBezTo>
                <a:cubicBezTo>
                  <a:pt x="-88415" y="965817"/>
                  <a:pt x="-35793" y="817290"/>
                  <a:pt x="0" y="111540"/>
                </a:cubicBezTo>
              </a:path>
              <a:path w="892322" h="1656118" fill="none" stroke="0" extrusionOk="0">
                <a:moveTo>
                  <a:pt x="892322" y="111540"/>
                </a:moveTo>
                <a:cubicBezTo>
                  <a:pt x="904755" y="151711"/>
                  <a:pt x="683205" y="201718"/>
                  <a:pt x="446161" y="223080"/>
                </a:cubicBezTo>
                <a:cubicBezTo>
                  <a:pt x="200422" y="221111"/>
                  <a:pt x="2775" y="166429"/>
                  <a:pt x="0" y="111540"/>
                </a:cubicBezTo>
                <a:cubicBezTo>
                  <a:pt x="16794" y="62480"/>
                  <a:pt x="233414" y="-10616"/>
                  <a:pt x="446161" y="0"/>
                </a:cubicBezTo>
                <a:cubicBezTo>
                  <a:pt x="695472" y="2340"/>
                  <a:pt x="894266" y="57485"/>
                  <a:pt x="892322" y="111540"/>
                </a:cubicBezTo>
                <a:cubicBezTo>
                  <a:pt x="764444" y="595096"/>
                  <a:pt x="841231" y="986640"/>
                  <a:pt x="892322" y="1544578"/>
                </a:cubicBezTo>
                <a:cubicBezTo>
                  <a:pt x="911615" y="1632280"/>
                  <a:pt x="675986" y="1661615"/>
                  <a:pt x="446161" y="1656118"/>
                </a:cubicBezTo>
                <a:cubicBezTo>
                  <a:pt x="195924" y="1661410"/>
                  <a:pt x="7753" y="1600577"/>
                  <a:pt x="0" y="1544578"/>
                </a:cubicBezTo>
                <a:cubicBezTo>
                  <a:pt x="8279" y="1082380"/>
                  <a:pt x="89701" y="489007"/>
                  <a:pt x="0" y="11154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40" y="2769591"/>
            <a:ext cx="1541251" cy="57154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578247" y="1860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5398832" cy="464344"/>
          </a:xfrm>
          <a:prstGeom prst="bentConnector3">
            <a:avLst>
              <a:gd name="adj1" fmla="val 84627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416183" y="2154117"/>
            <a:ext cx="110788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1007751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2" y="1726247"/>
            <a:ext cx="5179009" cy="411702"/>
          </a:xfrm>
          <a:prstGeom prst="bentConnector3">
            <a:avLst>
              <a:gd name="adj1" fmla="val 1812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 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 {id}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5142449" y="2574698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75724" y="112241"/>
                  <a:pt x="462204" y="129109"/>
                  <a:pt x="288690" y="144346"/>
                </a:cubicBezTo>
                <a:cubicBezTo>
                  <a:pt x="131082" y="147075"/>
                  <a:pt x="-2647" y="116817"/>
                  <a:pt x="0" y="72173"/>
                </a:cubicBezTo>
                <a:cubicBezTo>
                  <a:pt x="13105" y="15569"/>
                  <a:pt x="140805" y="-16369"/>
                  <a:pt x="288690" y="0"/>
                </a:cubicBezTo>
                <a:cubicBezTo>
                  <a:pt x="454447" y="1010"/>
                  <a:pt x="579095" y="26752"/>
                  <a:pt x="577380" y="72173"/>
                </a:cubicBezTo>
                <a:cubicBezTo>
                  <a:pt x="602987" y="227917"/>
                  <a:pt x="601185" y="485138"/>
                  <a:pt x="577380" y="639372"/>
                </a:cubicBezTo>
                <a:cubicBezTo>
                  <a:pt x="552992" y="675120"/>
                  <a:pt x="463604" y="696977"/>
                  <a:pt x="288690" y="711545"/>
                </a:cubicBezTo>
                <a:cubicBezTo>
                  <a:pt x="128615" y="713101"/>
                  <a:pt x="-1490" y="678622"/>
                  <a:pt x="0" y="639372"/>
                </a:cubicBezTo>
                <a:cubicBezTo>
                  <a:pt x="-11476" y="555695"/>
                  <a:pt x="6517" y="283484"/>
                  <a:pt x="0" y="72173"/>
                </a:cubicBezTo>
              </a:path>
              <a:path w="577380" h="711544" fill="none" stroke="0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41" y="2934913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098405" y="26877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7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06" y="5038152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289848"/>
            <a:ext cx="2072563" cy="1123683"/>
          </a:xfrm>
          <a:custGeom>
            <a:avLst/>
            <a:gdLst>
              <a:gd name="connsiteX0" fmla="*/ 0 w 2072563"/>
              <a:gd name="connsiteY0" fmla="*/ 0 h 1123683"/>
              <a:gd name="connsiteX1" fmla="*/ 670129 w 2072563"/>
              <a:gd name="connsiteY1" fmla="*/ 0 h 1123683"/>
              <a:gd name="connsiteX2" fmla="*/ 1319532 w 2072563"/>
              <a:gd name="connsiteY2" fmla="*/ 0 h 1123683"/>
              <a:gd name="connsiteX3" fmla="*/ 2072563 w 2072563"/>
              <a:gd name="connsiteY3" fmla="*/ 0 h 1123683"/>
              <a:gd name="connsiteX4" fmla="*/ 2072563 w 2072563"/>
              <a:gd name="connsiteY4" fmla="*/ 573078 h 1123683"/>
              <a:gd name="connsiteX5" fmla="*/ 2072563 w 2072563"/>
              <a:gd name="connsiteY5" fmla="*/ 1123683 h 1123683"/>
              <a:gd name="connsiteX6" fmla="*/ 1443886 w 2072563"/>
              <a:gd name="connsiteY6" fmla="*/ 1123683 h 1123683"/>
              <a:gd name="connsiteX7" fmla="*/ 815208 w 2072563"/>
              <a:gd name="connsiteY7" fmla="*/ 1123683 h 1123683"/>
              <a:gd name="connsiteX8" fmla="*/ 0 w 2072563"/>
              <a:gd name="connsiteY8" fmla="*/ 1123683 h 1123683"/>
              <a:gd name="connsiteX9" fmla="*/ 0 w 2072563"/>
              <a:gd name="connsiteY9" fmla="*/ 561842 h 1123683"/>
              <a:gd name="connsiteX10" fmla="*/ 0 w 2072563"/>
              <a:gd name="connsiteY10" fmla="*/ 0 h 112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2563" h="1123683" extrusionOk="0">
                <a:moveTo>
                  <a:pt x="0" y="0"/>
                </a:moveTo>
                <a:cubicBezTo>
                  <a:pt x="226148" y="21844"/>
                  <a:pt x="426177" y="6954"/>
                  <a:pt x="670129" y="0"/>
                </a:cubicBezTo>
                <a:cubicBezTo>
                  <a:pt x="914081" y="-6954"/>
                  <a:pt x="1059741" y="889"/>
                  <a:pt x="1319532" y="0"/>
                </a:cubicBezTo>
                <a:cubicBezTo>
                  <a:pt x="1579323" y="-889"/>
                  <a:pt x="1717115" y="11036"/>
                  <a:pt x="2072563" y="0"/>
                </a:cubicBezTo>
                <a:cubicBezTo>
                  <a:pt x="2060783" y="147989"/>
                  <a:pt x="2065982" y="446153"/>
                  <a:pt x="2072563" y="573078"/>
                </a:cubicBezTo>
                <a:cubicBezTo>
                  <a:pt x="2079144" y="700003"/>
                  <a:pt x="2087922" y="954279"/>
                  <a:pt x="2072563" y="1123683"/>
                </a:cubicBezTo>
                <a:cubicBezTo>
                  <a:pt x="1912136" y="1126505"/>
                  <a:pt x="1645262" y="1117464"/>
                  <a:pt x="1443886" y="1123683"/>
                </a:cubicBezTo>
                <a:cubicBezTo>
                  <a:pt x="1242510" y="1129902"/>
                  <a:pt x="1011645" y="1137642"/>
                  <a:pt x="815208" y="1123683"/>
                </a:cubicBezTo>
                <a:cubicBezTo>
                  <a:pt x="618771" y="1109724"/>
                  <a:pt x="333652" y="1112179"/>
                  <a:pt x="0" y="1123683"/>
                </a:cubicBezTo>
                <a:cubicBezTo>
                  <a:pt x="1482" y="877937"/>
                  <a:pt x="6180" y="704349"/>
                  <a:pt x="0" y="561842"/>
                </a:cubicBezTo>
                <a:cubicBezTo>
                  <a:pt x="-6180" y="419335"/>
                  <a:pt x="-16845" y="12008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025492" y="4268824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 </a:t>
            </a:r>
            <a:r>
              <a:rPr lang="it-IT" sz="800">
                <a:latin typeface="Bahnschrift Light Condensed" panose="020B0502040204020203" pitchFamily="34" charset="0"/>
              </a:rPr>
              <a:t>[DATA-OK]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200934" cy="150788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900"/>
            <a:ext cx="925178" cy="173230"/>
          </a:xfrm>
          <a:custGeom>
            <a:avLst/>
            <a:gdLst>
              <a:gd name="connsiteX0" fmla="*/ 0 w 925178"/>
              <a:gd name="connsiteY0" fmla="*/ 0 h 173230"/>
              <a:gd name="connsiteX1" fmla="*/ 434834 w 925178"/>
              <a:gd name="connsiteY1" fmla="*/ 0 h 173230"/>
              <a:gd name="connsiteX2" fmla="*/ 925178 w 925178"/>
              <a:gd name="connsiteY2" fmla="*/ 0 h 173230"/>
              <a:gd name="connsiteX3" fmla="*/ 925178 w 925178"/>
              <a:gd name="connsiteY3" fmla="*/ 173230 h 173230"/>
              <a:gd name="connsiteX4" fmla="*/ 481093 w 925178"/>
              <a:gd name="connsiteY4" fmla="*/ 173230 h 173230"/>
              <a:gd name="connsiteX5" fmla="*/ 0 w 925178"/>
              <a:gd name="connsiteY5" fmla="*/ 173230 h 173230"/>
              <a:gd name="connsiteX6" fmla="*/ 0 w 925178"/>
              <a:gd name="connsiteY6" fmla="*/ 0 h 17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178" h="173230" fill="none" extrusionOk="0">
                <a:moveTo>
                  <a:pt x="0" y="0"/>
                </a:moveTo>
                <a:cubicBezTo>
                  <a:pt x="188510" y="-3177"/>
                  <a:pt x="263310" y="19377"/>
                  <a:pt x="434834" y="0"/>
                </a:cubicBezTo>
                <a:cubicBezTo>
                  <a:pt x="606358" y="-19377"/>
                  <a:pt x="820532" y="-2490"/>
                  <a:pt x="925178" y="0"/>
                </a:cubicBezTo>
                <a:cubicBezTo>
                  <a:pt x="925360" y="42446"/>
                  <a:pt x="919985" y="135457"/>
                  <a:pt x="925178" y="173230"/>
                </a:cubicBezTo>
                <a:cubicBezTo>
                  <a:pt x="761298" y="181959"/>
                  <a:pt x="611321" y="164433"/>
                  <a:pt x="481093" y="173230"/>
                </a:cubicBezTo>
                <a:cubicBezTo>
                  <a:pt x="350866" y="182027"/>
                  <a:pt x="109909" y="168935"/>
                  <a:pt x="0" y="173230"/>
                </a:cubicBezTo>
                <a:cubicBezTo>
                  <a:pt x="4279" y="129157"/>
                  <a:pt x="5889" y="51897"/>
                  <a:pt x="0" y="0"/>
                </a:cubicBezTo>
                <a:close/>
              </a:path>
              <a:path w="925178" h="173230" stroke="0" extrusionOk="0">
                <a:moveTo>
                  <a:pt x="0" y="0"/>
                </a:moveTo>
                <a:cubicBezTo>
                  <a:pt x="208014" y="2984"/>
                  <a:pt x="335637" y="19303"/>
                  <a:pt x="471841" y="0"/>
                </a:cubicBezTo>
                <a:cubicBezTo>
                  <a:pt x="608045" y="-19303"/>
                  <a:pt x="819140" y="7433"/>
                  <a:pt x="925178" y="0"/>
                </a:cubicBezTo>
                <a:cubicBezTo>
                  <a:pt x="928943" y="39986"/>
                  <a:pt x="918956" y="125381"/>
                  <a:pt x="925178" y="173230"/>
                </a:cubicBezTo>
                <a:cubicBezTo>
                  <a:pt x="762492" y="189401"/>
                  <a:pt x="589898" y="188180"/>
                  <a:pt x="462589" y="173230"/>
                </a:cubicBezTo>
                <a:cubicBezTo>
                  <a:pt x="335280" y="158280"/>
                  <a:pt x="125495" y="153149"/>
                  <a:pt x="0" y="173230"/>
                </a:cubicBezTo>
                <a:cubicBezTo>
                  <a:pt x="4567" y="89980"/>
                  <a:pt x="6182" y="379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072671"/>
            <a:ext cx="2078243" cy="217177"/>
          </a:xfrm>
          <a:custGeom>
            <a:avLst/>
            <a:gdLst>
              <a:gd name="connsiteX0" fmla="*/ 0 w 2078243"/>
              <a:gd name="connsiteY0" fmla="*/ 0 h 217177"/>
              <a:gd name="connsiteX1" fmla="*/ 630400 w 2078243"/>
              <a:gd name="connsiteY1" fmla="*/ 0 h 217177"/>
              <a:gd name="connsiteX2" fmla="*/ 1343930 w 2078243"/>
              <a:gd name="connsiteY2" fmla="*/ 0 h 217177"/>
              <a:gd name="connsiteX3" fmla="*/ 2078243 w 2078243"/>
              <a:gd name="connsiteY3" fmla="*/ 0 h 217177"/>
              <a:gd name="connsiteX4" fmla="*/ 2078243 w 2078243"/>
              <a:gd name="connsiteY4" fmla="*/ 217177 h 217177"/>
              <a:gd name="connsiteX5" fmla="*/ 1427060 w 2078243"/>
              <a:gd name="connsiteY5" fmla="*/ 217177 h 217177"/>
              <a:gd name="connsiteX6" fmla="*/ 775877 w 2078243"/>
              <a:gd name="connsiteY6" fmla="*/ 217177 h 217177"/>
              <a:gd name="connsiteX7" fmla="*/ 0 w 2078243"/>
              <a:gd name="connsiteY7" fmla="*/ 217177 h 217177"/>
              <a:gd name="connsiteX8" fmla="*/ 0 w 2078243"/>
              <a:gd name="connsiteY8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8243" h="217177" fill="none" extrusionOk="0">
                <a:moveTo>
                  <a:pt x="0" y="0"/>
                </a:moveTo>
                <a:cubicBezTo>
                  <a:pt x="297594" y="28115"/>
                  <a:pt x="415333" y="-25453"/>
                  <a:pt x="630400" y="0"/>
                </a:cubicBezTo>
                <a:cubicBezTo>
                  <a:pt x="845467" y="25453"/>
                  <a:pt x="1110588" y="-15616"/>
                  <a:pt x="1343930" y="0"/>
                </a:cubicBezTo>
                <a:cubicBezTo>
                  <a:pt x="1577272" y="15616"/>
                  <a:pt x="1900037" y="56"/>
                  <a:pt x="2078243" y="0"/>
                </a:cubicBezTo>
                <a:cubicBezTo>
                  <a:pt x="2082136" y="82012"/>
                  <a:pt x="2070213" y="145882"/>
                  <a:pt x="2078243" y="217177"/>
                </a:cubicBezTo>
                <a:cubicBezTo>
                  <a:pt x="1897807" y="196196"/>
                  <a:pt x="1664461" y="235925"/>
                  <a:pt x="1427060" y="217177"/>
                </a:cubicBezTo>
                <a:cubicBezTo>
                  <a:pt x="1189659" y="198429"/>
                  <a:pt x="1101232" y="241471"/>
                  <a:pt x="775877" y="217177"/>
                </a:cubicBezTo>
                <a:cubicBezTo>
                  <a:pt x="450522" y="192883"/>
                  <a:pt x="283445" y="185299"/>
                  <a:pt x="0" y="217177"/>
                </a:cubicBezTo>
                <a:cubicBezTo>
                  <a:pt x="-9936" y="118458"/>
                  <a:pt x="-3074" y="101669"/>
                  <a:pt x="0" y="0"/>
                </a:cubicBezTo>
                <a:close/>
              </a:path>
              <a:path w="2078243" h="217177" stroke="0" extrusionOk="0">
                <a:moveTo>
                  <a:pt x="0" y="0"/>
                </a:moveTo>
                <a:cubicBezTo>
                  <a:pt x="216006" y="-21036"/>
                  <a:pt x="401731" y="10519"/>
                  <a:pt x="671965" y="0"/>
                </a:cubicBezTo>
                <a:cubicBezTo>
                  <a:pt x="942200" y="-10519"/>
                  <a:pt x="1161559" y="17323"/>
                  <a:pt x="1323148" y="0"/>
                </a:cubicBezTo>
                <a:cubicBezTo>
                  <a:pt x="1484737" y="-17323"/>
                  <a:pt x="1855023" y="6410"/>
                  <a:pt x="2078243" y="0"/>
                </a:cubicBezTo>
                <a:cubicBezTo>
                  <a:pt x="2071782" y="79632"/>
                  <a:pt x="2088962" y="147074"/>
                  <a:pt x="2078243" y="217177"/>
                </a:cubicBezTo>
                <a:cubicBezTo>
                  <a:pt x="1893152" y="231458"/>
                  <a:pt x="1595654" y="221887"/>
                  <a:pt x="1385495" y="217177"/>
                </a:cubicBezTo>
                <a:cubicBezTo>
                  <a:pt x="1175336" y="212467"/>
                  <a:pt x="853141" y="210653"/>
                  <a:pt x="651183" y="217177"/>
                </a:cubicBezTo>
                <a:cubicBezTo>
                  <a:pt x="449225" y="223701"/>
                  <a:pt x="309776" y="230303"/>
                  <a:pt x="0" y="217177"/>
                </a:cubicBezTo>
                <a:cubicBezTo>
                  <a:pt x="5836" y="115859"/>
                  <a:pt x="4563" y="7500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85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77409" y="2614168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37" y="1111811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82994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729338" y="811039"/>
            <a:ext cx="2198502" cy="2964043"/>
          </a:xfrm>
          <a:custGeom>
            <a:avLst/>
            <a:gdLst>
              <a:gd name="connsiteX0" fmla="*/ 0 w 2198502"/>
              <a:gd name="connsiteY0" fmla="*/ 1482022 h 2964043"/>
              <a:gd name="connsiteX1" fmla="*/ 1099251 w 2198502"/>
              <a:gd name="connsiteY1" fmla="*/ 0 h 2964043"/>
              <a:gd name="connsiteX2" fmla="*/ 2198502 w 2198502"/>
              <a:gd name="connsiteY2" fmla="*/ 1482022 h 2964043"/>
              <a:gd name="connsiteX3" fmla="*/ 1099251 w 2198502"/>
              <a:gd name="connsiteY3" fmla="*/ 2964044 h 2964043"/>
              <a:gd name="connsiteX4" fmla="*/ 0 w 2198502"/>
              <a:gd name="connsiteY4" fmla="*/ 1482022 h 296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502" h="2964043" extrusionOk="0">
                <a:moveTo>
                  <a:pt x="0" y="1482022"/>
                </a:moveTo>
                <a:cubicBezTo>
                  <a:pt x="-24516" y="811888"/>
                  <a:pt x="493159" y="44626"/>
                  <a:pt x="1099251" y="0"/>
                </a:cubicBezTo>
                <a:cubicBezTo>
                  <a:pt x="1800644" y="-49945"/>
                  <a:pt x="2227894" y="649157"/>
                  <a:pt x="2198502" y="1482022"/>
                </a:cubicBezTo>
                <a:cubicBezTo>
                  <a:pt x="2341023" y="2268436"/>
                  <a:pt x="1702280" y="3056706"/>
                  <a:pt x="1099251" y="2964044"/>
                </a:cubicBezTo>
                <a:cubicBezTo>
                  <a:pt x="560762" y="3072736"/>
                  <a:pt x="-140939" y="2154981"/>
                  <a:pt x="0" y="148202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738150" y="81103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A30468-4F01-AED4-3CF1-B3C3D095A76A}"/>
              </a:ext>
            </a:extLst>
          </p:cNvPr>
          <p:cNvSpPr txBox="1"/>
          <p:nvPr/>
        </p:nvSpPr>
        <p:spPr>
          <a:xfrm>
            <a:off x="4387432" y="241283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/delete {username}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6A2423D4-F358-4E82-80D9-6F46BDB1DF3C}"/>
              </a:ext>
            </a:extLst>
          </p:cNvPr>
          <p:cNvSpPr/>
          <p:nvPr/>
        </p:nvSpPr>
        <p:spPr>
          <a:xfrm>
            <a:off x="4204225" y="4136811"/>
            <a:ext cx="577380" cy="711544"/>
          </a:xfrm>
          <a:custGeom>
            <a:avLst/>
            <a:gdLst>
              <a:gd name="connsiteX0" fmla="*/ 0 w 577380"/>
              <a:gd name="connsiteY0" fmla="*/ 72173 h 711544"/>
              <a:gd name="connsiteX1" fmla="*/ 288690 w 577380"/>
              <a:gd name="connsiteY1" fmla="*/ 144346 h 711544"/>
              <a:gd name="connsiteX2" fmla="*/ 577380 w 577380"/>
              <a:gd name="connsiteY2" fmla="*/ 72173 h 711544"/>
              <a:gd name="connsiteX3" fmla="*/ 577380 w 577380"/>
              <a:gd name="connsiteY3" fmla="*/ 639372 h 711544"/>
              <a:gd name="connsiteX4" fmla="*/ 288690 w 577380"/>
              <a:gd name="connsiteY4" fmla="*/ 711545 h 711544"/>
              <a:gd name="connsiteX5" fmla="*/ 0 w 577380"/>
              <a:gd name="connsiteY5" fmla="*/ 639372 h 711544"/>
              <a:gd name="connsiteX6" fmla="*/ 0 w 577380"/>
              <a:gd name="connsiteY6" fmla="*/ 72173 h 711544"/>
              <a:gd name="connsiteX0" fmla="*/ 0 w 577380"/>
              <a:gd name="connsiteY0" fmla="*/ 72173 h 711544"/>
              <a:gd name="connsiteX1" fmla="*/ 288690 w 577380"/>
              <a:gd name="connsiteY1" fmla="*/ 0 h 711544"/>
              <a:gd name="connsiteX2" fmla="*/ 577380 w 577380"/>
              <a:gd name="connsiteY2" fmla="*/ 72173 h 711544"/>
              <a:gd name="connsiteX3" fmla="*/ 288690 w 577380"/>
              <a:gd name="connsiteY3" fmla="*/ 144346 h 711544"/>
              <a:gd name="connsiteX4" fmla="*/ 0 w 577380"/>
              <a:gd name="connsiteY4" fmla="*/ 72173 h 711544"/>
              <a:gd name="connsiteX0" fmla="*/ 577380 w 577380"/>
              <a:gd name="connsiteY0" fmla="*/ 72173 h 711544"/>
              <a:gd name="connsiteX1" fmla="*/ 288690 w 577380"/>
              <a:gd name="connsiteY1" fmla="*/ 144346 h 711544"/>
              <a:gd name="connsiteX2" fmla="*/ 0 w 577380"/>
              <a:gd name="connsiteY2" fmla="*/ 72173 h 711544"/>
              <a:gd name="connsiteX3" fmla="*/ 288690 w 577380"/>
              <a:gd name="connsiteY3" fmla="*/ 0 h 711544"/>
              <a:gd name="connsiteX4" fmla="*/ 577380 w 577380"/>
              <a:gd name="connsiteY4" fmla="*/ 72173 h 711544"/>
              <a:gd name="connsiteX5" fmla="*/ 577380 w 577380"/>
              <a:gd name="connsiteY5" fmla="*/ 639372 h 711544"/>
              <a:gd name="connsiteX6" fmla="*/ 288690 w 577380"/>
              <a:gd name="connsiteY6" fmla="*/ 711545 h 711544"/>
              <a:gd name="connsiteX7" fmla="*/ 0 w 577380"/>
              <a:gd name="connsiteY7" fmla="*/ 639372 h 711544"/>
              <a:gd name="connsiteX8" fmla="*/ 0 w 577380"/>
              <a:gd name="connsiteY8" fmla="*/ 72173 h 7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380" h="711544" stroke="0" extrusionOk="0">
                <a:moveTo>
                  <a:pt x="0" y="72173"/>
                </a:moveTo>
                <a:cubicBezTo>
                  <a:pt x="14619" y="95825"/>
                  <a:pt x="127429" y="144441"/>
                  <a:pt x="288690" y="144346"/>
                </a:cubicBezTo>
                <a:cubicBezTo>
                  <a:pt x="455815" y="143381"/>
                  <a:pt x="570686" y="113376"/>
                  <a:pt x="577380" y="72173"/>
                </a:cubicBezTo>
                <a:cubicBezTo>
                  <a:pt x="537600" y="294362"/>
                  <a:pt x="608506" y="559806"/>
                  <a:pt x="577380" y="639372"/>
                </a:cubicBezTo>
                <a:cubicBezTo>
                  <a:pt x="583064" y="689214"/>
                  <a:pt x="446523" y="708707"/>
                  <a:pt x="288690" y="711545"/>
                </a:cubicBezTo>
                <a:cubicBezTo>
                  <a:pt x="128744" y="713882"/>
                  <a:pt x="-3365" y="680643"/>
                  <a:pt x="0" y="639372"/>
                </a:cubicBezTo>
                <a:cubicBezTo>
                  <a:pt x="-35677" y="565792"/>
                  <a:pt x="-42564" y="306144"/>
                  <a:pt x="0" y="72173"/>
                </a:cubicBezTo>
                <a:close/>
              </a:path>
              <a:path w="577380" h="711544" fill="lighten" stroke="0" extrusionOk="0">
                <a:moveTo>
                  <a:pt x="0" y="72173"/>
                </a:moveTo>
                <a:cubicBezTo>
                  <a:pt x="6123" y="58009"/>
                  <a:pt x="110039" y="-6776"/>
                  <a:pt x="288690" y="0"/>
                </a:cubicBezTo>
                <a:cubicBezTo>
                  <a:pt x="447053" y="-3145"/>
                  <a:pt x="580036" y="28841"/>
                  <a:pt x="577380" y="72173"/>
                </a:cubicBezTo>
                <a:cubicBezTo>
                  <a:pt x="585056" y="104707"/>
                  <a:pt x="443811" y="157606"/>
                  <a:pt x="288690" y="144346"/>
                </a:cubicBezTo>
                <a:cubicBezTo>
                  <a:pt x="128767" y="152186"/>
                  <a:pt x="534" y="117431"/>
                  <a:pt x="0" y="72173"/>
                </a:cubicBezTo>
                <a:close/>
              </a:path>
              <a:path w="577380" h="711544" fill="none" extrusionOk="0">
                <a:moveTo>
                  <a:pt x="577380" y="72173"/>
                </a:moveTo>
                <a:cubicBezTo>
                  <a:pt x="575724" y="112241"/>
                  <a:pt x="462204" y="129109"/>
                  <a:pt x="288690" y="144346"/>
                </a:cubicBezTo>
                <a:cubicBezTo>
                  <a:pt x="131082" y="147075"/>
                  <a:pt x="-2647" y="116817"/>
                  <a:pt x="0" y="72173"/>
                </a:cubicBezTo>
                <a:cubicBezTo>
                  <a:pt x="13105" y="15569"/>
                  <a:pt x="140805" y="-16369"/>
                  <a:pt x="288690" y="0"/>
                </a:cubicBezTo>
                <a:cubicBezTo>
                  <a:pt x="454447" y="1010"/>
                  <a:pt x="579095" y="26752"/>
                  <a:pt x="577380" y="72173"/>
                </a:cubicBezTo>
                <a:cubicBezTo>
                  <a:pt x="602987" y="227917"/>
                  <a:pt x="601185" y="485138"/>
                  <a:pt x="577380" y="639372"/>
                </a:cubicBezTo>
                <a:cubicBezTo>
                  <a:pt x="552992" y="675120"/>
                  <a:pt x="463604" y="696977"/>
                  <a:pt x="288690" y="711545"/>
                </a:cubicBezTo>
                <a:cubicBezTo>
                  <a:pt x="128615" y="713101"/>
                  <a:pt x="-1490" y="678622"/>
                  <a:pt x="0" y="639372"/>
                </a:cubicBezTo>
                <a:cubicBezTo>
                  <a:pt x="-11476" y="555695"/>
                  <a:pt x="6517" y="283484"/>
                  <a:pt x="0" y="72173"/>
                </a:cubicBezTo>
              </a:path>
              <a:path w="577380" h="711544" fill="none" stroke="0" extrusionOk="0">
                <a:moveTo>
                  <a:pt x="577380" y="72173"/>
                </a:moveTo>
                <a:cubicBezTo>
                  <a:pt x="588108" y="93541"/>
                  <a:pt x="441067" y="128236"/>
                  <a:pt x="288690" y="144346"/>
                </a:cubicBezTo>
                <a:cubicBezTo>
                  <a:pt x="131257" y="138436"/>
                  <a:pt x="2143" y="106849"/>
                  <a:pt x="0" y="72173"/>
                </a:cubicBezTo>
                <a:cubicBezTo>
                  <a:pt x="3195" y="34699"/>
                  <a:pt x="144280" y="-4740"/>
                  <a:pt x="288690" y="0"/>
                </a:cubicBezTo>
                <a:cubicBezTo>
                  <a:pt x="452720" y="3700"/>
                  <a:pt x="577580" y="33090"/>
                  <a:pt x="577380" y="72173"/>
                </a:cubicBezTo>
                <a:cubicBezTo>
                  <a:pt x="531323" y="137628"/>
                  <a:pt x="538067" y="497835"/>
                  <a:pt x="577380" y="639372"/>
                </a:cubicBezTo>
                <a:cubicBezTo>
                  <a:pt x="587921" y="693492"/>
                  <a:pt x="427380" y="718423"/>
                  <a:pt x="288690" y="711545"/>
                </a:cubicBezTo>
                <a:cubicBezTo>
                  <a:pt x="126627" y="715173"/>
                  <a:pt x="2369" y="677520"/>
                  <a:pt x="0" y="639372"/>
                </a:cubicBezTo>
                <a:cubicBezTo>
                  <a:pt x="-20566" y="393065"/>
                  <a:pt x="40435" y="291797"/>
                  <a:pt x="0" y="721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2" name="Picture 2" descr="Cos'è MySQL e a cosa serve">
            <a:extLst>
              <a:ext uri="{FF2B5EF4-FFF2-40B4-BE49-F238E27FC236}">
                <a16:creationId xmlns:a16="http://schemas.microsoft.com/office/drawing/2014/main" id="{F86C8C4B-484C-5EBB-B39F-19F0F0A3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17" y="4497026"/>
            <a:ext cx="583392" cy="38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3CE89C-85C2-5E39-FF02-E7C25D5C5516}"/>
              </a:ext>
            </a:extLst>
          </p:cNvPr>
          <p:cNvSpPr txBox="1"/>
          <p:nvPr/>
        </p:nvSpPr>
        <p:spPr>
          <a:xfrm>
            <a:off x="4190661" y="4295534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- notifications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E0440AB-29A2-1150-7B2C-5125DFB08365}"/>
              </a:ext>
            </a:extLst>
          </p:cNvPr>
          <p:cNvCxnSpPr>
            <a:cxnSpLocks/>
            <a:stCxn id="78" idx="3"/>
            <a:endCxn id="102" idx="3"/>
          </p:cNvCxnSpPr>
          <p:nvPr/>
        </p:nvCxnSpPr>
        <p:spPr>
          <a:xfrm>
            <a:off x="5386443" y="2267549"/>
            <a:ext cx="345469" cy="574041"/>
          </a:xfrm>
          <a:prstGeom prst="bentConnector3">
            <a:avLst>
              <a:gd name="adj1" fmla="val 180508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2ABF8285-22A2-FFC6-445B-8D7BC1FBE8C2}"/>
              </a:ext>
            </a:extLst>
          </p:cNvPr>
          <p:cNvCxnSpPr>
            <a:cxnSpLocks/>
            <a:stCxn id="109" idx="0"/>
            <a:endCxn id="13" idx="1"/>
          </p:cNvCxnSpPr>
          <p:nvPr/>
        </p:nvCxnSpPr>
        <p:spPr>
          <a:xfrm rot="5400000" flipH="1" flipV="1">
            <a:off x="3797631" y="4131378"/>
            <a:ext cx="128846" cy="65721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D1CC720-70A6-7FD4-EEB6-13665AA6C5D2}"/>
              </a:ext>
            </a:extLst>
          </p:cNvPr>
          <p:cNvSpPr txBox="1"/>
          <p:nvPr/>
        </p:nvSpPr>
        <p:spPr>
          <a:xfrm>
            <a:off x="3857892" y="4182925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3306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1A642980-CA13-7C3D-0D76-73DDF718DB0A}"/>
              </a:ext>
            </a:extLst>
          </p:cNvPr>
          <p:cNvCxnSpPr/>
          <p:nvPr/>
        </p:nvCxnSpPr>
        <p:spPr>
          <a:xfrm>
            <a:off x="3066259" y="1542161"/>
            <a:ext cx="4268060" cy="1762325"/>
          </a:xfrm>
          <a:prstGeom prst="curvedConnector3">
            <a:avLst/>
          </a:prstGeom>
          <a:ln>
            <a:solidFill>
              <a:srgbClr val="DA4E31">
                <a:alpha val="3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Prometheus Monitoring | Billy Okeyo">
            <a:extLst>
              <a:ext uri="{FF2B5EF4-FFF2-40B4-BE49-F238E27FC236}">
                <a16:creationId xmlns:a16="http://schemas.microsoft.com/office/drawing/2014/main" id="{3FEFC814-310B-3916-2172-38584C6B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46" y="2976133"/>
            <a:ext cx="1182114" cy="5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719C6FB1-26E5-2EF9-E3A7-B0B1ACE7D28A}"/>
              </a:ext>
            </a:extLst>
          </p:cNvPr>
          <p:cNvCxnSpPr>
            <a:cxnSpLocks/>
            <a:stCxn id="27" idx="7"/>
          </p:cNvCxnSpPr>
          <p:nvPr/>
        </p:nvCxnSpPr>
        <p:spPr>
          <a:xfrm rot="16200000" flipH="1">
            <a:off x="6013244" y="2190279"/>
            <a:ext cx="45247" cy="2565446"/>
          </a:xfrm>
          <a:prstGeom prst="curvedConnector4">
            <a:avLst>
              <a:gd name="adj1" fmla="val 736789"/>
              <a:gd name="adj2" fmla="val 57671"/>
            </a:avLst>
          </a:prstGeom>
          <a:ln>
            <a:solidFill>
              <a:srgbClr val="DA4E31">
                <a:alpha val="3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C2A856C4-BEEE-90CE-63F4-14AEF89D308A}"/>
              </a:ext>
            </a:extLst>
          </p:cNvPr>
          <p:cNvSpPr/>
          <p:nvPr/>
        </p:nvSpPr>
        <p:spPr>
          <a:xfrm>
            <a:off x="2996861" y="1418446"/>
            <a:ext cx="216342" cy="216342"/>
          </a:xfrm>
          <a:prstGeom prst="ellipse">
            <a:avLst/>
          </a:prstGeom>
          <a:solidFill>
            <a:srgbClr val="DA4E31">
              <a:alpha val="30196"/>
            </a:srgbClr>
          </a:solidFill>
          <a:ln>
            <a:solidFill>
              <a:srgbClr val="DA4E31">
                <a:alpha val="3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4A165BD-1D00-31BD-4E6A-610DF07CCA5E}"/>
              </a:ext>
            </a:extLst>
          </p:cNvPr>
          <p:cNvSpPr/>
          <p:nvPr/>
        </p:nvSpPr>
        <p:spPr>
          <a:xfrm>
            <a:off x="4568486" y="3418696"/>
            <a:ext cx="216342" cy="216342"/>
          </a:xfrm>
          <a:prstGeom prst="ellipse">
            <a:avLst/>
          </a:prstGeom>
          <a:solidFill>
            <a:srgbClr val="DA4E31">
              <a:alpha val="30196"/>
            </a:srgbClr>
          </a:solidFill>
          <a:ln>
            <a:solidFill>
              <a:srgbClr val="DA4E31">
                <a:alpha val="3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3FD82A43-71D1-02FC-DF48-2C57763902AA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6684988" y="3472606"/>
            <a:ext cx="1027477" cy="1380836"/>
          </a:xfrm>
          <a:prstGeom prst="curvedConnector3">
            <a:avLst/>
          </a:prstGeom>
          <a:ln>
            <a:solidFill>
              <a:srgbClr val="DA4E31">
                <a:alpha val="3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661877F3-B413-E37F-C749-A92196E60314}"/>
              </a:ext>
            </a:extLst>
          </p:cNvPr>
          <p:cNvSpPr/>
          <p:nvPr/>
        </p:nvSpPr>
        <p:spPr>
          <a:xfrm>
            <a:off x="6400137" y="4676762"/>
            <a:ext cx="216342" cy="216342"/>
          </a:xfrm>
          <a:prstGeom prst="ellipse">
            <a:avLst/>
          </a:prstGeom>
          <a:solidFill>
            <a:srgbClr val="DA4E31">
              <a:alpha val="30196"/>
            </a:srgbClr>
          </a:solidFill>
          <a:ln>
            <a:solidFill>
              <a:srgbClr val="DA4E31">
                <a:alpha val="3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5ED9F8-11AF-5988-E517-F28E59EAFF47}"/>
              </a:ext>
            </a:extLst>
          </p:cNvPr>
          <p:cNvSpPr/>
          <p:nvPr/>
        </p:nvSpPr>
        <p:spPr>
          <a:xfrm>
            <a:off x="7676179" y="4736168"/>
            <a:ext cx="1370611" cy="1208557"/>
          </a:xfrm>
          <a:custGeom>
            <a:avLst/>
            <a:gdLst>
              <a:gd name="connsiteX0" fmla="*/ 0 w 1370611"/>
              <a:gd name="connsiteY0" fmla="*/ 0 h 1208557"/>
              <a:gd name="connsiteX1" fmla="*/ 644187 w 1370611"/>
              <a:gd name="connsiteY1" fmla="*/ 0 h 1208557"/>
              <a:gd name="connsiteX2" fmla="*/ 1370611 w 1370611"/>
              <a:gd name="connsiteY2" fmla="*/ 0 h 1208557"/>
              <a:gd name="connsiteX3" fmla="*/ 1370611 w 1370611"/>
              <a:gd name="connsiteY3" fmla="*/ 616364 h 1208557"/>
              <a:gd name="connsiteX4" fmla="*/ 1370611 w 1370611"/>
              <a:gd name="connsiteY4" fmla="*/ 1208557 h 1208557"/>
              <a:gd name="connsiteX5" fmla="*/ 712718 w 1370611"/>
              <a:gd name="connsiteY5" fmla="*/ 1208557 h 1208557"/>
              <a:gd name="connsiteX6" fmla="*/ 0 w 1370611"/>
              <a:gd name="connsiteY6" fmla="*/ 1208557 h 1208557"/>
              <a:gd name="connsiteX7" fmla="*/ 0 w 1370611"/>
              <a:gd name="connsiteY7" fmla="*/ 580107 h 1208557"/>
              <a:gd name="connsiteX8" fmla="*/ 0 w 1370611"/>
              <a:gd name="connsiteY8" fmla="*/ 0 h 12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0611" h="1208557" fill="none" extrusionOk="0">
                <a:moveTo>
                  <a:pt x="0" y="0"/>
                </a:moveTo>
                <a:cubicBezTo>
                  <a:pt x="260354" y="-9329"/>
                  <a:pt x="386794" y="-32203"/>
                  <a:pt x="644187" y="0"/>
                </a:cubicBezTo>
                <a:cubicBezTo>
                  <a:pt x="901580" y="32203"/>
                  <a:pt x="1074990" y="19431"/>
                  <a:pt x="1370611" y="0"/>
                </a:cubicBezTo>
                <a:cubicBezTo>
                  <a:pt x="1365883" y="230017"/>
                  <a:pt x="1340551" y="478367"/>
                  <a:pt x="1370611" y="616364"/>
                </a:cubicBezTo>
                <a:cubicBezTo>
                  <a:pt x="1400671" y="754361"/>
                  <a:pt x="1365799" y="1060427"/>
                  <a:pt x="1370611" y="1208557"/>
                </a:cubicBezTo>
                <a:cubicBezTo>
                  <a:pt x="1133633" y="1196515"/>
                  <a:pt x="956712" y="1202053"/>
                  <a:pt x="712718" y="1208557"/>
                </a:cubicBezTo>
                <a:cubicBezTo>
                  <a:pt x="468724" y="1215061"/>
                  <a:pt x="233048" y="1229025"/>
                  <a:pt x="0" y="1208557"/>
                </a:cubicBezTo>
                <a:cubicBezTo>
                  <a:pt x="25897" y="908763"/>
                  <a:pt x="-6356" y="828242"/>
                  <a:pt x="0" y="580107"/>
                </a:cubicBezTo>
                <a:cubicBezTo>
                  <a:pt x="6356" y="331972"/>
                  <a:pt x="-17410" y="156628"/>
                  <a:pt x="0" y="0"/>
                </a:cubicBezTo>
                <a:close/>
              </a:path>
              <a:path w="1370611" h="1208557" stroke="0" extrusionOk="0">
                <a:moveTo>
                  <a:pt x="0" y="0"/>
                </a:moveTo>
                <a:cubicBezTo>
                  <a:pt x="173559" y="27222"/>
                  <a:pt x="484561" y="-4649"/>
                  <a:pt x="671599" y="0"/>
                </a:cubicBezTo>
                <a:cubicBezTo>
                  <a:pt x="858637" y="4649"/>
                  <a:pt x="1212434" y="-5225"/>
                  <a:pt x="1370611" y="0"/>
                </a:cubicBezTo>
                <a:cubicBezTo>
                  <a:pt x="1393748" y="178146"/>
                  <a:pt x="1353843" y="309660"/>
                  <a:pt x="1370611" y="592193"/>
                </a:cubicBezTo>
                <a:cubicBezTo>
                  <a:pt x="1387379" y="874726"/>
                  <a:pt x="1353502" y="970869"/>
                  <a:pt x="1370611" y="1208557"/>
                </a:cubicBezTo>
                <a:cubicBezTo>
                  <a:pt x="1211715" y="1231253"/>
                  <a:pt x="938414" y="1197062"/>
                  <a:pt x="685306" y="1208557"/>
                </a:cubicBezTo>
                <a:cubicBezTo>
                  <a:pt x="432198" y="1220052"/>
                  <a:pt x="169371" y="1233628"/>
                  <a:pt x="0" y="1208557"/>
                </a:cubicBezTo>
                <a:cubicBezTo>
                  <a:pt x="-3264" y="958353"/>
                  <a:pt x="-5022" y="891782"/>
                  <a:pt x="0" y="640535"/>
                </a:cubicBezTo>
                <a:cubicBezTo>
                  <a:pt x="5022" y="389288"/>
                  <a:pt x="-18160" y="212855"/>
                  <a:pt x="0" y="0"/>
                </a:cubicBezTo>
                <a:close/>
              </a:path>
            </a:pathLst>
          </a:custGeom>
          <a:solidFill>
            <a:srgbClr val="FFFFCC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C2D0762-51E4-B0F2-9E44-4FD17CDC4E07}"/>
              </a:ext>
            </a:extLst>
          </p:cNvPr>
          <p:cNvSpPr/>
          <p:nvPr/>
        </p:nvSpPr>
        <p:spPr>
          <a:xfrm>
            <a:off x="7670501" y="4518991"/>
            <a:ext cx="1370610" cy="217177"/>
          </a:xfrm>
          <a:custGeom>
            <a:avLst/>
            <a:gdLst>
              <a:gd name="connsiteX0" fmla="*/ 0 w 1370610"/>
              <a:gd name="connsiteY0" fmla="*/ 0 h 217177"/>
              <a:gd name="connsiteX1" fmla="*/ 657893 w 1370610"/>
              <a:gd name="connsiteY1" fmla="*/ 0 h 217177"/>
              <a:gd name="connsiteX2" fmla="*/ 1370610 w 1370610"/>
              <a:gd name="connsiteY2" fmla="*/ 0 h 217177"/>
              <a:gd name="connsiteX3" fmla="*/ 1370610 w 1370610"/>
              <a:gd name="connsiteY3" fmla="*/ 217177 h 217177"/>
              <a:gd name="connsiteX4" fmla="*/ 712717 w 1370610"/>
              <a:gd name="connsiteY4" fmla="*/ 217177 h 217177"/>
              <a:gd name="connsiteX5" fmla="*/ 0 w 1370610"/>
              <a:gd name="connsiteY5" fmla="*/ 217177 h 217177"/>
              <a:gd name="connsiteX6" fmla="*/ 0 w 1370610"/>
              <a:gd name="connsiteY6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0610" h="217177" fill="none" extrusionOk="0">
                <a:moveTo>
                  <a:pt x="0" y="0"/>
                </a:moveTo>
                <a:cubicBezTo>
                  <a:pt x="213363" y="14833"/>
                  <a:pt x="485118" y="-5142"/>
                  <a:pt x="657893" y="0"/>
                </a:cubicBezTo>
                <a:cubicBezTo>
                  <a:pt x="830668" y="5142"/>
                  <a:pt x="1078184" y="20271"/>
                  <a:pt x="1370610" y="0"/>
                </a:cubicBezTo>
                <a:cubicBezTo>
                  <a:pt x="1379863" y="97773"/>
                  <a:pt x="1367117" y="155835"/>
                  <a:pt x="1370610" y="217177"/>
                </a:cubicBezTo>
                <a:cubicBezTo>
                  <a:pt x="1127610" y="189225"/>
                  <a:pt x="844484" y="206095"/>
                  <a:pt x="712717" y="217177"/>
                </a:cubicBezTo>
                <a:cubicBezTo>
                  <a:pt x="580950" y="228259"/>
                  <a:pt x="216619" y="193826"/>
                  <a:pt x="0" y="217177"/>
                </a:cubicBezTo>
                <a:cubicBezTo>
                  <a:pt x="5618" y="147949"/>
                  <a:pt x="10004" y="85381"/>
                  <a:pt x="0" y="0"/>
                </a:cubicBezTo>
                <a:close/>
              </a:path>
              <a:path w="1370610" h="217177" stroke="0" extrusionOk="0">
                <a:moveTo>
                  <a:pt x="0" y="0"/>
                </a:moveTo>
                <a:cubicBezTo>
                  <a:pt x="173559" y="27222"/>
                  <a:pt x="484561" y="-4649"/>
                  <a:pt x="671599" y="0"/>
                </a:cubicBezTo>
                <a:cubicBezTo>
                  <a:pt x="858637" y="4649"/>
                  <a:pt x="1216358" y="-3976"/>
                  <a:pt x="1370610" y="0"/>
                </a:cubicBezTo>
                <a:cubicBezTo>
                  <a:pt x="1376314" y="104915"/>
                  <a:pt x="1365461" y="164309"/>
                  <a:pt x="1370610" y="217177"/>
                </a:cubicBezTo>
                <a:cubicBezTo>
                  <a:pt x="1206761" y="238492"/>
                  <a:pt x="962877" y="203763"/>
                  <a:pt x="699011" y="217177"/>
                </a:cubicBezTo>
                <a:cubicBezTo>
                  <a:pt x="435145" y="230591"/>
                  <a:pt x="325327" y="247341"/>
                  <a:pt x="0" y="217177"/>
                </a:cubicBezTo>
                <a:cubicBezTo>
                  <a:pt x="-5860" y="140397"/>
                  <a:pt x="-1723" y="65900"/>
                  <a:pt x="0" y="0"/>
                </a:cubicBezTo>
                <a:close/>
              </a:path>
            </a:pathLst>
          </a:custGeom>
          <a:solidFill>
            <a:srgbClr val="FFFF66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sla-manager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90BA364-2AD1-1911-DF9D-08AF5D39ACDC}"/>
              </a:ext>
            </a:extLst>
          </p:cNvPr>
          <p:cNvCxnSpPr>
            <a:cxnSpLocks/>
          </p:cNvCxnSpPr>
          <p:nvPr/>
        </p:nvCxnSpPr>
        <p:spPr>
          <a:xfrm rot="10800000">
            <a:off x="8155697" y="3271662"/>
            <a:ext cx="1251466" cy="7259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739C8F7-DF1A-DDCB-E77D-2E6FF3CB4FCC}"/>
              </a:ext>
            </a:extLst>
          </p:cNvPr>
          <p:cNvSpPr txBox="1"/>
          <p:nvPr/>
        </p:nvSpPr>
        <p:spPr>
          <a:xfrm>
            <a:off x="8010977" y="2995105"/>
            <a:ext cx="456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latin typeface="Bahnschrift Light Condensed" panose="020B0502040204020203" pitchFamily="34" charset="0"/>
              </a:rPr>
              <a:t>9090</a:t>
            </a:r>
            <a:endParaRPr lang="it-IT" sz="1200">
              <a:latin typeface="Bahnschrift Light Condensed" panose="020B0502040204020203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1A3761D-B7AB-B792-6832-349EA9858957}"/>
              </a:ext>
            </a:extLst>
          </p:cNvPr>
          <p:cNvSpPr txBox="1"/>
          <p:nvPr/>
        </p:nvSpPr>
        <p:spPr>
          <a:xfrm>
            <a:off x="9382668" y="3837335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8003</a:t>
            </a:r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BF9631A-7632-D1E7-210C-7D349D15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8" y="2176420"/>
            <a:ext cx="508197" cy="5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1281028A-3B15-21BA-35B2-A985AC636011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>
            <a:off x="8167395" y="2435865"/>
            <a:ext cx="1264356" cy="1135953"/>
          </a:xfrm>
          <a:prstGeom prst="bentConnector3">
            <a:avLst>
              <a:gd name="adj1" fmla="val 37019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A092989-FF93-C7DA-CBC6-7EF1C6D57499}"/>
              </a:ext>
            </a:extLst>
          </p:cNvPr>
          <p:cNvSpPr txBox="1"/>
          <p:nvPr/>
        </p:nvSpPr>
        <p:spPr>
          <a:xfrm>
            <a:off x="9366583" y="343883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8005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0A365BA6-876B-83CA-4AFC-B16852938E07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 rot="16200000" flipH="1">
            <a:off x="7772987" y="2835617"/>
            <a:ext cx="280826" cy="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16DB8456-5923-FD4D-628D-2A6559DDF81E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785369" y="3948553"/>
            <a:ext cx="908387" cy="232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FA52FF5F-A13A-67B7-CBF4-A35802F89E9F}"/>
              </a:ext>
            </a:extLst>
          </p:cNvPr>
          <p:cNvCxnSpPr>
            <a:cxnSpLocks/>
            <a:stCxn id="99" idx="1"/>
            <a:endCxn id="30" idx="3"/>
          </p:cNvCxnSpPr>
          <p:nvPr/>
        </p:nvCxnSpPr>
        <p:spPr>
          <a:xfrm rot="10800000">
            <a:off x="9046791" y="5340448"/>
            <a:ext cx="365183" cy="11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7B584C5F-8452-8C55-BA87-7A5B72B848DF}"/>
              </a:ext>
            </a:extLst>
          </p:cNvPr>
          <p:cNvSpPr txBox="1"/>
          <p:nvPr/>
        </p:nvSpPr>
        <p:spPr>
          <a:xfrm>
            <a:off x="9411973" y="520307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8004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68ED1D88-420F-38AD-6905-7C6013151164}"/>
              </a:ext>
            </a:extLst>
          </p:cNvPr>
          <p:cNvSpPr txBox="1"/>
          <p:nvPr/>
        </p:nvSpPr>
        <p:spPr>
          <a:xfrm>
            <a:off x="7621570" y="4718694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94DF81B9-56B7-F070-0CAE-326ECB098616}"/>
              </a:ext>
            </a:extLst>
          </p:cNvPr>
          <p:cNvSpPr txBox="1"/>
          <p:nvPr/>
        </p:nvSpPr>
        <p:spPr>
          <a:xfrm>
            <a:off x="7716064" y="4874644"/>
            <a:ext cx="1402948" cy="1238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/discoveryJobs        /getState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/discoveryMetrics   /violations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 {id}    /violations/prob.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      </a:t>
            </a:r>
            <a:r>
              <a:rPr lang="it-IT" sz="800" b="1">
                <a:latin typeface="Bahnschrift Light Condensed" panose="020B0502040204020203" pitchFamily="34" charset="0"/>
              </a:rPr>
              <a:t>/metrics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           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           /delete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           /all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           /get</a:t>
            </a:r>
          </a:p>
          <a:p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117" name="Cilindro 116">
            <a:extLst>
              <a:ext uri="{FF2B5EF4-FFF2-40B4-BE49-F238E27FC236}">
                <a16:creationId xmlns:a16="http://schemas.microsoft.com/office/drawing/2014/main" id="{72D28B81-36D0-55E7-4F54-4149DF7EA1D2}"/>
              </a:ext>
            </a:extLst>
          </p:cNvPr>
          <p:cNvSpPr/>
          <p:nvPr/>
        </p:nvSpPr>
        <p:spPr>
          <a:xfrm>
            <a:off x="8800756" y="5452372"/>
            <a:ext cx="505356" cy="516905"/>
          </a:xfrm>
          <a:custGeom>
            <a:avLst/>
            <a:gdLst>
              <a:gd name="connsiteX0" fmla="*/ 0 w 505356"/>
              <a:gd name="connsiteY0" fmla="*/ 63170 h 516905"/>
              <a:gd name="connsiteX1" fmla="*/ 252678 w 505356"/>
              <a:gd name="connsiteY1" fmla="*/ 126340 h 516905"/>
              <a:gd name="connsiteX2" fmla="*/ 505356 w 505356"/>
              <a:gd name="connsiteY2" fmla="*/ 63170 h 516905"/>
              <a:gd name="connsiteX3" fmla="*/ 505356 w 505356"/>
              <a:gd name="connsiteY3" fmla="*/ 453736 h 516905"/>
              <a:gd name="connsiteX4" fmla="*/ 252678 w 505356"/>
              <a:gd name="connsiteY4" fmla="*/ 516906 h 516905"/>
              <a:gd name="connsiteX5" fmla="*/ 0 w 505356"/>
              <a:gd name="connsiteY5" fmla="*/ 453736 h 516905"/>
              <a:gd name="connsiteX6" fmla="*/ 0 w 505356"/>
              <a:gd name="connsiteY6" fmla="*/ 63170 h 516905"/>
              <a:gd name="connsiteX0" fmla="*/ 0 w 505356"/>
              <a:gd name="connsiteY0" fmla="*/ 63170 h 516905"/>
              <a:gd name="connsiteX1" fmla="*/ 252678 w 505356"/>
              <a:gd name="connsiteY1" fmla="*/ 0 h 516905"/>
              <a:gd name="connsiteX2" fmla="*/ 505356 w 505356"/>
              <a:gd name="connsiteY2" fmla="*/ 63170 h 516905"/>
              <a:gd name="connsiteX3" fmla="*/ 252678 w 505356"/>
              <a:gd name="connsiteY3" fmla="*/ 126340 h 516905"/>
              <a:gd name="connsiteX4" fmla="*/ 0 w 505356"/>
              <a:gd name="connsiteY4" fmla="*/ 63170 h 516905"/>
              <a:gd name="connsiteX0" fmla="*/ 505356 w 505356"/>
              <a:gd name="connsiteY0" fmla="*/ 63170 h 516905"/>
              <a:gd name="connsiteX1" fmla="*/ 252678 w 505356"/>
              <a:gd name="connsiteY1" fmla="*/ 126340 h 516905"/>
              <a:gd name="connsiteX2" fmla="*/ 0 w 505356"/>
              <a:gd name="connsiteY2" fmla="*/ 63170 h 516905"/>
              <a:gd name="connsiteX3" fmla="*/ 252678 w 505356"/>
              <a:gd name="connsiteY3" fmla="*/ 0 h 516905"/>
              <a:gd name="connsiteX4" fmla="*/ 505356 w 505356"/>
              <a:gd name="connsiteY4" fmla="*/ 63170 h 516905"/>
              <a:gd name="connsiteX5" fmla="*/ 505356 w 505356"/>
              <a:gd name="connsiteY5" fmla="*/ 453736 h 516905"/>
              <a:gd name="connsiteX6" fmla="*/ 252678 w 505356"/>
              <a:gd name="connsiteY6" fmla="*/ 516906 h 516905"/>
              <a:gd name="connsiteX7" fmla="*/ 0 w 505356"/>
              <a:gd name="connsiteY7" fmla="*/ 453736 h 516905"/>
              <a:gd name="connsiteX8" fmla="*/ 0 w 505356"/>
              <a:gd name="connsiteY8" fmla="*/ 63170 h 51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5356" h="516905" stroke="0" extrusionOk="0">
                <a:moveTo>
                  <a:pt x="0" y="63170"/>
                </a:moveTo>
                <a:cubicBezTo>
                  <a:pt x="15465" y="80911"/>
                  <a:pt x="105318" y="126748"/>
                  <a:pt x="252678" y="126340"/>
                </a:cubicBezTo>
                <a:cubicBezTo>
                  <a:pt x="396305" y="125828"/>
                  <a:pt x="504300" y="98270"/>
                  <a:pt x="505356" y="63170"/>
                </a:cubicBezTo>
                <a:cubicBezTo>
                  <a:pt x="501410" y="187366"/>
                  <a:pt x="486467" y="292316"/>
                  <a:pt x="505356" y="453736"/>
                </a:cubicBezTo>
                <a:cubicBezTo>
                  <a:pt x="507771" y="492865"/>
                  <a:pt x="384273" y="502849"/>
                  <a:pt x="252678" y="516906"/>
                </a:cubicBezTo>
                <a:cubicBezTo>
                  <a:pt x="111826" y="522902"/>
                  <a:pt x="-5416" y="490894"/>
                  <a:pt x="0" y="453736"/>
                </a:cubicBezTo>
                <a:cubicBezTo>
                  <a:pt x="-33020" y="332700"/>
                  <a:pt x="-11038" y="107069"/>
                  <a:pt x="0" y="63170"/>
                </a:cubicBezTo>
                <a:close/>
              </a:path>
              <a:path w="505356" h="516905" fill="lighten" stroke="0" extrusionOk="0">
                <a:moveTo>
                  <a:pt x="0" y="63170"/>
                </a:moveTo>
                <a:cubicBezTo>
                  <a:pt x="4382" y="46672"/>
                  <a:pt x="99577" y="-4779"/>
                  <a:pt x="252678" y="0"/>
                </a:cubicBezTo>
                <a:cubicBezTo>
                  <a:pt x="392069" y="-464"/>
                  <a:pt x="505712" y="27816"/>
                  <a:pt x="505356" y="63170"/>
                </a:cubicBezTo>
                <a:cubicBezTo>
                  <a:pt x="508692" y="94874"/>
                  <a:pt x="390966" y="130216"/>
                  <a:pt x="252678" y="126340"/>
                </a:cubicBezTo>
                <a:cubicBezTo>
                  <a:pt x="112891" y="130171"/>
                  <a:pt x="262" y="100705"/>
                  <a:pt x="0" y="63170"/>
                </a:cubicBezTo>
                <a:close/>
              </a:path>
              <a:path w="505356" h="516905" fill="none" extrusionOk="0">
                <a:moveTo>
                  <a:pt x="505356" y="63170"/>
                </a:moveTo>
                <a:cubicBezTo>
                  <a:pt x="501108" y="98591"/>
                  <a:pt x="395482" y="122817"/>
                  <a:pt x="252678" y="126340"/>
                </a:cubicBezTo>
                <a:cubicBezTo>
                  <a:pt x="114390" y="128221"/>
                  <a:pt x="-330" y="98654"/>
                  <a:pt x="0" y="63170"/>
                </a:cubicBezTo>
                <a:cubicBezTo>
                  <a:pt x="2300" y="25344"/>
                  <a:pt x="116900" y="-5344"/>
                  <a:pt x="252678" y="0"/>
                </a:cubicBezTo>
                <a:cubicBezTo>
                  <a:pt x="398122" y="942"/>
                  <a:pt x="505961" y="26321"/>
                  <a:pt x="505356" y="63170"/>
                </a:cubicBezTo>
                <a:cubicBezTo>
                  <a:pt x="507964" y="204586"/>
                  <a:pt x="479081" y="352515"/>
                  <a:pt x="505356" y="453736"/>
                </a:cubicBezTo>
                <a:cubicBezTo>
                  <a:pt x="493994" y="486708"/>
                  <a:pt x="399446" y="510111"/>
                  <a:pt x="252678" y="516906"/>
                </a:cubicBezTo>
                <a:cubicBezTo>
                  <a:pt x="112477" y="518498"/>
                  <a:pt x="-4343" y="486847"/>
                  <a:pt x="0" y="453736"/>
                </a:cubicBezTo>
                <a:cubicBezTo>
                  <a:pt x="16778" y="273179"/>
                  <a:pt x="8499" y="237183"/>
                  <a:pt x="0" y="63170"/>
                </a:cubicBezTo>
              </a:path>
              <a:path w="505356" h="516905" fill="none" stroke="0" extrusionOk="0">
                <a:moveTo>
                  <a:pt x="505356" y="63170"/>
                </a:moveTo>
                <a:cubicBezTo>
                  <a:pt x="512006" y="86596"/>
                  <a:pt x="388810" y="118543"/>
                  <a:pt x="252678" y="126340"/>
                </a:cubicBezTo>
                <a:cubicBezTo>
                  <a:pt x="114421" y="122530"/>
                  <a:pt x="1927" y="93397"/>
                  <a:pt x="0" y="63170"/>
                </a:cubicBezTo>
                <a:cubicBezTo>
                  <a:pt x="6279" y="32971"/>
                  <a:pt x="115140" y="-634"/>
                  <a:pt x="252678" y="0"/>
                </a:cubicBezTo>
                <a:cubicBezTo>
                  <a:pt x="397205" y="4012"/>
                  <a:pt x="505612" y="29276"/>
                  <a:pt x="505356" y="63170"/>
                </a:cubicBezTo>
                <a:cubicBezTo>
                  <a:pt x="537624" y="257224"/>
                  <a:pt x="534051" y="322339"/>
                  <a:pt x="505356" y="453736"/>
                </a:cubicBezTo>
                <a:cubicBezTo>
                  <a:pt x="509946" y="494833"/>
                  <a:pt x="375659" y="522398"/>
                  <a:pt x="252678" y="516906"/>
                </a:cubicBezTo>
                <a:cubicBezTo>
                  <a:pt x="110051" y="521160"/>
                  <a:pt x="2749" y="486637"/>
                  <a:pt x="0" y="453736"/>
                </a:cubicBezTo>
                <a:cubicBezTo>
                  <a:pt x="4599" y="402430"/>
                  <a:pt x="-11474" y="199138"/>
                  <a:pt x="0" y="6317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D05BC0D7-596A-7FB0-34B6-477509AC7527}"/>
              </a:ext>
            </a:extLst>
          </p:cNvPr>
          <p:cNvSpPr txBox="1"/>
          <p:nvPr/>
        </p:nvSpPr>
        <p:spPr>
          <a:xfrm>
            <a:off x="8787191" y="5611095"/>
            <a:ext cx="5588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2937844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325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Bahnschrift Light Condensed</vt:lpstr>
      <vt:lpstr>Tema di Office</vt:lpstr>
      <vt:lpstr>    Distributed Systems &amp; Big Data 2023/24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PANDOLFO</dc:creator>
  <cp:lastModifiedBy>FRANCESCO PANDOLFO</cp:lastModifiedBy>
  <cp:revision>68</cp:revision>
  <dcterms:created xsi:type="dcterms:W3CDTF">2024-01-24T22:52:09Z</dcterms:created>
  <dcterms:modified xsi:type="dcterms:W3CDTF">2024-01-31T22:55:40Z</dcterms:modified>
</cp:coreProperties>
</file>