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Inter"/>
      <p:regular r:id="rId14"/>
      <p:bold r:id="rId15"/>
    </p:embeddedFont>
    <p:embeddedFont>
      <p:font typeface="Outfit"/>
      <p:regular r:id="rId16"/>
      <p:bold r:id="rId17"/>
    </p:embeddedFont>
    <p:embeddedFont>
      <p:font typeface="Outfit Medium"/>
      <p:regular r:id="rId18"/>
      <p:bold r:id="rId19"/>
    </p:embeddedFont>
    <p:embeddedFont>
      <p:font typeface="Outfit SemiBold"/>
      <p:regular r:id="rId20"/>
      <p:bold r:id="rId21"/>
    </p:embeddedFont>
    <p:embeddedFont>
      <p:font typeface="Inter Medium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57">
          <p15:clr>
            <a:srgbClr val="A4A3A4"/>
          </p15:clr>
        </p15:guide>
        <p15:guide id="2" pos="2880">
          <p15:clr>
            <a:srgbClr val="A4A3A4"/>
          </p15:clr>
        </p15:guide>
        <p15:guide id="3" pos="268">
          <p15:clr>
            <a:srgbClr val="9AA0A6"/>
          </p15:clr>
        </p15:guide>
        <p15:guide id="4" pos="5613">
          <p15:clr>
            <a:srgbClr val="9AA0A6"/>
          </p15:clr>
        </p15:guide>
        <p15:guide id="5" orient="horz" pos="720">
          <p15:clr>
            <a:srgbClr val="9AA0A6"/>
          </p15:clr>
        </p15:guide>
        <p15:guide id="6" orient="horz" pos="2992">
          <p15:clr>
            <a:srgbClr val="9AA0A6"/>
          </p15:clr>
        </p15:guide>
        <p15:guide id="7" pos="4186">
          <p15:clr>
            <a:srgbClr val="9AA0A6"/>
          </p15:clr>
        </p15:guide>
        <p15:guide id="8" pos="15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57" orient="horz"/>
        <p:guide pos="2880"/>
        <p:guide pos="268"/>
        <p:guide pos="5613"/>
        <p:guide pos="720" orient="horz"/>
        <p:guide pos="2992" orient="horz"/>
        <p:guide pos="4186"/>
        <p:guide pos="15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SemiBold-regular.fntdata"/><Relationship Id="rId11" Type="http://schemas.openxmlformats.org/officeDocument/2006/relationships/slide" Target="slides/slide5.xml"/><Relationship Id="rId22" Type="http://schemas.openxmlformats.org/officeDocument/2006/relationships/font" Target="fonts/InterMedium-regular.fntdata"/><Relationship Id="rId10" Type="http://schemas.openxmlformats.org/officeDocument/2006/relationships/slide" Target="slides/slide4.xml"/><Relationship Id="rId21" Type="http://schemas.openxmlformats.org/officeDocument/2006/relationships/font" Target="fonts/Outfit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Inter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Inter-bold.fntdata"/><Relationship Id="rId14" Type="http://schemas.openxmlformats.org/officeDocument/2006/relationships/font" Target="fonts/Inter-regular.fntdata"/><Relationship Id="rId17" Type="http://schemas.openxmlformats.org/officeDocument/2006/relationships/font" Target="fonts/Outfit-bold.fntdata"/><Relationship Id="rId16" Type="http://schemas.openxmlformats.org/officeDocument/2006/relationships/font" Target="fonts/Outfi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utfitMedium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utfit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99c59c5d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199c59c5d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eac70598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1eac70598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eac70598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1eac70598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eac70598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1eac70598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eac70598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1eac70598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81c740165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181c74016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pico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ella sezione e descrizione 1">
  <p:cSld name="SECTION_TITLE_AND_DESCRIPTION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" type="subTitle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0" name="Google Shape;60;p12"/>
          <p:cNvSpPr/>
          <p:nvPr>
            <p:ph idx="3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4"/>
          <p:cNvSpPr/>
          <p:nvPr>
            <p:ph idx="2" type="pic"/>
          </p:nvPr>
        </p:nvSpPr>
        <p:spPr>
          <a:xfrm>
            <a:off x="4277025" y="-36875"/>
            <a:ext cx="5982300" cy="5281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4"/>
          <p:cNvSpPr/>
          <p:nvPr/>
        </p:nvSpPr>
        <p:spPr>
          <a:xfrm flipH="1" rot="10800000">
            <a:off x="41756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 flipH="1" rot="10800000">
            <a:off x="42518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ella sezione e descrizione 1">
  <p:cSld name="SECTION_TITLE_AND_DESCRIPTION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1" name="Google Shape;111;p21"/>
          <p:cNvSpPr/>
          <p:nvPr>
            <p:ph idx="3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1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310400" y="24293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800"/>
              <a:buNone/>
              <a:defRPr sz="4800">
                <a:solidFill>
                  <a:srgbClr val="00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 rot="10800000">
            <a:off x="42518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2923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Outfit"/>
              <a:buNone/>
              <a:defRPr b="1" i="0" sz="28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b="0" i="0" sz="18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b="0" i="0" sz="1400" u="none" cap="none" strike="noStrik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rgbClr val="00FFF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Font typeface="Outfit"/>
              <a:buNone/>
              <a:defRPr b="1" i="0" sz="2800" u="none" cap="none" strike="noStrike">
                <a:solidFill>
                  <a:srgbClr val="9D1D8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b="0" i="0" sz="18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b="0" i="0" sz="1400" u="none" cap="none" strike="noStrik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4875" y="186897"/>
            <a:ext cx="1707817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-75" y="21508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2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Esercizio: creare una prima</a:t>
            </a:r>
            <a:endParaRPr b="1" sz="3200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pagina HTML</a:t>
            </a:r>
            <a:endParaRPr b="1" sz="3200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35" name="Google Shape;135;p26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Creazione di una pagina HTML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424875" y="1143000"/>
            <a:ext cx="8301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L'esercizio prevede la creazione di una pagina HTML da zero, inserendo i tag fondamentali.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Si dovranno poi utilizzare i primi tag semantici imparati, applicandoli ai seguenti testi che simulano una pagina "Chi sono" o "Profilo", tipica dei siti personali. Andranno utilizzati i seguenti materiali a corredo nella cartella «assets»: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3 icone SVG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1 immagine jpg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1 file PDF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E’ consigliabile effettuare un’analisi preventiva dei contenuti, associando prima su carta (o altrove) ogni tag da applicare al relativo testo e poi passare alla scrittura via editor del codice ipotizzato.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Creazione di una pagina HTML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24875" y="1143000"/>
            <a:ext cx="83019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latin typeface="Inter"/>
                <a:ea typeface="Inter"/>
                <a:cs typeface="Inter"/>
                <a:sym typeface="Inter"/>
              </a:rPr>
              <a:t>Titolo della pagina</a:t>
            </a:r>
            <a:r>
              <a:rPr lang="it" sz="1200">
                <a:latin typeface="Inter"/>
                <a:ea typeface="Inter"/>
                <a:cs typeface="Inter"/>
                <a:sym typeface="Inter"/>
              </a:rPr>
              <a:t>: Il mio curriculum vitae - Chi sono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latin typeface="Inter"/>
                <a:ea typeface="Inter"/>
                <a:cs typeface="Inter"/>
                <a:sym typeface="Inter"/>
              </a:rPr>
              <a:t>Descrizione pagina</a:t>
            </a:r>
            <a:r>
              <a:rPr lang="it" sz="1200">
                <a:latin typeface="Inter"/>
                <a:ea typeface="Inter"/>
                <a:cs typeface="Inter"/>
                <a:sym typeface="Inter"/>
              </a:rPr>
              <a:t>: Il mio curriculum: profilo, competenze ed esperienze maturate ad oggi in ambito professionale.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latin typeface="Inter"/>
                <a:ea typeface="Inter"/>
                <a:cs typeface="Inter"/>
                <a:sym typeface="Inter"/>
              </a:rPr>
              <a:t>Contenuti pagina</a:t>
            </a:r>
            <a:r>
              <a:rPr lang="it" sz="1200">
                <a:latin typeface="Inter"/>
                <a:ea typeface="Inter"/>
                <a:cs typeface="Inter"/>
                <a:sym typeface="Inter"/>
              </a:rPr>
              <a:t>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Curriculum vitae - Mario Rossi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Web developer &amp; Consulente SEO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Info personali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- </a:t>
            </a:r>
            <a:r>
              <a:rPr lang="it" sz="1200">
                <a:latin typeface="Inter"/>
                <a:ea typeface="Inter"/>
                <a:cs typeface="Inter"/>
                <a:sym typeface="Inter"/>
              </a:rPr>
              <a:t>IMMAGINE profilo.png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- ICONA - Data di nascita: 22-10-1993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- ICONA - Telefono: 06-10203040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- ICONA - Whatsapp: 06-10203040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Su di me: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"Sembra sempre impossibile, finché non viene fatto." (Nelson Mandela Book)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Creazione di una pagina HTML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24875" y="1143000"/>
            <a:ext cx="83019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latin typeface="Inter"/>
                <a:ea typeface="Inter"/>
                <a:cs typeface="Inter"/>
                <a:sym typeface="Inter"/>
              </a:rPr>
              <a:t>Presentazione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Lavoro come sviluppatore Front End in qualità di libero professionista secondo il motto "Fai della tua passione un lavoro e non lavorerai nemmeno per 1 giorno". Collaboro con aziende pubbliche e private su progetti in fase di startup, sia come sviluppatore che come consulente SEO per partire con il piede giusto.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latin typeface="Inter"/>
                <a:ea typeface="Inter"/>
                <a:cs typeface="Inter"/>
                <a:sym typeface="Inter"/>
              </a:rPr>
              <a:t>Formazione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Diploma scientifico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Conseguito nel 2010 con votazione 100/100 presso l'istituto Righi.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Master Web Developer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Conseguito nel 2016 presso Epicode School -LINK-.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Riconosciuto in via ufficiale per crediti formativi. Il certificato è stato rinnovato nel 2019 tramite nuovo esame.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Creazione di una pagina HTML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424875" y="1143000"/>
            <a:ext cx="83019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latin typeface="Inter"/>
                <a:ea typeface="Inter"/>
                <a:cs typeface="Inter"/>
                <a:sym typeface="Inter"/>
              </a:rPr>
              <a:t>Competenze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Conoscenze tecniche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Le conoscenze nel mio bagaglio tecnico sono le seguenti: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&lt;HTML&gt;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CSS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Javascript/Typescript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Angular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SEO tecnica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Conoscenze operative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Sviluppo web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Dal PSD all'HTML, sviluppo di template per CMS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Ottimizzazione CSS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Pulizia di codice inusato, minify e verifica compatibilità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Ottimizzazione SEO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Copywriting, ottimizzazioni tecniche on-site, ottimizzazioni off-site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75" name="Google Shape;175;p30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Creazione di una pagina HTML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414450" y="1143000"/>
            <a:ext cx="83019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Per stampare questa pagina premere i tasti Ctrl + P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oppure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Scarica il mio C.V. -LINK-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Autorizzo il trattamento dei dati personali secondo il decreto vigente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Copyright ©2021 - Tutti i diritti riservati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ctrTitle"/>
          </p:nvPr>
        </p:nvSpPr>
        <p:spPr>
          <a:xfrm>
            <a:off x="347000" y="3885850"/>
            <a:ext cx="3679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rPr lang="it" sz="3000"/>
              <a:t>GRAZIE</a:t>
            </a:r>
            <a:br>
              <a:rPr lang="it" sz="3000"/>
            </a:br>
            <a:r>
              <a:rPr lang="it" sz="1200"/>
              <a:t>EPICODE</a:t>
            </a:r>
            <a:br>
              <a:rPr lang="it" sz="1200"/>
            </a:br>
            <a:endParaRPr b="0" sz="1200">
              <a:solidFill>
                <a:srgbClr val="5E5E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picode-scu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picode-chia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