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1" r:id="rId5"/>
    <p:sldId id="263" r:id="rId6"/>
    <p:sldId id="256" r:id="rId7"/>
    <p:sldId id="260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EB925-D7FB-4352-8BBC-02F5E53CC9DE}" type="datetimeFigureOut">
              <a:rPr lang="it-IT" smtClean="0"/>
              <a:t>19/12/2024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A67C-C991-4266-8E0B-9F709B78BA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2762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9A67C-C991-4266-8E0B-9F709B78BAD8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064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5CAEF2-A716-0BB7-0844-D5B0F64B8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3F172EC-97D5-B6FF-E62B-55D9AA794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22DFCE-4B91-A3BC-1F3C-C3BD9492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7248-D03E-4F83-B5C0-B1DD37278BBF}" type="datetimeFigureOut">
              <a:rPr lang="it-IT" smtClean="0"/>
              <a:t>19/12/2024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8E79AF-C656-B29A-A194-7DC8E22E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8C884A-5EFE-365A-A51E-0259C543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B219-362C-4ADB-8B07-A07BBBBF29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86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A5348F-402D-16AB-3401-A897FAA9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2CAC22A-E4A4-C144-5F3D-DFB093073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998622-8B23-DE77-D24E-51294509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7248-D03E-4F83-B5C0-B1DD37278BBF}" type="datetimeFigureOut">
              <a:rPr lang="it-IT" smtClean="0"/>
              <a:t>19/12/2024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8854CD-8D4F-406C-7FDE-EB2C792A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CB3704-9D73-138E-37D2-13BFBDCB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B219-362C-4ADB-8B07-A07BBBBF29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486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942FE96-6813-7E87-DD49-E0A13DB0E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9D5864C-65CA-5EF5-B98D-CB02F8551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AF7A0A-FCC2-4719-7A39-47923EE4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7248-D03E-4F83-B5C0-B1DD37278BBF}" type="datetimeFigureOut">
              <a:rPr lang="it-IT" smtClean="0"/>
              <a:t>19/12/2024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847FFF-8294-0F13-DF23-A44D5192B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17BF69-40CA-8DD6-FCCA-9B87BFF6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B219-362C-4ADB-8B07-A07BBBBF29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889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7ADAEE-6B65-82CC-B469-6092530E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6E9516-6738-8BE3-D64E-72D925DDD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ABA22B-5CC7-D197-E53C-897866569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7248-D03E-4F83-B5C0-B1DD37278BBF}" type="datetimeFigureOut">
              <a:rPr lang="it-IT" smtClean="0"/>
              <a:t>19/12/2024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79B9B7-7EF2-8219-5588-4225B4752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18FB49-3FA7-640E-8A28-062ED921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B219-362C-4ADB-8B07-A07BBBBF29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173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37163D-B345-00F5-AF4B-CE05EB1B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857EF6-93EE-2F39-FEDF-04ABF5B0F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4AEF3B-ADDC-9DFF-A396-D2956CAE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7248-D03E-4F83-B5C0-B1DD37278BBF}" type="datetimeFigureOut">
              <a:rPr lang="it-IT" smtClean="0"/>
              <a:t>19/12/2024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E6CDC7-DEF7-498B-A35B-C835CF1E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D7E474-294D-674B-995F-CA285222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B219-362C-4ADB-8B07-A07BBBBF29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864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926EC3-FC47-624B-9153-0E6718C6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C2D6B8-3A95-7367-9AA2-BB034146C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619B5DA-3013-CFE7-6B95-62752CC02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C038CF1-1D3C-C7D7-8144-5A903C0D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7248-D03E-4F83-B5C0-B1DD37278BBF}" type="datetimeFigureOut">
              <a:rPr lang="it-IT" smtClean="0"/>
              <a:t>19/12/2024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A338B78-1E13-161E-519E-1CF96E2F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560D378-CB0B-9788-E357-2D2CB623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B219-362C-4ADB-8B07-A07BBBBF29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390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40201C-D25B-E480-F2AF-DBBD0A05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2761EE6-75FD-BF89-45E2-9BECBAE87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806F586-1DEA-FC6F-10E4-9C70A7809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F8497D-F41C-667B-DFC2-2D5788FE5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E1D9F0E-7266-38CC-BAB0-50F85DD35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65DD2AF-3121-B797-C63C-E66D92BF4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7248-D03E-4F83-B5C0-B1DD37278BBF}" type="datetimeFigureOut">
              <a:rPr lang="it-IT" smtClean="0"/>
              <a:t>19/12/2024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C333E26-2836-7DD5-7CF2-DC28300A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345079A-3072-9DD1-D9B4-5400D4D6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B219-362C-4ADB-8B07-A07BBBBF29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79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D2EC8A-C5CB-05AB-9626-71D1ED90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8C8D577-75BB-8665-AEFB-761B447A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7248-D03E-4F83-B5C0-B1DD37278BBF}" type="datetimeFigureOut">
              <a:rPr lang="it-IT" smtClean="0"/>
              <a:t>19/12/2024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387AE14-2C89-0F91-02A7-8845B43D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0816535-B6C8-F0EA-1497-0CA05337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B219-362C-4ADB-8B07-A07BBBBF29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917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293CD71-6700-6338-9416-1D619A9A9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7248-D03E-4F83-B5C0-B1DD37278BBF}" type="datetimeFigureOut">
              <a:rPr lang="it-IT" smtClean="0"/>
              <a:t>19/12/2024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2C98CF8-56F9-7093-B040-1A69D9D18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85A1CFC-1061-BBF3-41F3-C9292E3B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B219-362C-4ADB-8B07-A07BBBBF29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98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7B3ED0-3000-48A3-391F-D4C451614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885963-833D-8D52-5524-0586E1FE9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F6AD777-E6F4-BBB1-B5BE-ED75314E6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9B72828-BC65-56E3-53B6-E9AA2C74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7248-D03E-4F83-B5C0-B1DD37278BBF}" type="datetimeFigureOut">
              <a:rPr lang="it-IT" smtClean="0"/>
              <a:t>19/12/2024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687F7CE-D012-7C40-D6E4-A15AFADB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747E6D5-D785-65A4-E660-DD5B23F5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B219-362C-4ADB-8B07-A07BBBBF29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886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7B9ADB-60A7-ED96-6EF7-939C4EE3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2D92CB6-BC3E-9565-93C9-A5A58B968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8521240-8593-1DBC-164A-9BE2B0349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DC9984B-3477-5635-EF05-F7D6FEAC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7248-D03E-4F83-B5C0-B1DD37278BBF}" type="datetimeFigureOut">
              <a:rPr lang="it-IT" smtClean="0"/>
              <a:t>19/12/2024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77F7E7-A185-7414-987C-22ED5C96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DC9CB80-51AF-DD45-A4A0-103B7A88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B219-362C-4ADB-8B07-A07BBBBF29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78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14ECBD0-9C94-5D61-0B04-B01332A7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422FEA2-503A-9FFE-B2BE-79351F5A7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BAAA6F-38D8-44A5-3610-34B7F1964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9F7248-D03E-4F83-B5C0-B1DD37278BBF}" type="datetimeFigureOut">
              <a:rPr lang="it-IT" smtClean="0"/>
              <a:t>19/12/2024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5A9873-C31E-9B78-2F8A-E55A9361F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E182A9-862F-AF63-0104-4EB4CE9D3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14B219-362C-4ADB-8B07-A07BBBBF29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690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0.jp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CE3510-B8E3-6E79-CA87-85257739F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620" y="3189569"/>
            <a:ext cx="6526572" cy="230428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000" b="1" kern="1200" dirty="0">
                <a:solidFill>
                  <a:srgbClr val="19325C"/>
                </a:solidFill>
                <a:latin typeface="Aptos ExtraBold" panose="020F0502020204030204" pitchFamily="34" charset="0"/>
              </a:rPr>
              <a:t>TECNOLOGIE WEB</a:t>
            </a:r>
          </a:p>
        </p:txBody>
      </p:sp>
      <p:pic>
        <p:nvPicPr>
          <p:cNvPr id="5" name="Immagine 4" descr="Immagine che contiene testo, logo, Carattere, simbolo&#10;&#10;Descrizione generata automaticamente">
            <a:extLst>
              <a:ext uri="{FF2B5EF4-FFF2-40B4-BE49-F238E27FC236}">
                <a16:creationId xmlns:a16="http://schemas.microsoft.com/office/drawing/2014/main" id="{C6B86DBF-1CF7-FDB1-9FB8-6A606F02E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20" y="663805"/>
            <a:ext cx="6032738" cy="2458340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EC70AE7F-EE82-FA70-ED48-7E0639237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5812" y="452483"/>
            <a:ext cx="4011972" cy="54741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b="1" dirty="0">
                <a:solidFill>
                  <a:srgbClr val="19325C"/>
                </a:solidFill>
              </a:rPr>
              <a:t>Proponenti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De Vivo Giuseppe (2748)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Mucchetti Giorgio Simone (2809)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Pirozzi Francesco (2860)</a:t>
            </a:r>
          </a:p>
        </p:txBody>
      </p:sp>
    </p:spTree>
    <p:extLst>
      <p:ext uri="{BB962C8B-B14F-4D97-AF65-F5344CB8AC3E}">
        <p14:creationId xmlns:p14="http://schemas.microsoft.com/office/powerpoint/2010/main" val="384148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327DD5-DE54-ADF1-1EBA-B07C6DF1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541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accent1"/>
                </a:solidFill>
              </a:rPr>
              <a:t>E – COMMERCE PER PRODOTTI NAUTICI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436BC4-75AD-555D-7267-9C28AE706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047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 progetto si concentra sulla progettazione e lo sviluppo di un sito web completo per la gestione di un e-commerce specializzato nella vendita di articoli nautici.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7B30A3-E502-3583-E456-BFA63A598AEB}"/>
              </a:ext>
            </a:extLst>
          </p:cNvPr>
          <p:cNvSpPr txBox="1"/>
          <p:nvPr/>
        </p:nvSpPr>
        <p:spPr>
          <a:xfrm>
            <a:off x="838200" y="2745360"/>
            <a:ext cx="609295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/>
                </a:solidFill>
              </a:rPr>
              <a:t>SERVIZI</a:t>
            </a:r>
          </a:p>
          <a:p>
            <a:r>
              <a:rPr lang="it-IT" sz="2400" dirty="0"/>
              <a:t>Il sito web offre una piattaforma completa per la vendita online di prodotti nautici, inclusa la gestione del catalogo, la gestione degli utenti e la gestione del database. L'obiettivo è creare un'esperienza di shopping online intuitiva e sicura per gli appassionati di attività nautiche.</a:t>
            </a:r>
          </a:p>
          <a:p>
            <a:endParaRPr lang="it-IT" dirty="0"/>
          </a:p>
        </p:txBody>
      </p:sp>
      <p:pic>
        <p:nvPicPr>
          <p:cNvPr id="8" name="Immagine 7" descr="Immagine che contiene testo, logo, biglietto da visita, Elementi grafici&#10;&#10;Descrizione generata automaticamente">
            <a:extLst>
              <a:ext uri="{FF2B5EF4-FFF2-40B4-BE49-F238E27FC236}">
                <a16:creationId xmlns:a16="http://schemas.microsoft.com/office/drawing/2014/main" id="{A091CD10-F7D7-7173-277D-39998BB22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887" y="2443553"/>
            <a:ext cx="3769762" cy="379265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D3BA75E-3549-CB98-4487-9A2DD60F3EAB}"/>
              </a:ext>
            </a:extLst>
          </p:cNvPr>
          <p:cNvSpPr txBox="1"/>
          <p:nvPr/>
        </p:nvSpPr>
        <p:spPr>
          <a:xfrm>
            <a:off x="8138622" y="6254013"/>
            <a:ext cx="251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1"/>
                </a:solidFill>
              </a:rPr>
              <a:t>LOGO DEL SITO WEB</a:t>
            </a:r>
          </a:p>
        </p:txBody>
      </p:sp>
    </p:spTree>
    <p:extLst>
      <p:ext uri="{BB962C8B-B14F-4D97-AF65-F5344CB8AC3E}">
        <p14:creationId xmlns:p14="http://schemas.microsoft.com/office/powerpoint/2010/main" val="1032658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419BDA-9D6D-EC3C-CAAE-A6B20EB8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282829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accent1"/>
                </a:solidFill>
              </a:rPr>
              <a:t>OBIETTIVI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4FB3AA-FA14-B410-9E93-EB7BBAB15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32" y="1690688"/>
            <a:ext cx="10515600" cy="4694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presente progetto si propone di:</a:t>
            </a:r>
          </a:p>
          <a:p>
            <a:r>
              <a:rPr lang="it-IT" dirty="0"/>
              <a:t>Creare un'interfaccia utente responsive e user-friendly per gli acquirenti online;</a:t>
            </a:r>
          </a:p>
          <a:p>
            <a:r>
              <a:rPr lang="it-IT" dirty="0"/>
              <a:t>Implementare una gestione del catalogo con descrizione del prodotto e immagine;</a:t>
            </a:r>
          </a:p>
          <a:p>
            <a:r>
              <a:rPr lang="it-IT" dirty="0"/>
              <a:t>Consentire agli utenti di aggiungere prodotti al carrello;</a:t>
            </a:r>
          </a:p>
          <a:p>
            <a:r>
              <a:rPr lang="it-IT" dirty="0"/>
              <a:t>Creare un sistema di gestione degli utenti, con autenticazione e profili personalizzati.</a:t>
            </a:r>
          </a:p>
        </p:txBody>
      </p:sp>
    </p:spTree>
    <p:extLst>
      <p:ext uri="{BB962C8B-B14F-4D97-AF65-F5344CB8AC3E}">
        <p14:creationId xmlns:p14="http://schemas.microsoft.com/office/powerpoint/2010/main" val="3471058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AA671D-AD85-84AF-1EEA-2A5FB4BF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44" y="355981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70C0"/>
                </a:solidFill>
              </a:rPr>
              <a:t>SVILUPPO CODICE</a:t>
            </a:r>
            <a:endParaRPr lang="it-IT" dirty="0"/>
          </a:p>
        </p:txBody>
      </p:sp>
      <p:pic>
        <p:nvPicPr>
          <p:cNvPr id="4" name="Immagine 3" descr="Immagine che contiene Elementi grafici, simbolo, rosso, logo&#10;&#10;Descrizione generata automaticamente">
            <a:extLst>
              <a:ext uri="{FF2B5EF4-FFF2-40B4-BE49-F238E27FC236}">
                <a16:creationId xmlns:a16="http://schemas.microsoft.com/office/drawing/2014/main" id="{70514EB8-DF17-8428-851F-D395D6E0E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374" y="265176"/>
            <a:ext cx="2651126" cy="1325563"/>
          </a:xfrm>
          <a:prstGeom prst="rect">
            <a:avLst/>
          </a:prstGeom>
        </p:spPr>
      </p:pic>
      <p:pic>
        <p:nvPicPr>
          <p:cNvPr id="10" name="Immagine 9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31313F9C-C83D-B16D-0456-90104EB46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764" y="1772349"/>
            <a:ext cx="4464596" cy="2696295"/>
          </a:xfrm>
          <a:prstGeom prst="rect">
            <a:avLst/>
          </a:prstGeom>
        </p:spPr>
      </p:pic>
      <p:pic>
        <p:nvPicPr>
          <p:cNvPr id="12" name="Immagine 11" descr="Immagine che contiene testo, schermata, menu, Carattere&#10;&#10;Descrizione generata automaticamente">
            <a:extLst>
              <a:ext uri="{FF2B5EF4-FFF2-40B4-BE49-F238E27FC236}">
                <a16:creationId xmlns:a16="http://schemas.microsoft.com/office/drawing/2014/main" id="{F68E5F0B-BA81-25D5-1CA7-3C98A2DC6F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94" y="1590739"/>
            <a:ext cx="3656588" cy="4742137"/>
          </a:xfrm>
          <a:prstGeom prst="rect">
            <a:avLst/>
          </a:prstGeom>
        </p:spPr>
      </p:pic>
      <p:pic>
        <p:nvPicPr>
          <p:cNvPr id="14" name="Immagine 1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3B2B1ACE-2F15-1A64-3C4C-3924B2DAA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828" y="4941573"/>
            <a:ext cx="5844318" cy="1348100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0DFEB831-D5CF-0CEA-4AFA-AFA529AC6473}"/>
              </a:ext>
            </a:extLst>
          </p:cNvPr>
          <p:cNvSpPr/>
          <p:nvPr/>
        </p:nvSpPr>
        <p:spPr>
          <a:xfrm>
            <a:off x="6245352" y="1772349"/>
            <a:ext cx="960120" cy="248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017557B4-6F1B-941C-0798-4B9E3A24D4A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718304" y="1896587"/>
            <a:ext cx="15270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ttangolo 18">
            <a:extLst>
              <a:ext uri="{FF2B5EF4-FFF2-40B4-BE49-F238E27FC236}">
                <a16:creationId xmlns:a16="http://schemas.microsoft.com/office/drawing/2014/main" id="{AF5BEE26-B109-B6A9-A475-924B54AE5DFA}"/>
              </a:ext>
            </a:extLst>
          </p:cNvPr>
          <p:cNvSpPr/>
          <p:nvPr/>
        </p:nvSpPr>
        <p:spPr>
          <a:xfrm>
            <a:off x="704088" y="1517904"/>
            <a:ext cx="4014216" cy="4892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13C1E9A-C5E2-2E8E-548D-0A3CF23677DF}"/>
              </a:ext>
            </a:extLst>
          </p:cNvPr>
          <p:cNvSpPr txBox="1"/>
          <p:nvPr/>
        </p:nvSpPr>
        <p:spPr>
          <a:xfrm>
            <a:off x="1793426" y="6470354"/>
            <a:ext cx="183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</a:rPr>
              <a:t>CODICE CSS3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C628AE7-2E93-EC46-611A-FF0076EC853A}"/>
              </a:ext>
            </a:extLst>
          </p:cNvPr>
          <p:cNvSpPr txBox="1"/>
          <p:nvPr/>
        </p:nvSpPr>
        <p:spPr>
          <a:xfrm>
            <a:off x="7725244" y="6410579"/>
            <a:ext cx="1835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</a:rPr>
              <a:t>CODICE HTML5</a:t>
            </a: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09A4CDF5-1E96-8981-52F3-ED3CA19519EF}"/>
              </a:ext>
            </a:extLst>
          </p:cNvPr>
          <p:cNvCxnSpPr>
            <a:cxnSpLocks/>
          </p:cNvCxnSpPr>
          <p:nvPr/>
        </p:nvCxnSpPr>
        <p:spPr>
          <a:xfrm>
            <a:off x="6949440" y="2020824"/>
            <a:ext cx="0" cy="28163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ttangolo 25">
            <a:extLst>
              <a:ext uri="{FF2B5EF4-FFF2-40B4-BE49-F238E27FC236}">
                <a16:creationId xmlns:a16="http://schemas.microsoft.com/office/drawing/2014/main" id="{78F29156-BCC3-9816-83BD-FB37A807D929}"/>
              </a:ext>
            </a:extLst>
          </p:cNvPr>
          <p:cNvSpPr/>
          <p:nvPr/>
        </p:nvSpPr>
        <p:spPr>
          <a:xfrm>
            <a:off x="5376672" y="4837176"/>
            <a:ext cx="6111236" cy="15727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1E23566-E92C-04D8-3D0C-2BB1EC448EC9}"/>
              </a:ext>
            </a:extLst>
          </p:cNvPr>
          <p:cNvSpPr txBox="1"/>
          <p:nvPr/>
        </p:nvSpPr>
        <p:spPr>
          <a:xfrm>
            <a:off x="6347020" y="634376"/>
            <a:ext cx="8755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400" b="1" dirty="0">
                <a:solidFill>
                  <a:srgbClr val="0070C0"/>
                </a:solidFill>
              </a:rPr>
              <a:t>E</a:t>
            </a:r>
            <a:endParaRPr lang="it-IT" sz="4400" dirty="0"/>
          </a:p>
        </p:txBody>
      </p:sp>
      <p:pic>
        <p:nvPicPr>
          <p:cNvPr id="30" name="Elemento grafico 29">
            <a:extLst>
              <a:ext uri="{FF2B5EF4-FFF2-40B4-BE49-F238E27FC236}">
                <a16:creationId xmlns:a16="http://schemas.microsoft.com/office/drawing/2014/main" id="{8A4D9A09-9C14-FAD8-E004-E9710A9064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9173" y="265176"/>
            <a:ext cx="1329049" cy="132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155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  <p:bldP spid="19" grpId="0" animBg="1"/>
      <p:bldP spid="21" grpId="0"/>
      <p:bldP spid="23" grpId="0"/>
      <p:bldP spid="26" grpId="0" animBg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72B29-9B27-59B9-32B9-F8E2957B6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5E2E39-1320-7816-94F0-01AF3303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09093"/>
            <a:ext cx="4785359" cy="1325563"/>
          </a:xfrm>
        </p:spPr>
        <p:txBody>
          <a:bodyPr/>
          <a:lstStyle/>
          <a:p>
            <a:r>
              <a:rPr lang="it-IT" b="1" dirty="0">
                <a:solidFill>
                  <a:srgbClr val="0070C0"/>
                </a:solidFill>
              </a:rPr>
              <a:t>SVILUPPO CODICE                </a:t>
            </a:r>
          </a:p>
        </p:txBody>
      </p:sp>
      <p:pic>
        <p:nvPicPr>
          <p:cNvPr id="3" name="Immagine 2" descr="Immagine che contiene logo, clipart, Elementi grafici, grafica&#10;&#10;Descrizione generata automaticamente">
            <a:extLst>
              <a:ext uri="{FF2B5EF4-FFF2-40B4-BE49-F238E27FC236}">
                <a16:creationId xmlns:a16="http://schemas.microsoft.com/office/drawing/2014/main" id="{E85E7830-9CCA-B34B-5B85-366F83388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920" y="213730"/>
            <a:ext cx="1407993" cy="949469"/>
          </a:xfrm>
          <a:prstGeom prst="rect">
            <a:avLst/>
          </a:prstGeom>
        </p:spPr>
      </p:pic>
      <p:pic>
        <p:nvPicPr>
          <p:cNvPr id="5" name="Immagine 4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864C1C08-9233-0416-8986-F1A35F9C2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252" y="213730"/>
            <a:ext cx="2059376" cy="101921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01B35AE-807B-00F7-9C73-37AD91A00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9691"/>
            <a:ext cx="5088344" cy="596515"/>
          </a:xfrm>
          <a:prstGeom prst="rect">
            <a:avLst/>
          </a:prstGeom>
        </p:spPr>
      </p:pic>
      <p:pic>
        <p:nvPicPr>
          <p:cNvPr id="9" name="Immagine 8" descr="Immagine che contiene testo, schermata, software, Sistema operativo&#10;&#10;Descrizione generata automaticamente">
            <a:extLst>
              <a:ext uri="{FF2B5EF4-FFF2-40B4-BE49-F238E27FC236}">
                <a16:creationId xmlns:a16="http://schemas.microsoft.com/office/drawing/2014/main" id="{8ED4E966-78E0-D8C7-8886-3DD8AF5305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541" y="2397663"/>
            <a:ext cx="3943619" cy="3997642"/>
          </a:xfrm>
          <a:prstGeom prst="rect">
            <a:avLst/>
          </a:prstGeom>
        </p:spPr>
      </p:pic>
      <p:pic>
        <p:nvPicPr>
          <p:cNvPr id="11" name="Immagine 10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DEC6E8C7-B16A-1F19-8DFE-D254BE46F2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76" y="1943326"/>
            <a:ext cx="4809705" cy="4036850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A6F6D458-5963-A4C0-54F0-7B7E10FBDD06}"/>
              </a:ext>
            </a:extLst>
          </p:cNvPr>
          <p:cNvSpPr/>
          <p:nvPr/>
        </p:nvSpPr>
        <p:spPr>
          <a:xfrm>
            <a:off x="6096000" y="1529690"/>
            <a:ext cx="627449" cy="2442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EFA5009-B0AD-BCE3-DB35-A74F73AE862A}"/>
              </a:ext>
            </a:extLst>
          </p:cNvPr>
          <p:cNvSpPr/>
          <p:nvPr/>
        </p:nvSpPr>
        <p:spPr>
          <a:xfrm>
            <a:off x="6124772" y="1943326"/>
            <a:ext cx="788091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F1B559E-FF9A-729F-4D5C-FD6163072F4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861304" y="1651813"/>
            <a:ext cx="2346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CFBB653F-F660-9A91-02AC-01D9CE4EEF0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563813" y="2034766"/>
            <a:ext cx="560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ttangolo 19">
            <a:extLst>
              <a:ext uri="{FF2B5EF4-FFF2-40B4-BE49-F238E27FC236}">
                <a16:creationId xmlns:a16="http://schemas.microsoft.com/office/drawing/2014/main" id="{ED5DD3AF-E49B-1A60-7F35-663ADAC01DA2}"/>
              </a:ext>
            </a:extLst>
          </p:cNvPr>
          <p:cNvSpPr/>
          <p:nvPr/>
        </p:nvSpPr>
        <p:spPr>
          <a:xfrm>
            <a:off x="475488" y="1865377"/>
            <a:ext cx="5088325" cy="4213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8389C62-4F1A-569B-2C83-E962B4DA4412}"/>
              </a:ext>
            </a:extLst>
          </p:cNvPr>
          <p:cNvSpPr txBox="1"/>
          <p:nvPr/>
        </p:nvSpPr>
        <p:spPr>
          <a:xfrm>
            <a:off x="1186827" y="6174818"/>
            <a:ext cx="361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</a:rPr>
              <a:t>CODICE PYTHON/SQL ALCHEMY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0594707-2714-E3CE-2A30-1A54B1818C47}"/>
              </a:ext>
            </a:extLst>
          </p:cNvPr>
          <p:cNvSpPr txBox="1"/>
          <p:nvPr/>
        </p:nvSpPr>
        <p:spPr>
          <a:xfrm>
            <a:off x="7387974" y="6472094"/>
            <a:ext cx="284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</a:rPr>
              <a:t>CODICE PYTHON/FLASK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442CF096-6708-F130-FD0A-13F61D5720D8}"/>
              </a:ext>
            </a:extLst>
          </p:cNvPr>
          <p:cNvCxnSpPr>
            <a:cxnSpLocks/>
          </p:cNvCxnSpPr>
          <p:nvPr/>
        </p:nvCxnSpPr>
        <p:spPr>
          <a:xfrm flipV="1">
            <a:off x="5861304" y="1671869"/>
            <a:ext cx="0" cy="8499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3BE6ACC-EA3D-264A-D19B-98813E9F9DB3}"/>
              </a:ext>
            </a:extLst>
          </p:cNvPr>
          <p:cNvCxnSpPr>
            <a:cxnSpLocks/>
          </p:cNvCxnSpPr>
          <p:nvPr/>
        </p:nvCxnSpPr>
        <p:spPr>
          <a:xfrm>
            <a:off x="5861304" y="2521798"/>
            <a:ext cx="8621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33CCB2C-D63B-4D53-8D4E-83C717F97AFB}"/>
              </a:ext>
            </a:extLst>
          </p:cNvPr>
          <p:cNvSpPr/>
          <p:nvPr/>
        </p:nvSpPr>
        <p:spPr>
          <a:xfrm>
            <a:off x="6723450" y="2295597"/>
            <a:ext cx="4190288" cy="4164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F0CDD93-0A93-25C8-CB26-18CC5861F728}"/>
              </a:ext>
            </a:extLst>
          </p:cNvPr>
          <p:cNvSpPr txBox="1"/>
          <p:nvPr/>
        </p:nvSpPr>
        <p:spPr>
          <a:xfrm>
            <a:off x="6558934" y="369506"/>
            <a:ext cx="9050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rgbClr val="0070C0"/>
                </a:solidFill>
              </a:rPr>
              <a:t>E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7587500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3" grpId="0" animBg="1"/>
      <p:bldP spid="20" grpId="0" animBg="1"/>
      <p:bldP spid="21" grpId="0"/>
      <p:bldP spid="22" grpId="0"/>
      <p:bldP spid="29" grpId="0" animBg="1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368649-4972-160D-88A9-59FD73B18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2264" y="0"/>
            <a:ext cx="7967472" cy="1159955"/>
          </a:xfrm>
        </p:spPr>
        <p:txBody>
          <a:bodyPr/>
          <a:lstStyle/>
          <a:p>
            <a:r>
              <a:rPr lang="it-IT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TECNOLOGIE UTILIZZATE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5DE12CA-2E71-820A-6C0D-9BC1DFA0E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64" y="1159955"/>
            <a:ext cx="11460480" cy="1655762"/>
          </a:xfrm>
        </p:spPr>
        <p:txBody>
          <a:bodyPr>
            <a:normAutofit/>
          </a:bodyPr>
          <a:lstStyle/>
          <a:p>
            <a:pPr algn="l"/>
            <a:r>
              <a:rPr lang="it-IT" sz="3600" dirty="0"/>
              <a:t>Per la realizzazione del presente progetto sono state utilizzate le seguenti tecnologie:</a:t>
            </a:r>
          </a:p>
        </p:txBody>
      </p:sp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ECAAA0C9-D636-835B-7997-49EFF1DEA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3652" y="3110273"/>
            <a:ext cx="1730797" cy="1730797"/>
          </a:xfrm>
          <a:prstGeom prst="rect">
            <a:avLst/>
          </a:prstGeom>
        </p:spPr>
      </p:pic>
      <p:pic>
        <p:nvPicPr>
          <p:cNvPr id="21" name="Immagine 20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9A2D121A-C827-A4F9-34F5-422C865936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25" y="3444481"/>
            <a:ext cx="2847452" cy="1409247"/>
          </a:xfrm>
          <a:prstGeom prst="rect">
            <a:avLst/>
          </a:prstGeom>
        </p:spPr>
      </p:pic>
      <p:pic>
        <p:nvPicPr>
          <p:cNvPr id="25" name="Immagine 24" descr="Immagine che contiene logo, clipart, Elementi grafici, grafica&#10;&#10;Descrizione generata automaticamente">
            <a:extLst>
              <a:ext uri="{FF2B5EF4-FFF2-40B4-BE49-F238E27FC236}">
                <a16:creationId xmlns:a16="http://schemas.microsoft.com/office/drawing/2014/main" id="{ECCC7D75-6400-8230-939E-A63F2FC669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449" y="3287066"/>
            <a:ext cx="2239865" cy="1510435"/>
          </a:xfrm>
          <a:prstGeom prst="rect">
            <a:avLst/>
          </a:prstGeom>
        </p:spPr>
      </p:pic>
      <p:pic>
        <p:nvPicPr>
          <p:cNvPr id="27" name="Immagine 26" descr="Immagine che contiene schermata, Elementi grafici, Carattere, logo&#10;&#10;Descrizione generata automaticamente">
            <a:extLst>
              <a:ext uri="{FF2B5EF4-FFF2-40B4-BE49-F238E27FC236}">
                <a16:creationId xmlns:a16="http://schemas.microsoft.com/office/drawing/2014/main" id="{A3F15568-8C67-9AAA-31FF-DB5C79341D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877" y="3003490"/>
            <a:ext cx="2770113" cy="2077585"/>
          </a:xfrm>
          <a:prstGeom prst="rect">
            <a:avLst/>
          </a:prstGeom>
        </p:spPr>
      </p:pic>
      <p:pic>
        <p:nvPicPr>
          <p:cNvPr id="31" name="Immagine 30" descr="Immagine che contiene Elementi grafici, simbolo, rosso, logo&#10;&#10;Descrizione generata automaticamente">
            <a:extLst>
              <a:ext uri="{FF2B5EF4-FFF2-40B4-BE49-F238E27FC236}">
                <a16:creationId xmlns:a16="http://schemas.microsoft.com/office/drawing/2014/main" id="{1645B56E-13B4-E5BC-F2B1-8D720E010E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404" y="3098252"/>
            <a:ext cx="3509680" cy="175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722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213A52-E1BB-C10C-3E63-23331A731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563" y="2208276"/>
            <a:ext cx="5468874" cy="2441448"/>
          </a:xfrm>
        </p:spPr>
        <p:txBody>
          <a:bodyPr>
            <a:noAutofit/>
          </a:bodyPr>
          <a:lstStyle/>
          <a:p>
            <a:r>
              <a:rPr lang="it-IT" sz="7200" b="1" dirty="0">
                <a:solidFill>
                  <a:srgbClr val="0070C0"/>
                </a:solidFill>
              </a:rPr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4763614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201</Words>
  <Application>Microsoft Office PowerPoint</Application>
  <PresentationFormat>Widescreen</PresentationFormat>
  <Paragraphs>28</Paragraphs>
  <Slides>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Aptos ExtraBold</vt:lpstr>
      <vt:lpstr>Arial</vt:lpstr>
      <vt:lpstr>Calibri</vt:lpstr>
      <vt:lpstr>Tema di Office</vt:lpstr>
      <vt:lpstr>TECNOLOGIE WEB</vt:lpstr>
      <vt:lpstr>E – COMMERCE PER PRODOTTI NAUTICI</vt:lpstr>
      <vt:lpstr>OBIETTIVI DEL PROGETTO</vt:lpstr>
      <vt:lpstr>SVILUPPO CODICE</vt:lpstr>
      <vt:lpstr>SVILUPPO CODICE                </vt:lpstr>
      <vt:lpstr>TECNOLOGIE UTILIZZATE</vt:lpstr>
      <vt:lpstr>THANKS FOR WATCHING!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Giorgio Simone Mucchetti</dc:creator>
  <cp:lastModifiedBy>Giorgio Simone Mucchetti</cp:lastModifiedBy>
  <cp:revision>27</cp:revision>
  <dcterms:created xsi:type="dcterms:W3CDTF">2024-12-16T10:07:00Z</dcterms:created>
  <dcterms:modified xsi:type="dcterms:W3CDTF">2024-12-19T09:43:08Z</dcterms:modified>
</cp:coreProperties>
</file>