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1" r:id="rId5"/>
    <p:sldId id="263" r:id="rId6"/>
    <p:sldId id="256" r:id="rId7"/>
    <p:sldId id="260" r:id="rId8"/>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EB925-D7FB-4352-8BBC-02F5E53CC9DE}" type="datetimeFigureOut">
              <a:rPr lang="it-IT" smtClean="0"/>
              <a:t>19/12/2024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9A67C-C991-4266-8E0B-9F709B78BAD8}" type="slidenum">
              <a:rPr lang="it-IT" smtClean="0"/>
              <a:t>‹N›</a:t>
            </a:fld>
            <a:endParaRPr lang="it-IT"/>
          </a:p>
        </p:txBody>
      </p:sp>
    </p:spTree>
    <p:extLst>
      <p:ext uri="{BB962C8B-B14F-4D97-AF65-F5344CB8AC3E}">
        <p14:creationId xmlns:p14="http://schemas.microsoft.com/office/powerpoint/2010/main" val="2722762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D29A67C-C991-4266-8E0B-9F709B78BAD8}" type="slidenum">
              <a:rPr lang="it-IT" smtClean="0"/>
              <a:t>6</a:t>
            </a:fld>
            <a:endParaRPr lang="it-IT"/>
          </a:p>
        </p:txBody>
      </p:sp>
    </p:spTree>
    <p:extLst>
      <p:ext uri="{BB962C8B-B14F-4D97-AF65-F5344CB8AC3E}">
        <p14:creationId xmlns:p14="http://schemas.microsoft.com/office/powerpoint/2010/main" val="239064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5CAEF2-A716-0BB7-0844-D5B0F64B894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3F172EC-97D5-B6FF-E62B-55D9AA794F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722DFCE-4B91-A3BC-1F3C-C3BD94924C2A}"/>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5" name="Segnaposto piè di pagina 4">
            <a:extLst>
              <a:ext uri="{FF2B5EF4-FFF2-40B4-BE49-F238E27FC236}">
                <a16:creationId xmlns:a16="http://schemas.microsoft.com/office/drawing/2014/main" id="{398E79AF-C656-B29A-A194-7DC8E22E90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68C884A-5EFE-365A-A51E-0259C543493F}"/>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128686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A5348F-402D-16AB-3401-A897FAA91E8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2CAC22A-E4A4-C144-5F3D-DFB093073CC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998622-8B23-DE77-D24E-512945097CA8}"/>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5" name="Segnaposto piè di pagina 4">
            <a:extLst>
              <a:ext uri="{FF2B5EF4-FFF2-40B4-BE49-F238E27FC236}">
                <a16:creationId xmlns:a16="http://schemas.microsoft.com/office/drawing/2014/main" id="{198854CD-8D4F-406C-7FDE-EB2C792A2A2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8CB3704-9D73-138E-37D2-13BFBDCB88C7}"/>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994865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942FE96-6813-7E87-DD49-E0A13DB0E81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9D5864C-65CA-5EF5-B98D-CB02F855103E}"/>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7AF7A0A-FCC2-4719-7A39-47923EE4140D}"/>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5" name="Segnaposto piè di pagina 4">
            <a:extLst>
              <a:ext uri="{FF2B5EF4-FFF2-40B4-BE49-F238E27FC236}">
                <a16:creationId xmlns:a16="http://schemas.microsoft.com/office/drawing/2014/main" id="{E3847FFF-8294-0F13-DF23-A44D5192B2B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17BF69-40CA-8DD6-FCCA-9B87BFF6F2FE}"/>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958898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7ADAEE-6B65-82CC-B469-6092530E14B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6E9516-6738-8BE3-D64E-72D925DDD5E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9ABA22B-5CC7-D197-E53C-897866569480}"/>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5" name="Segnaposto piè di pagina 4">
            <a:extLst>
              <a:ext uri="{FF2B5EF4-FFF2-40B4-BE49-F238E27FC236}">
                <a16:creationId xmlns:a16="http://schemas.microsoft.com/office/drawing/2014/main" id="{3779B9B7-7EF2-8219-5588-4225B475284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B18FB49-3FA7-640E-8A28-062ED9213788}"/>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333173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F37163D-B345-00F5-AF4B-CE05EB1B731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2857EF6-93EE-2F39-FEDF-04ABF5B0FA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A4AEF3B-ADDC-9DFF-A396-D2956CAEF7F2}"/>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5" name="Segnaposto piè di pagina 4">
            <a:extLst>
              <a:ext uri="{FF2B5EF4-FFF2-40B4-BE49-F238E27FC236}">
                <a16:creationId xmlns:a16="http://schemas.microsoft.com/office/drawing/2014/main" id="{BFE6CDC7-DEF7-498B-A35B-C835CF1EA6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3D7E474-294D-674B-995F-CA28522231CC}"/>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3408645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926EC3-FC47-624B-9153-0E6718C66BE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8C2D6B8-3A95-7367-9AA2-BB034146C1B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619B5DA-3013-CFE7-6B95-62752CC0245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4C038CF1-1D3C-C7D7-8144-5A903C0D40F2}"/>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6" name="Segnaposto piè di pagina 5">
            <a:extLst>
              <a:ext uri="{FF2B5EF4-FFF2-40B4-BE49-F238E27FC236}">
                <a16:creationId xmlns:a16="http://schemas.microsoft.com/office/drawing/2014/main" id="{8A338B78-1E13-161E-519E-1CF96E2FA3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8560D378-CB0B-9788-E357-2D2CB6238E15}"/>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156390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0201C-D25B-E480-F2AF-DBBD0A05E96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2761EE6-75FD-BF89-45E2-9BECBAE87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0806F586-1DEA-FC6F-10E4-9C70A7809525}"/>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7F8497D-F41C-667B-DFC2-2D5788FE5B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E1D9F0E-7266-38CC-BAB0-50F85DD35E5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65DD2AF-3121-B797-C63C-E66D92BF450A}"/>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8" name="Segnaposto piè di pagina 7">
            <a:extLst>
              <a:ext uri="{FF2B5EF4-FFF2-40B4-BE49-F238E27FC236}">
                <a16:creationId xmlns:a16="http://schemas.microsoft.com/office/drawing/2014/main" id="{5C333E26-2836-7DD5-7CF2-DC28300AA808}"/>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345079A-3072-9DD1-D9B4-5400D4D67C2B}"/>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388579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DD2EC8A-C5CB-05AB-9626-71D1ED90659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8C8D577-75BB-8665-AEFB-761B447A7912}"/>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4" name="Segnaposto piè di pagina 3">
            <a:extLst>
              <a:ext uri="{FF2B5EF4-FFF2-40B4-BE49-F238E27FC236}">
                <a16:creationId xmlns:a16="http://schemas.microsoft.com/office/drawing/2014/main" id="{0387AE14-2C89-0F91-02A7-8845B43D168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0816535-B6C8-F0EA-1497-0CA0533729D0}"/>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759174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3293CD71-6700-6338-9416-1D619A9A9446}"/>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3" name="Segnaposto piè di pagina 2">
            <a:extLst>
              <a:ext uri="{FF2B5EF4-FFF2-40B4-BE49-F238E27FC236}">
                <a16:creationId xmlns:a16="http://schemas.microsoft.com/office/drawing/2014/main" id="{F2C98CF8-56F9-7093-B040-1A69D9D18899}"/>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85A1CFC-1061-BBF3-41F3-C9292E3B2294}"/>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2976986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7B3ED0-3000-48A3-391F-D4C45161499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3885963-833D-8D52-5524-0586E1FE9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EF6AD777-E6F4-BBB1-B5BE-ED75314E6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9B72828-BC65-56E3-53B6-E9AA2C74FBE5}"/>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6" name="Segnaposto piè di pagina 5">
            <a:extLst>
              <a:ext uri="{FF2B5EF4-FFF2-40B4-BE49-F238E27FC236}">
                <a16:creationId xmlns:a16="http://schemas.microsoft.com/office/drawing/2014/main" id="{1687F7CE-D012-7C40-D6E4-A15AFADB0AF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747E6D5-D785-65A4-E660-DD5B23F52677}"/>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2628861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D7B9ADB-60A7-ED96-6EF7-939C4EE3025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2D92CB6-BC3E-9565-93C9-A5A58B968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8521240-8593-1DBC-164A-9BE2B0349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C9984B-3477-5635-EF05-F7D6FEAC17AC}"/>
              </a:ext>
            </a:extLst>
          </p:cNvPr>
          <p:cNvSpPr>
            <a:spLocks noGrp="1"/>
          </p:cNvSpPr>
          <p:nvPr>
            <p:ph type="dt" sz="half" idx="10"/>
          </p:nvPr>
        </p:nvSpPr>
        <p:spPr/>
        <p:txBody>
          <a:bodyPr/>
          <a:lstStyle/>
          <a:p>
            <a:fld id="{249F7248-D03E-4F83-B5C0-B1DD37278BBF}" type="datetimeFigureOut">
              <a:rPr lang="it-IT" smtClean="0"/>
              <a:t>19/12/2024</a:t>
            </a:fld>
            <a:endParaRPr lang="it-IT"/>
          </a:p>
        </p:txBody>
      </p:sp>
      <p:sp>
        <p:nvSpPr>
          <p:cNvPr id="6" name="Segnaposto piè di pagina 5">
            <a:extLst>
              <a:ext uri="{FF2B5EF4-FFF2-40B4-BE49-F238E27FC236}">
                <a16:creationId xmlns:a16="http://schemas.microsoft.com/office/drawing/2014/main" id="{B377F7E7-A185-7414-987C-22ED5C96FAD0}"/>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C9CB80-51AF-DD45-A4A0-103B7A885222}"/>
              </a:ext>
            </a:extLst>
          </p:cNvPr>
          <p:cNvSpPr>
            <a:spLocks noGrp="1"/>
          </p:cNvSpPr>
          <p:nvPr>
            <p:ph type="sldNum" sz="quarter" idx="12"/>
          </p:nvPr>
        </p:nvSpPr>
        <p:spPr/>
        <p:txBody>
          <a:bodyPr/>
          <a:lstStyle/>
          <a:p>
            <a:fld id="{1014B219-362C-4ADB-8B07-A07BBBBF29AB}" type="slidenum">
              <a:rPr lang="it-IT" smtClean="0"/>
              <a:t>‹N›</a:t>
            </a:fld>
            <a:endParaRPr lang="it-IT"/>
          </a:p>
        </p:txBody>
      </p:sp>
    </p:spTree>
    <p:extLst>
      <p:ext uri="{BB962C8B-B14F-4D97-AF65-F5344CB8AC3E}">
        <p14:creationId xmlns:p14="http://schemas.microsoft.com/office/powerpoint/2010/main" val="2426783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14ECBD0-9C94-5D61-0B04-B01332A7D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422FEA2-503A-9FFE-B2BE-79351F5A7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BBAAA6F-38D8-44A5-3610-34B7F1964C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9F7248-D03E-4F83-B5C0-B1DD37278BBF}" type="datetimeFigureOut">
              <a:rPr lang="it-IT" smtClean="0"/>
              <a:t>19/12/2024</a:t>
            </a:fld>
            <a:endParaRPr lang="it-IT"/>
          </a:p>
        </p:txBody>
      </p:sp>
      <p:sp>
        <p:nvSpPr>
          <p:cNvPr id="5" name="Segnaposto piè di pagina 4">
            <a:extLst>
              <a:ext uri="{FF2B5EF4-FFF2-40B4-BE49-F238E27FC236}">
                <a16:creationId xmlns:a16="http://schemas.microsoft.com/office/drawing/2014/main" id="{D25A9873-C31E-9B78-2F8A-E55A9361FB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97E182A9-862F-AF63-0104-4EB4CE9D3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14B219-362C-4ADB-8B07-A07BBBBF29AB}" type="slidenum">
              <a:rPr lang="it-IT" smtClean="0"/>
              <a:t>‹N›</a:t>
            </a:fld>
            <a:endParaRPr lang="it-IT"/>
          </a:p>
        </p:txBody>
      </p:sp>
    </p:spTree>
    <p:extLst>
      <p:ext uri="{BB962C8B-B14F-4D97-AF65-F5344CB8AC3E}">
        <p14:creationId xmlns:p14="http://schemas.microsoft.com/office/powerpoint/2010/main" val="3636905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10.jp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CE3510-B8E3-6E79-CA87-85257739FDFE}"/>
              </a:ext>
            </a:extLst>
          </p:cNvPr>
          <p:cNvSpPr>
            <a:spLocks noGrp="1"/>
          </p:cNvSpPr>
          <p:nvPr>
            <p:ph type="ctrTitle"/>
          </p:nvPr>
        </p:nvSpPr>
        <p:spPr>
          <a:xfrm>
            <a:off x="724620" y="3189569"/>
            <a:ext cx="6526572" cy="2304288"/>
          </a:xfrm>
        </p:spPr>
        <p:txBody>
          <a:bodyPr vert="horz" lIns="91440" tIns="45720" rIns="91440" bIns="45720" rtlCol="0" anchor="b">
            <a:noAutofit/>
          </a:bodyPr>
          <a:lstStyle/>
          <a:p>
            <a:r>
              <a:rPr lang="en-US" sz="8000" b="1" kern="1200" dirty="0">
                <a:solidFill>
                  <a:srgbClr val="19325C"/>
                </a:solidFill>
                <a:latin typeface="Aptos ExtraBold" panose="020F0502020204030204" pitchFamily="34" charset="0"/>
              </a:rPr>
              <a:t>TECNOLOGIE WEB</a:t>
            </a:r>
          </a:p>
        </p:txBody>
      </p:sp>
      <p:pic>
        <p:nvPicPr>
          <p:cNvPr id="5" name="Immagine 4" descr="Immagine che contiene testo, logo, Carattere, simbolo&#10;&#10;Descrizione generata automaticamente">
            <a:extLst>
              <a:ext uri="{FF2B5EF4-FFF2-40B4-BE49-F238E27FC236}">
                <a16:creationId xmlns:a16="http://schemas.microsoft.com/office/drawing/2014/main" id="{C6B86DBF-1CF7-FDB1-9FB8-6A606F02E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20" y="663805"/>
            <a:ext cx="6032738" cy="2458340"/>
          </a:xfrm>
          <a:prstGeom prst="rect">
            <a:avLst/>
          </a:prstGeom>
        </p:spPr>
      </p:pic>
      <p:sp>
        <p:nvSpPr>
          <p:cNvPr id="3" name="Sottotitolo 2">
            <a:extLst>
              <a:ext uri="{FF2B5EF4-FFF2-40B4-BE49-F238E27FC236}">
                <a16:creationId xmlns:a16="http://schemas.microsoft.com/office/drawing/2014/main" id="{EC70AE7F-EE82-FA70-ED48-7E063923777E}"/>
              </a:ext>
            </a:extLst>
          </p:cNvPr>
          <p:cNvSpPr>
            <a:spLocks noGrp="1"/>
          </p:cNvSpPr>
          <p:nvPr>
            <p:ph type="subTitle" idx="1"/>
          </p:nvPr>
        </p:nvSpPr>
        <p:spPr>
          <a:xfrm>
            <a:off x="7975812" y="452483"/>
            <a:ext cx="4011972" cy="5474173"/>
          </a:xfrm>
        </p:spPr>
        <p:txBody>
          <a:bodyPr vert="horz" lIns="91440" tIns="45720" rIns="91440" bIns="45720" rtlCol="0" anchor="ctr">
            <a:normAutofit/>
          </a:bodyPr>
          <a:lstStyle/>
          <a:p>
            <a:r>
              <a:rPr lang="it-IT" b="1" dirty="0" err="1">
                <a:solidFill>
                  <a:srgbClr val="19325C"/>
                </a:solidFill>
              </a:rPr>
              <a:t>Proponents</a:t>
            </a:r>
            <a:endParaRPr lang="it-IT" b="1" dirty="0">
              <a:solidFill>
                <a:srgbClr val="19325C"/>
              </a:solidFill>
            </a:endParaRPr>
          </a:p>
          <a:p>
            <a:pPr indent="-228600" algn="l">
              <a:buFont typeface="Arial" panose="020B0604020202020204" pitchFamily="34" charset="0"/>
              <a:buChar char="•"/>
            </a:pPr>
            <a:r>
              <a:rPr lang="en-US" sz="2000" dirty="0"/>
              <a:t>De Vivo Giuseppe (2748)</a:t>
            </a:r>
          </a:p>
          <a:p>
            <a:pPr indent="-228600" algn="l">
              <a:buFont typeface="Arial" panose="020B0604020202020204" pitchFamily="34" charset="0"/>
              <a:buChar char="•"/>
            </a:pPr>
            <a:r>
              <a:rPr lang="en-US" sz="2000" dirty="0"/>
              <a:t>Mucchetti Giorgio Simone (2809)</a:t>
            </a:r>
          </a:p>
          <a:p>
            <a:pPr indent="-228600" algn="l">
              <a:buFont typeface="Arial" panose="020B0604020202020204" pitchFamily="34" charset="0"/>
              <a:buChar char="•"/>
            </a:pPr>
            <a:r>
              <a:rPr lang="en-US" sz="2000" dirty="0"/>
              <a:t>Pirozzi Francesco (2860)</a:t>
            </a:r>
          </a:p>
        </p:txBody>
      </p:sp>
    </p:spTree>
    <p:extLst>
      <p:ext uri="{BB962C8B-B14F-4D97-AF65-F5344CB8AC3E}">
        <p14:creationId xmlns:p14="http://schemas.microsoft.com/office/powerpoint/2010/main" val="3841489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C327DD5-DE54-ADF1-1EBA-B07C6DF10DCA}"/>
              </a:ext>
            </a:extLst>
          </p:cNvPr>
          <p:cNvSpPr>
            <a:spLocks noGrp="1"/>
          </p:cNvSpPr>
          <p:nvPr>
            <p:ph type="title"/>
          </p:nvPr>
        </p:nvSpPr>
        <p:spPr>
          <a:xfrm>
            <a:off x="838200" y="264541"/>
            <a:ext cx="10515600" cy="1325563"/>
          </a:xfrm>
        </p:spPr>
        <p:txBody>
          <a:bodyPr/>
          <a:lstStyle/>
          <a:p>
            <a:r>
              <a:rPr lang="it-IT" b="1" dirty="0">
                <a:solidFill>
                  <a:schemeClr val="accent1"/>
                </a:solidFill>
              </a:rPr>
              <a:t>E – COMMERCE OF NAUTICAL PRODUCTS</a:t>
            </a:r>
          </a:p>
        </p:txBody>
      </p:sp>
      <p:sp>
        <p:nvSpPr>
          <p:cNvPr id="3" name="Segnaposto contenuto 2">
            <a:extLst>
              <a:ext uri="{FF2B5EF4-FFF2-40B4-BE49-F238E27FC236}">
                <a16:creationId xmlns:a16="http://schemas.microsoft.com/office/drawing/2014/main" id="{6D436BC4-75AD-555D-7267-9C28AE706C08}"/>
              </a:ext>
            </a:extLst>
          </p:cNvPr>
          <p:cNvSpPr>
            <a:spLocks noGrp="1"/>
          </p:cNvSpPr>
          <p:nvPr>
            <p:ph idx="1"/>
          </p:nvPr>
        </p:nvSpPr>
        <p:spPr>
          <a:xfrm>
            <a:off x="838200" y="1354047"/>
            <a:ext cx="10515600" cy="1325563"/>
          </a:xfrm>
        </p:spPr>
        <p:txBody>
          <a:bodyPr/>
          <a:lstStyle/>
          <a:p>
            <a:pPr marL="0" indent="0">
              <a:buNone/>
            </a:pPr>
            <a:r>
              <a:rPr lang="en-US" dirty="0"/>
              <a:t>The project focuses on the design and development of a complete website for the management of an e-commerce specialized in the sale of nautical items.</a:t>
            </a:r>
            <a:endParaRPr lang="it-IT" dirty="0"/>
          </a:p>
        </p:txBody>
      </p:sp>
      <p:sp>
        <p:nvSpPr>
          <p:cNvPr id="4" name="CasellaDiTesto 3">
            <a:extLst>
              <a:ext uri="{FF2B5EF4-FFF2-40B4-BE49-F238E27FC236}">
                <a16:creationId xmlns:a16="http://schemas.microsoft.com/office/drawing/2014/main" id="{7A7B30A3-E502-3583-E456-BFA63A598AEB}"/>
              </a:ext>
            </a:extLst>
          </p:cNvPr>
          <p:cNvSpPr txBox="1"/>
          <p:nvPr/>
        </p:nvSpPr>
        <p:spPr>
          <a:xfrm>
            <a:off x="838200" y="2745360"/>
            <a:ext cx="6092952" cy="2954655"/>
          </a:xfrm>
          <a:prstGeom prst="rect">
            <a:avLst/>
          </a:prstGeom>
          <a:noFill/>
        </p:spPr>
        <p:txBody>
          <a:bodyPr wrap="square" rtlCol="0">
            <a:spAutoFit/>
          </a:bodyPr>
          <a:lstStyle/>
          <a:p>
            <a:r>
              <a:rPr lang="it-IT" sz="2400" b="1" dirty="0">
                <a:solidFill>
                  <a:schemeClr val="accent1"/>
                </a:solidFill>
              </a:rPr>
              <a:t>SERVICES</a:t>
            </a:r>
          </a:p>
          <a:p>
            <a:r>
              <a:rPr lang="it-IT" sz="2400" dirty="0"/>
              <a:t>The website </a:t>
            </a:r>
            <a:r>
              <a:rPr lang="en-US" sz="2400" dirty="0"/>
              <a:t>offers a complete platform for online sales of nautical products, including catalog management, user management and database management. The goal is to create an intuitive and safe online shopping experience for nautical enthusiasts.</a:t>
            </a:r>
            <a:endParaRPr lang="it-IT" sz="2400" dirty="0"/>
          </a:p>
          <a:p>
            <a:endParaRPr lang="it-IT" dirty="0"/>
          </a:p>
        </p:txBody>
      </p:sp>
      <p:pic>
        <p:nvPicPr>
          <p:cNvPr id="8" name="Immagine 7" descr="Immagine che contiene testo, logo, biglietto da visita, Elementi grafici&#10;&#10;Descrizione generata automaticamente">
            <a:extLst>
              <a:ext uri="{FF2B5EF4-FFF2-40B4-BE49-F238E27FC236}">
                <a16:creationId xmlns:a16="http://schemas.microsoft.com/office/drawing/2014/main" id="{A091CD10-F7D7-7173-277D-39998BB224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887" y="2443553"/>
            <a:ext cx="3769762" cy="3792655"/>
          </a:xfrm>
          <a:prstGeom prst="rect">
            <a:avLst/>
          </a:prstGeom>
        </p:spPr>
      </p:pic>
      <p:sp>
        <p:nvSpPr>
          <p:cNvPr id="10" name="CasellaDiTesto 9">
            <a:extLst>
              <a:ext uri="{FF2B5EF4-FFF2-40B4-BE49-F238E27FC236}">
                <a16:creationId xmlns:a16="http://schemas.microsoft.com/office/drawing/2014/main" id="{CD3BA75E-3549-CB98-4487-9A2DD60F3EAB}"/>
              </a:ext>
            </a:extLst>
          </p:cNvPr>
          <p:cNvSpPr txBox="1"/>
          <p:nvPr/>
        </p:nvSpPr>
        <p:spPr>
          <a:xfrm>
            <a:off x="8445023" y="6308877"/>
            <a:ext cx="1901490" cy="369332"/>
          </a:xfrm>
          <a:prstGeom prst="rect">
            <a:avLst/>
          </a:prstGeom>
          <a:noFill/>
        </p:spPr>
        <p:txBody>
          <a:bodyPr wrap="square" rtlCol="0">
            <a:spAutoFit/>
          </a:bodyPr>
          <a:lstStyle/>
          <a:p>
            <a:r>
              <a:rPr lang="it-IT" b="1" dirty="0">
                <a:solidFill>
                  <a:schemeClr val="accent1"/>
                </a:solidFill>
              </a:rPr>
              <a:t>WEBSITE LOGO</a:t>
            </a:r>
          </a:p>
        </p:txBody>
      </p:sp>
    </p:spTree>
    <p:extLst>
      <p:ext uri="{BB962C8B-B14F-4D97-AF65-F5344CB8AC3E}">
        <p14:creationId xmlns:p14="http://schemas.microsoft.com/office/powerpoint/2010/main" val="10326585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419BDA-9D6D-EC3C-CAAE-A6B20EB8B2BA}"/>
              </a:ext>
            </a:extLst>
          </p:cNvPr>
          <p:cNvSpPr>
            <a:spLocks noGrp="1"/>
          </p:cNvSpPr>
          <p:nvPr>
            <p:ph type="title"/>
          </p:nvPr>
        </p:nvSpPr>
        <p:spPr>
          <a:xfrm>
            <a:off x="637032" y="365125"/>
            <a:ext cx="10515600" cy="1325563"/>
          </a:xfrm>
        </p:spPr>
        <p:txBody>
          <a:bodyPr/>
          <a:lstStyle/>
          <a:p>
            <a:r>
              <a:rPr lang="it-IT" b="1" dirty="0">
                <a:solidFill>
                  <a:schemeClr val="accent1"/>
                </a:solidFill>
              </a:rPr>
              <a:t>PROJECT OBJECTIVES</a:t>
            </a:r>
          </a:p>
        </p:txBody>
      </p:sp>
      <p:sp>
        <p:nvSpPr>
          <p:cNvPr id="3" name="Segnaposto contenuto 2">
            <a:extLst>
              <a:ext uri="{FF2B5EF4-FFF2-40B4-BE49-F238E27FC236}">
                <a16:creationId xmlns:a16="http://schemas.microsoft.com/office/drawing/2014/main" id="{5C4FB3AA-FA14-B410-9E93-EB7BBAB15C20}"/>
              </a:ext>
            </a:extLst>
          </p:cNvPr>
          <p:cNvSpPr>
            <a:spLocks noGrp="1"/>
          </p:cNvSpPr>
          <p:nvPr>
            <p:ph idx="1"/>
          </p:nvPr>
        </p:nvSpPr>
        <p:spPr>
          <a:xfrm>
            <a:off x="637032" y="1690688"/>
            <a:ext cx="10515600" cy="4694047"/>
          </a:xfrm>
        </p:spPr>
        <p:txBody>
          <a:bodyPr>
            <a:normAutofit/>
          </a:bodyPr>
          <a:lstStyle/>
          <a:p>
            <a:pPr marL="0" indent="0">
              <a:buNone/>
            </a:pPr>
            <a:r>
              <a:rPr lang="en-US" dirty="0"/>
              <a:t>This project aims to:</a:t>
            </a:r>
          </a:p>
          <a:p>
            <a:r>
              <a:rPr lang="en-US" dirty="0"/>
              <a:t>Create a responsive and user-friendly user interface for online shoppers;</a:t>
            </a:r>
          </a:p>
          <a:p>
            <a:r>
              <a:rPr lang="en-US" dirty="0"/>
              <a:t>Implement catalog management with product description and image;</a:t>
            </a:r>
          </a:p>
          <a:p>
            <a:r>
              <a:rPr lang="en-US" dirty="0"/>
              <a:t>Allow users to add products to the cart;</a:t>
            </a:r>
          </a:p>
          <a:p>
            <a:r>
              <a:rPr lang="en-US" dirty="0"/>
              <a:t>Create a user management system, with authentication and custom profiles.</a:t>
            </a:r>
            <a:endParaRPr lang="it-IT" dirty="0"/>
          </a:p>
        </p:txBody>
      </p:sp>
    </p:spTree>
    <p:extLst>
      <p:ext uri="{BB962C8B-B14F-4D97-AF65-F5344CB8AC3E}">
        <p14:creationId xmlns:p14="http://schemas.microsoft.com/office/powerpoint/2010/main" val="3471058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AA671D-AD85-84AF-1EEA-2A5FB4BF546C}"/>
              </a:ext>
            </a:extLst>
          </p:cNvPr>
          <p:cNvSpPr>
            <a:spLocks noGrp="1"/>
          </p:cNvSpPr>
          <p:nvPr>
            <p:ph type="title"/>
          </p:nvPr>
        </p:nvSpPr>
        <p:spPr>
          <a:xfrm>
            <a:off x="3919539" y="212978"/>
            <a:ext cx="5641244" cy="1300694"/>
          </a:xfrm>
        </p:spPr>
        <p:txBody>
          <a:bodyPr/>
          <a:lstStyle/>
          <a:p>
            <a:r>
              <a:rPr lang="it-IT" b="1" dirty="0">
                <a:solidFill>
                  <a:srgbClr val="0070C0"/>
                </a:solidFill>
              </a:rPr>
              <a:t>CODE DEVELOPMENT</a:t>
            </a:r>
            <a:endParaRPr lang="it-IT" dirty="0"/>
          </a:p>
        </p:txBody>
      </p:sp>
      <p:pic>
        <p:nvPicPr>
          <p:cNvPr id="4" name="Immagine 3" descr="Immagine che contiene Elementi grafici, simbolo, rosso, logo&#10;&#10;Descrizione generata automaticamente">
            <a:extLst>
              <a:ext uri="{FF2B5EF4-FFF2-40B4-BE49-F238E27FC236}">
                <a16:creationId xmlns:a16="http://schemas.microsoft.com/office/drawing/2014/main" id="{70514EB8-DF17-8428-851F-D395D6E0E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293" y="78254"/>
            <a:ext cx="2651126" cy="1325563"/>
          </a:xfrm>
          <a:prstGeom prst="rect">
            <a:avLst/>
          </a:prstGeom>
        </p:spPr>
      </p:pic>
      <p:pic>
        <p:nvPicPr>
          <p:cNvPr id="10" name="Immagine 9" descr="Immagine che contiene testo, schermata&#10;&#10;Descrizione generata automaticamente">
            <a:extLst>
              <a:ext uri="{FF2B5EF4-FFF2-40B4-BE49-F238E27FC236}">
                <a16:creationId xmlns:a16="http://schemas.microsoft.com/office/drawing/2014/main" id="{31313F9C-C83D-B16D-0456-90104EB46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4764" y="1772349"/>
            <a:ext cx="4464596" cy="2696295"/>
          </a:xfrm>
          <a:prstGeom prst="rect">
            <a:avLst/>
          </a:prstGeom>
        </p:spPr>
      </p:pic>
      <p:pic>
        <p:nvPicPr>
          <p:cNvPr id="12" name="Immagine 11" descr="Immagine che contiene testo, schermata, menu, Carattere&#10;&#10;Descrizione generata automaticamente">
            <a:extLst>
              <a:ext uri="{FF2B5EF4-FFF2-40B4-BE49-F238E27FC236}">
                <a16:creationId xmlns:a16="http://schemas.microsoft.com/office/drawing/2014/main" id="{F68E5F0B-BA81-25D5-1CA7-3C98A2DC6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594" y="1590739"/>
            <a:ext cx="3656588" cy="4742137"/>
          </a:xfrm>
          <a:prstGeom prst="rect">
            <a:avLst/>
          </a:prstGeom>
        </p:spPr>
      </p:pic>
      <p:pic>
        <p:nvPicPr>
          <p:cNvPr id="14" name="Immagine 13" descr="Immagine che contiene testo, schermata, Carattere&#10;&#10;Descrizione generata automaticamente">
            <a:extLst>
              <a:ext uri="{FF2B5EF4-FFF2-40B4-BE49-F238E27FC236}">
                <a16:creationId xmlns:a16="http://schemas.microsoft.com/office/drawing/2014/main" id="{3B2B1ACE-2F15-1A64-3C4C-3924B2DAAE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1828" y="4941573"/>
            <a:ext cx="5844318" cy="1348100"/>
          </a:xfrm>
          <a:prstGeom prst="rect">
            <a:avLst/>
          </a:prstGeom>
        </p:spPr>
      </p:pic>
      <p:sp>
        <p:nvSpPr>
          <p:cNvPr id="15" name="Rettangolo 14">
            <a:extLst>
              <a:ext uri="{FF2B5EF4-FFF2-40B4-BE49-F238E27FC236}">
                <a16:creationId xmlns:a16="http://schemas.microsoft.com/office/drawing/2014/main" id="{0DFEB831-D5CF-0CEA-4AFA-AFA529AC6473}"/>
              </a:ext>
            </a:extLst>
          </p:cNvPr>
          <p:cNvSpPr/>
          <p:nvPr/>
        </p:nvSpPr>
        <p:spPr>
          <a:xfrm>
            <a:off x="6245352" y="1772349"/>
            <a:ext cx="960120" cy="2484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7" name="Connettore diritto 16">
            <a:extLst>
              <a:ext uri="{FF2B5EF4-FFF2-40B4-BE49-F238E27FC236}">
                <a16:creationId xmlns:a16="http://schemas.microsoft.com/office/drawing/2014/main" id="{017557B4-6F1B-941C-0798-4B9E3A24D4AF}"/>
              </a:ext>
            </a:extLst>
          </p:cNvPr>
          <p:cNvCxnSpPr>
            <a:cxnSpLocks/>
            <a:endCxn id="15" idx="1"/>
          </p:cNvCxnSpPr>
          <p:nvPr/>
        </p:nvCxnSpPr>
        <p:spPr>
          <a:xfrm>
            <a:off x="4718304" y="1896587"/>
            <a:ext cx="1527048"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Rettangolo 18">
            <a:extLst>
              <a:ext uri="{FF2B5EF4-FFF2-40B4-BE49-F238E27FC236}">
                <a16:creationId xmlns:a16="http://schemas.microsoft.com/office/drawing/2014/main" id="{AF5BEE26-B109-B6A9-A475-924B54AE5DFA}"/>
              </a:ext>
            </a:extLst>
          </p:cNvPr>
          <p:cNvSpPr/>
          <p:nvPr/>
        </p:nvSpPr>
        <p:spPr>
          <a:xfrm>
            <a:off x="704088" y="1517904"/>
            <a:ext cx="4014216" cy="48920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1" name="CasellaDiTesto 20">
            <a:extLst>
              <a:ext uri="{FF2B5EF4-FFF2-40B4-BE49-F238E27FC236}">
                <a16:creationId xmlns:a16="http://schemas.microsoft.com/office/drawing/2014/main" id="{613C1E9A-C5E2-2E8E-548D-0A3CF23677DF}"/>
              </a:ext>
            </a:extLst>
          </p:cNvPr>
          <p:cNvSpPr txBox="1"/>
          <p:nvPr/>
        </p:nvSpPr>
        <p:spPr>
          <a:xfrm>
            <a:off x="1931017" y="6467492"/>
            <a:ext cx="1439968" cy="369332"/>
          </a:xfrm>
          <a:prstGeom prst="rect">
            <a:avLst/>
          </a:prstGeom>
          <a:noFill/>
        </p:spPr>
        <p:txBody>
          <a:bodyPr wrap="square" rtlCol="0">
            <a:spAutoFit/>
          </a:bodyPr>
          <a:lstStyle/>
          <a:p>
            <a:r>
              <a:rPr lang="it-IT" b="1" dirty="0">
                <a:solidFill>
                  <a:srgbClr val="0070C0"/>
                </a:solidFill>
              </a:rPr>
              <a:t>CSS3 CODE</a:t>
            </a:r>
          </a:p>
        </p:txBody>
      </p:sp>
      <p:sp>
        <p:nvSpPr>
          <p:cNvPr id="23" name="CasellaDiTesto 22">
            <a:extLst>
              <a:ext uri="{FF2B5EF4-FFF2-40B4-BE49-F238E27FC236}">
                <a16:creationId xmlns:a16="http://schemas.microsoft.com/office/drawing/2014/main" id="{FC628AE7-2E93-EC46-611A-FF0076EC853A}"/>
              </a:ext>
            </a:extLst>
          </p:cNvPr>
          <p:cNvSpPr txBox="1"/>
          <p:nvPr/>
        </p:nvSpPr>
        <p:spPr>
          <a:xfrm>
            <a:off x="7743416" y="6467492"/>
            <a:ext cx="1607292" cy="369332"/>
          </a:xfrm>
          <a:prstGeom prst="rect">
            <a:avLst/>
          </a:prstGeom>
          <a:noFill/>
        </p:spPr>
        <p:txBody>
          <a:bodyPr wrap="square">
            <a:spAutoFit/>
          </a:bodyPr>
          <a:lstStyle/>
          <a:p>
            <a:r>
              <a:rPr lang="it-IT" b="1" dirty="0">
                <a:solidFill>
                  <a:srgbClr val="0070C0"/>
                </a:solidFill>
              </a:rPr>
              <a:t>HTML5 CODE</a:t>
            </a:r>
          </a:p>
        </p:txBody>
      </p:sp>
      <p:cxnSp>
        <p:nvCxnSpPr>
          <p:cNvPr id="25" name="Connettore diritto 24">
            <a:extLst>
              <a:ext uri="{FF2B5EF4-FFF2-40B4-BE49-F238E27FC236}">
                <a16:creationId xmlns:a16="http://schemas.microsoft.com/office/drawing/2014/main" id="{09A4CDF5-1E96-8981-52F3-ED3CA19519EF}"/>
              </a:ext>
            </a:extLst>
          </p:cNvPr>
          <p:cNvCxnSpPr>
            <a:cxnSpLocks/>
          </p:cNvCxnSpPr>
          <p:nvPr/>
        </p:nvCxnSpPr>
        <p:spPr>
          <a:xfrm>
            <a:off x="6949440" y="2020824"/>
            <a:ext cx="0" cy="2816352"/>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26" name="Rettangolo 25">
            <a:extLst>
              <a:ext uri="{FF2B5EF4-FFF2-40B4-BE49-F238E27FC236}">
                <a16:creationId xmlns:a16="http://schemas.microsoft.com/office/drawing/2014/main" id="{78F29156-BCC3-9816-83BD-FB37A807D929}"/>
              </a:ext>
            </a:extLst>
          </p:cNvPr>
          <p:cNvSpPr/>
          <p:nvPr/>
        </p:nvSpPr>
        <p:spPr>
          <a:xfrm>
            <a:off x="5376672" y="4837176"/>
            <a:ext cx="6111236" cy="15727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a:extLst>
              <a:ext uri="{FF2B5EF4-FFF2-40B4-BE49-F238E27FC236}">
                <a16:creationId xmlns:a16="http://schemas.microsoft.com/office/drawing/2014/main" id="{41E23566-E92C-04D8-3D0C-2BB1EC448EC9}"/>
              </a:ext>
            </a:extLst>
          </p:cNvPr>
          <p:cNvSpPr txBox="1"/>
          <p:nvPr/>
        </p:nvSpPr>
        <p:spPr>
          <a:xfrm>
            <a:off x="1492216" y="461855"/>
            <a:ext cx="1425380" cy="769441"/>
          </a:xfrm>
          <a:prstGeom prst="rect">
            <a:avLst/>
          </a:prstGeom>
          <a:noFill/>
        </p:spPr>
        <p:txBody>
          <a:bodyPr wrap="square">
            <a:spAutoFit/>
          </a:bodyPr>
          <a:lstStyle/>
          <a:p>
            <a:r>
              <a:rPr lang="it-IT" sz="4400" b="1" dirty="0">
                <a:solidFill>
                  <a:srgbClr val="0070C0"/>
                </a:solidFill>
              </a:rPr>
              <a:t>AND</a:t>
            </a:r>
            <a:endParaRPr lang="it-IT" sz="4400" dirty="0"/>
          </a:p>
        </p:txBody>
      </p:sp>
      <p:pic>
        <p:nvPicPr>
          <p:cNvPr id="30" name="Elemento grafico 29">
            <a:extLst>
              <a:ext uri="{FF2B5EF4-FFF2-40B4-BE49-F238E27FC236}">
                <a16:creationId xmlns:a16="http://schemas.microsoft.com/office/drawing/2014/main" id="{8A4D9A09-9C14-FAD8-E004-E9710A9064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06461" y="45551"/>
            <a:ext cx="1329049" cy="1329049"/>
          </a:xfrm>
          <a:prstGeom prst="rect">
            <a:avLst/>
          </a:prstGeom>
        </p:spPr>
      </p:pic>
    </p:spTree>
    <p:extLst>
      <p:ext uri="{BB962C8B-B14F-4D97-AF65-F5344CB8AC3E}">
        <p14:creationId xmlns:p14="http://schemas.microsoft.com/office/powerpoint/2010/main" val="2380015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500" fill="hold"/>
                                        <p:tgtEl>
                                          <p:spTgt spid="10"/>
                                        </p:tgtEl>
                                        <p:attrNameLst>
                                          <p:attrName>ppt_w</p:attrName>
                                        </p:attrNameLst>
                                      </p:cBhvr>
                                      <p:tavLst>
                                        <p:tav tm="0">
                                          <p:val>
                                            <p:fltVal val="0"/>
                                          </p:val>
                                        </p:tav>
                                        <p:tav tm="100000">
                                          <p:val>
                                            <p:strVal val="#ppt_w"/>
                                          </p:val>
                                        </p:tav>
                                      </p:tavLst>
                                    </p:anim>
                                    <p:anim calcmode="lin" valueType="num">
                                      <p:cBhvr>
                                        <p:cTn id="36" dur="500" fill="hold"/>
                                        <p:tgtEl>
                                          <p:spTgt spid="10"/>
                                        </p:tgtEl>
                                        <p:attrNameLst>
                                          <p:attrName>ppt_h</p:attrName>
                                        </p:attrNameLst>
                                      </p:cBhvr>
                                      <p:tavLst>
                                        <p:tav tm="0">
                                          <p:val>
                                            <p:fltVal val="0"/>
                                          </p:val>
                                        </p:tav>
                                        <p:tav tm="100000">
                                          <p:val>
                                            <p:strVal val="#ppt_h"/>
                                          </p:val>
                                        </p:tav>
                                      </p:tavLst>
                                    </p:anim>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p:cTn id="49" dur="500" fill="hold"/>
                                        <p:tgtEl>
                                          <p:spTgt spid="17"/>
                                        </p:tgtEl>
                                        <p:attrNameLst>
                                          <p:attrName>ppt_w</p:attrName>
                                        </p:attrNameLst>
                                      </p:cBhvr>
                                      <p:tavLst>
                                        <p:tav tm="0">
                                          <p:val>
                                            <p:fltVal val="0"/>
                                          </p:val>
                                        </p:tav>
                                        <p:tav tm="100000">
                                          <p:val>
                                            <p:strVal val="#ppt_w"/>
                                          </p:val>
                                        </p:tav>
                                      </p:tavLst>
                                    </p:anim>
                                    <p:anim calcmode="lin" valueType="num">
                                      <p:cBhvr>
                                        <p:cTn id="50" dur="500" fill="hold"/>
                                        <p:tgtEl>
                                          <p:spTgt spid="17"/>
                                        </p:tgtEl>
                                        <p:attrNameLst>
                                          <p:attrName>ppt_h</p:attrName>
                                        </p:attrNameLst>
                                      </p:cBhvr>
                                      <p:tavLst>
                                        <p:tav tm="0">
                                          <p:val>
                                            <p:fltVal val="0"/>
                                          </p:val>
                                        </p:tav>
                                        <p:tav tm="100000">
                                          <p:val>
                                            <p:strVal val="#ppt_h"/>
                                          </p:val>
                                        </p:tav>
                                      </p:tavLst>
                                    </p:anim>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 calcmode="lin" valueType="num">
                                      <p:cBhvr>
                                        <p:cTn id="56" dur="500" fill="hold"/>
                                        <p:tgtEl>
                                          <p:spTgt spid="19"/>
                                        </p:tgtEl>
                                        <p:attrNameLst>
                                          <p:attrName>ppt_w</p:attrName>
                                        </p:attrNameLst>
                                      </p:cBhvr>
                                      <p:tavLst>
                                        <p:tav tm="0">
                                          <p:val>
                                            <p:fltVal val="0"/>
                                          </p:val>
                                        </p:tav>
                                        <p:tav tm="100000">
                                          <p:val>
                                            <p:strVal val="#ppt_w"/>
                                          </p:val>
                                        </p:tav>
                                      </p:tavLst>
                                    </p:anim>
                                    <p:anim calcmode="lin" valueType="num">
                                      <p:cBhvr>
                                        <p:cTn id="57" dur="500" fill="hold"/>
                                        <p:tgtEl>
                                          <p:spTgt spid="19"/>
                                        </p:tgtEl>
                                        <p:attrNameLst>
                                          <p:attrName>ppt_h</p:attrName>
                                        </p:attrNameLst>
                                      </p:cBhvr>
                                      <p:tavLst>
                                        <p:tav tm="0">
                                          <p:val>
                                            <p:fltVal val="0"/>
                                          </p:val>
                                        </p:tav>
                                        <p:tav tm="100000">
                                          <p:val>
                                            <p:strVal val="#ppt_h"/>
                                          </p:val>
                                        </p:tav>
                                      </p:tavLst>
                                    </p:anim>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2"/>
                                        </p:tgtEl>
                                        <p:attrNameLst>
                                          <p:attrName>style.visibility</p:attrName>
                                        </p:attrNameLst>
                                      </p:cBhvr>
                                      <p:to>
                                        <p:strVal val="visible"/>
                                      </p:to>
                                    </p:set>
                                    <p:anim calcmode="lin" valueType="num">
                                      <p:cBhvr>
                                        <p:cTn id="63" dur="500" fill="hold"/>
                                        <p:tgtEl>
                                          <p:spTgt spid="12"/>
                                        </p:tgtEl>
                                        <p:attrNameLst>
                                          <p:attrName>ppt_w</p:attrName>
                                        </p:attrNameLst>
                                      </p:cBhvr>
                                      <p:tavLst>
                                        <p:tav tm="0">
                                          <p:val>
                                            <p:fltVal val="0"/>
                                          </p:val>
                                        </p:tav>
                                        <p:tav tm="100000">
                                          <p:val>
                                            <p:strVal val="#ppt_w"/>
                                          </p:val>
                                        </p:tav>
                                      </p:tavLst>
                                    </p:anim>
                                    <p:anim calcmode="lin" valueType="num">
                                      <p:cBhvr>
                                        <p:cTn id="64" dur="500" fill="hold"/>
                                        <p:tgtEl>
                                          <p:spTgt spid="12"/>
                                        </p:tgtEl>
                                        <p:attrNameLst>
                                          <p:attrName>ppt_h</p:attrName>
                                        </p:attrNameLst>
                                      </p:cBhvr>
                                      <p:tavLst>
                                        <p:tav tm="0">
                                          <p:val>
                                            <p:fltVal val="0"/>
                                          </p:val>
                                        </p:tav>
                                        <p:tav tm="100000">
                                          <p:val>
                                            <p:strVal val="#ppt_h"/>
                                          </p:val>
                                        </p:tav>
                                      </p:tavLst>
                                    </p:anim>
                                    <p:animEffect transition="in" filter="fade">
                                      <p:cBhvr>
                                        <p:cTn id="65" dur="500"/>
                                        <p:tgtEl>
                                          <p:spTgt spid="1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p:cTn id="77" dur="500" fill="hold"/>
                                        <p:tgtEl>
                                          <p:spTgt spid="25"/>
                                        </p:tgtEl>
                                        <p:attrNameLst>
                                          <p:attrName>ppt_w</p:attrName>
                                        </p:attrNameLst>
                                      </p:cBhvr>
                                      <p:tavLst>
                                        <p:tav tm="0">
                                          <p:val>
                                            <p:fltVal val="0"/>
                                          </p:val>
                                        </p:tav>
                                        <p:tav tm="100000">
                                          <p:val>
                                            <p:strVal val="#ppt_w"/>
                                          </p:val>
                                        </p:tav>
                                      </p:tavLst>
                                    </p:anim>
                                    <p:anim calcmode="lin" valueType="num">
                                      <p:cBhvr>
                                        <p:cTn id="78" dur="500" fill="hold"/>
                                        <p:tgtEl>
                                          <p:spTgt spid="25"/>
                                        </p:tgtEl>
                                        <p:attrNameLst>
                                          <p:attrName>ppt_h</p:attrName>
                                        </p:attrNameLst>
                                      </p:cBhvr>
                                      <p:tavLst>
                                        <p:tav tm="0">
                                          <p:val>
                                            <p:fltVal val="0"/>
                                          </p:val>
                                        </p:tav>
                                        <p:tav tm="100000">
                                          <p:val>
                                            <p:strVal val="#ppt_h"/>
                                          </p:val>
                                        </p:tav>
                                      </p:tavLst>
                                    </p:anim>
                                    <p:animEffect transition="in" filter="fade">
                                      <p:cBhvr>
                                        <p:cTn id="79" dur="500"/>
                                        <p:tgtEl>
                                          <p:spTgt spid="25"/>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nodeType="clickEffect">
                                  <p:stCondLst>
                                    <p:cond delay="0"/>
                                  </p:stCondLst>
                                  <p:childTnLst>
                                    <p:set>
                                      <p:cBhvr>
                                        <p:cTn id="90" dur="1" fill="hold">
                                          <p:stCondLst>
                                            <p:cond delay="0"/>
                                          </p:stCondLst>
                                        </p:cTn>
                                        <p:tgtEl>
                                          <p:spTgt spid="14"/>
                                        </p:tgtEl>
                                        <p:attrNameLst>
                                          <p:attrName>style.visibility</p:attrName>
                                        </p:attrNameLst>
                                      </p:cBhvr>
                                      <p:to>
                                        <p:strVal val="visible"/>
                                      </p:to>
                                    </p:set>
                                    <p:anim calcmode="lin" valueType="num">
                                      <p:cBhvr>
                                        <p:cTn id="91" dur="500" fill="hold"/>
                                        <p:tgtEl>
                                          <p:spTgt spid="14"/>
                                        </p:tgtEl>
                                        <p:attrNameLst>
                                          <p:attrName>ppt_w</p:attrName>
                                        </p:attrNameLst>
                                      </p:cBhvr>
                                      <p:tavLst>
                                        <p:tav tm="0">
                                          <p:val>
                                            <p:fltVal val="0"/>
                                          </p:val>
                                        </p:tav>
                                        <p:tav tm="100000">
                                          <p:val>
                                            <p:strVal val="#ppt_w"/>
                                          </p:val>
                                        </p:tav>
                                      </p:tavLst>
                                    </p:anim>
                                    <p:anim calcmode="lin" valueType="num">
                                      <p:cBhvr>
                                        <p:cTn id="92" dur="500" fill="hold"/>
                                        <p:tgtEl>
                                          <p:spTgt spid="14"/>
                                        </p:tgtEl>
                                        <p:attrNameLst>
                                          <p:attrName>ppt_h</p:attrName>
                                        </p:attrNameLst>
                                      </p:cBhvr>
                                      <p:tavLst>
                                        <p:tav tm="0">
                                          <p:val>
                                            <p:fltVal val="0"/>
                                          </p:val>
                                        </p:tav>
                                        <p:tav tm="100000">
                                          <p:val>
                                            <p:strVal val="#ppt_h"/>
                                          </p:val>
                                        </p:tav>
                                      </p:tavLst>
                                    </p:anim>
                                    <p:animEffect transition="in" filter="fade">
                                      <p:cBhvr>
                                        <p:cTn id="93" dur="500"/>
                                        <p:tgtEl>
                                          <p:spTgt spid="14"/>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p:cTn id="98" dur="500" fill="hold"/>
                                        <p:tgtEl>
                                          <p:spTgt spid="23"/>
                                        </p:tgtEl>
                                        <p:attrNameLst>
                                          <p:attrName>ppt_w</p:attrName>
                                        </p:attrNameLst>
                                      </p:cBhvr>
                                      <p:tavLst>
                                        <p:tav tm="0">
                                          <p:val>
                                            <p:fltVal val="0"/>
                                          </p:val>
                                        </p:tav>
                                        <p:tav tm="100000">
                                          <p:val>
                                            <p:strVal val="#ppt_w"/>
                                          </p:val>
                                        </p:tav>
                                      </p:tavLst>
                                    </p:anim>
                                    <p:anim calcmode="lin" valueType="num">
                                      <p:cBhvr>
                                        <p:cTn id="99" dur="500" fill="hold"/>
                                        <p:tgtEl>
                                          <p:spTgt spid="23"/>
                                        </p:tgtEl>
                                        <p:attrNameLst>
                                          <p:attrName>ppt_h</p:attrName>
                                        </p:attrNameLst>
                                      </p:cBhvr>
                                      <p:tavLst>
                                        <p:tav tm="0">
                                          <p:val>
                                            <p:fltVal val="0"/>
                                          </p:val>
                                        </p:tav>
                                        <p:tav tm="100000">
                                          <p:val>
                                            <p:strVal val="#ppt_h"/>
                                          </p:val>
                                        </p:tav>
                                      </p:tavLst>
                                    </p:anim>
                                    <p:animEffect transition="in" filter="fade">
                                      <p:cBhvr>
                                        <p:cTn id="10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animBg="1"/>
      <p:bldP spid="19" grpId="0" animBg="1"/>
      <p:bldP spid="21" grpId="0"/>
      <p:bldP spid="23" grpId="0"/>
      <p:bldP spid="26" grpId="0" animBg="1"/>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72B29-9B27-59B9-32B9-F8E2957B6E9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5E2E39-1320-7816-94F0-01AF33031B02}"/>
              </a:ext>
            </a:extLst>
          </p:cNvPr>
          <p:cNvSpPr>
            <a:spLocks noGrp="1"/>
          </p:cNvSpPr>
          <p:nvPr>
            <p:ph type="title"/>
          </p:nvPr>
        </p:nvSpPr>
        <p:spPr>
          <a:xfrm>
            <a:off x="5400281" y="176915"/>
            <a:ext cx="5718048" cy="1325563"/>
          </a:xfrm>
        </p:spPr>
        <p:txBody>
          <a:bodyPr/>
          <a:lstStyle/>
          <a:p>
            <a:r>
              <a:rPr lang="it-IT" b="1" dirty="0">
                <a:solidFill>
                  <a:srgbClr val="0070C0"/>
                </a:solidFill>
              </a:rPr>
              <a:t>CODE DEVELOPMENT</a:t>
            </a:r>
          </a:p>
        </p:txBody>
      </p:sp>
      <p:pic>
        <p:nvPicPr>
          <p:cNvPr id="3" name="Immagine 2" descr="Immagine che contiene logo, clipart, Elementi grafici, grafica&#10;&#10;Descrizione generata automaticamente">
            <a:extLst>
              <a:ext uri="{FF2B5EF4-FFF2-40B4-BE49-F238E27FC236}">
                <a16:creationId xmlns:a16="http://schemas.microsoft.com/office/drawing/2014/main" id="{E85E7830-9CCA-B34B-5B85-366F83388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84" y="248603"/>
            <a:ext cx="1407993" cy="949469"/>
          </a:xfrm>
          <a:prstGeom prst="rect">
            <a:avLst/>
          </a:prstGeom>
        </p:spPr>
      </p:pic>
      <p:pic>
        <p:nvPicPr>
          <p:cNvPr id="5" name="Immagine 4" descr="Immagine che contiene testo, Carattere, logo, Elementi grafici&#10;&#10;Descrizione generata automaticamente">
            <a:extLst>
              <a:ext uri="{FF2B5EF4-FFF2-40B4-BE49-F238E27FC236}">
                <a16:creationId xmlns:a16="http://schemas.microsoft.com/office/drawing/2014/main" id="{864C1C08-9233-0416-8986-F1A35F9C2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023" y="189714"/>
            <a:ext cx="2059376" cy="1019217"/>
          </a:xfrm>
          <a:prstGeom prst="rect">
            <a:avLst/>
          </a:prstGeom>
        </p:spPr>
      </p:pic>
      <p:pic>
        <p:nvPicPr>
          <p:cNvPr id="7" name="Immagine 6">
            <a:extLst>
              <a:ext uri="{FF2B5EF4-FFF2-40B4-BE49-F238E27FC236}">
                <a16:creationId xmlns:a16="http://schemas.microsoft.com/office/drawing/2014/main" id="{201B35AE-807B-00F7-9C73-37AD91A006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29691"/>
            <a:ext cx="5088344" cy="596515"/>
          </a:xfrm>
          <a:prstGeom prst="rect">
            <a:avLst/>
          </a:prstGeom>
        </p:spPr>
      </p:pic>
      <p:pic>
        <p:nvPicPr>
          <p:cNvPr id="9" name="Immagine 8" descr="Immagine che contiene testo, schermata, software, Sistema operativo&#10;&#10;Descrizione generata automaticamente">
            <a:extLst>
              <a:ext uri="{FF2B5EF4-FFF2-40B4-BE49-F238E27FC236}">
                <a16:creationId xmlns:a16="http://schemas.microsoft.com/office/drawing/2014/main" id="{8ED4E966-78E0-D8C7-8886-3DD8AF5305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1541" y="2397663"/>
            <a:ext cx="3943619" cy="3997642"/>
          </a:xfrm>
          <a:prstGeom prst="rect">
            <a:avLst/>
          </a:prstGeom>
        </p:spPr>
      </p:pic>
      <p:pic>
        <p:nvPicPr>
          <p:cNvPr id="11" name="Immagine 10" descr="Immagine che contiene testo, schermata, software, Software multimediale&#10;&#10;Descrizione generata automaticamente">
            <a:extLst>
              <a:ext uri="{FF2B5EF4-FFF2-40B4-BE49-F238E27FC236}">
                <a16:creationId xmlns:a16="http://schemas.microsoft.com/office/drawing/2014/main" id="{DEC6E8C7-B16A-1F19-8DFE-D254BE46F2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76" y="1943326"/>
            <a:ext cx="4809705" cy="4036850"/>
          </a:xfrm>
          <a:prstGeom prst="rect">
            <a:avLst/>
          </a:prstGeom>
        </p:spPr>
      </p:pic>
      <p:sp>
        <p:nvSpPr>
          <p:cNvPr id="12" name="Rettangolo 11">
            <a:extLst>
              <a:ext uri="{FF2B5EF4-FFF2-40B4-BE49-F238E27FC236}">
                <a16:creationId xmlns:a16="http://schemas.microsoft.com/office/drawing/2014/main" id="{A6F6D458-5963-A4C0-54F0-7B7E10FBDD06}"/>
              </a:ext>
            </a:extLst>
          </p:cNvPr>
          <p:cNvSpPr/>
          <p:nvPr/>
        </p:nvSpPr>
        <p:spPr>
          <a:xfrm>
            <a:off x="6096000" y="1529690"/>
            <a:ext cx="627449" cy="24424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AEFA5009-B0AD-BCE3-DB35-A74F73AE862A}"/>
              </a:ext>
            </a:extLst>
          </p:cNvPr>
          <p:cNvSpPr/>
          <p:nvPr/>
        </p:nvSpPr>
        <p:spPr>
          <a:xfrm>
            <a:off x="6124772" y="1943326"/>
            <a:ext cx="788091" cy="18288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diritto 14">
            <a:extLst>
              <a:ext uri="{FF2B5EF4-FFF2-40B4-BE49-F238E27FC236}">
                <a16:creationId xmlns:a16="http://schemas.microsoft.com/office/drawing/2014/main" id="{3F1B559E-FF9A-729F-4D5C-FD6163072F4C}"/>
              </a:ext>
            </a:extLst>
          </p:cNvPr>
          <p:cNvCxnSpPr>
            <a:cxnSpLocks/>
            <a:endCxn id="12" idx="1"/>
          </p:cNvCxnSpPr>
          <p:nvPr/>
        </p:nvCxnSpPr>
        <p:spPr>
          <a:xfrm>
            <a:off x="5861304" y="1651813"/>
            <a:ext cx="234696"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Connettore diritto 17">
            <a:extLst>
              <a:ext uri="{FF2B5EF4-FFF2-40B4-BE49-F238E27FC236}">
                <a16:creationId xmlns:a16="http://schemas.microsoft.com/office/drawing/2014/main" id="{CFBB653F-F660-9A91-02AC-01D9CE4EEF0E}"/>
              </a:ext>
            </a:extLst>
          </p:cNvPr>
          <p:cNvCxnSpPr>
            <a:cxnSpLocks/>
            <a:stCxn id="13" idx="1"/>
          </p:cNvCxnSpPr>
          <p:nvPr/>
        </p:nvCxnSpPr>
        <p:spPr>
          <a:xfrm flipH="1">
            <a:off x="5563813" y="2034766"/>
            <a:ext cx="560959"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Rettangolo 19">
            <a:extLst>
              <a:ext uri="{FF2B5EF4-FFF2-40B4-BE49-F238E27FC236}">
                <a16:creationId xmlns:a16="http://schemas.microsoft.com/office/drawing/2014/main" id="{ED5DD3AF-E49B-1A60-7F35-663ADAC01DA2}"/>
              </a:ext>
            </a:extLst>
          </p:cNvPr>
          <p:cNvSpPr/>
          <p:nvPr/>
        </p:nvSpPr>
        <p:spPr>
          <a:xfrm>
            <a:off x="475488" y="1865377"/>
            <a:ext cx="5088325" cy="421361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CasellaDiTesto 20">
            <a:extLst>
              <a:ext uri="{FF2B5EF4-FFF2-40B4-BE49-F238E27FC236}">
                <a16:creationId xmlns:a16="http://schemas.microsoft.com/office/drawing/2014/main" id="{98389C62-4F1A-569B-2C83-E962B4DA4412}"/>
              </a:ext>
            </a:extLst>
          </p:cNvPr>
          <p:cNvSpPr txBox="1"/>
          <p:nvPr/>
        </p:nvSpPr>
        <p:spPr>
          <a:xfrm>
            <a:off x="1278262" y="6210639"/>
            <a:ext cx="3376029" cy="369332"/>
          </a:xfrm>
          <a:prstGeom prst="rect">
            <a:avLst/>
          </a:prstGeom>
          <a:noFill/>
        </p:spPr>
        <p:txBody>
          <a:bodyPr wrap="square" rtlCol="0">
            <a:spAutoFit/>
          </a:bodyPr>
          <a:lstStyle/>
          <a:p>
            <a:r>
              <a:rPr lang="it-IT" b="1" dirty="0">
                <a:solidFill>
                  <a:srgbClr val="0070C0"/>
                </a:solidFill>
              </a:rPr>
              <a:t>PYTHON/SQL ALCHEMY CODE</a:t>
            </a:r>
          </a:p>
        </p:txBody>
      </p:sp>
      <p:sp>
        <p:nvSpPr>
          <p:cNvPr id="22" name="CasellaDiTesto 21">
            <a:extLst>
              <a:ext uri="{FF2B5EF4-FFF2-40B4-BE49-F238E27FC236}">
                <a16:creationId xmlns:a16="http://schemas.microsoft.com/office/drawing/2014/main" id="{20594707-2714-E3CE-2A30-1A54B1818C47}"/>
              </a:ext>
            </a:extLst>
          </p:cNvPr>
          <p:cNvSpPr txBox="1"/>
          <p:nvPr/>
        </p:nvSpPr>
        <p:spPr>
          <a:xfrm>
            <a:off x="7571289" y="6460049"/>
            <a:ext cx="2524122" cy="369332"/>
          </a:xfrm>
          <a:prstGeom prst="rect">
            <a:avLst/>
          </a:prstGeom>
          <a:noFill/>
        </p:spPr>
        <p:txBody>
          <a:bodyPr wrap="square" rtlCol="0">
            <a:spAutoFit/>
          </a:bodyPr>
          <a:lstStyle/>
          <a:p>
            <a:r>
              <a:rPr lang="it-IT" b="1" dirty="0">
                <a:solidFill>
                  <a:srgbClr val="0070C0"/>
                </a:solidFill>
              </a:rPr>
              <a:t>PYTHON/FLASK CODE</a:t>
            </a:r>
          </a:p>
        </p:txBody>
      </p:sp>
      <p:cxnSp>
        <p:nvCxnSpPr>
          <p:cNvPr id="24" name="Connettore diritto 23">
            <a:extLst>
              <a:ext uri="{FF2B5EF4-FFF2-40B4-BE49-F238E27FC236}">
                <a16:creationId xmlns:a16="http://schemas.microsoft.com/office/drawing/2014/main" id="{442CF096-6708-F130-FD0A-13F61D5720D8}"/>
              </a:ext>
            </a:extLst>
          </p:cNvPr>
          <p:cNvCxnSpPr>
            <a:cxnSpLocks/>
          </p:cNvCxnSpPr>
          <p:nvPr/>
        </p:nvCxnSpPr>
        <p:spPr>
          <a:xfrm flipV="1">
            <a:off x="5861304" y="1671869"/>
            <a:ext cx="0" cy="849929"/>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6" name="Connettore diritto 25">
            <a:extLst>
              <a:ext uri="{FF2B5EF4-FFF2-40B4-BE49-F238E27FC236}">
                <a16:creationId xmlns:a16="http://schemas.microsoft.com/office/drawing/2014/main" id="{C3BE6ACC-EA3D-264A-D19B-98813E9F9DB3}"/>
              </a:ext>
            </a:extLst>
          </p:cNvPr>
          <p:cNvCxnSpPr>
            <a:cxnSpLocks/>
          </p:cNvCxnSpPr>
          <p:nvPr/>
        </p:nvCxnSpPr>
        <p:spPr>
          <a:xfrm>
            <a:off x="5861304" y="2521798"/>
            <a:ext cx="862145" cy="0"/>
          </a:xfrm>
          <a:prstGeom prst="line">
            <a:avLst/>
          </a:prstGeom>
          <a:ln w="28575">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Rettangolo 28">
            <a:extLst>
              <a:ext uri="{FF2B5EF4-FFF2-40B4-BE49-F238E27FC236}">
                <a16:creationId xmlns:a16="http://schemas.microsoft.com/office/drawing/2014/main" id="{D33CCB2C-D63B-4D53-8D4E-83C717F97AFB}"/>
              </a:ext>
            </a:extLst>
          </p:cNvPr>
          <p:cNvSpPr/>
          <p:nvPr/>
        </p:nvSpPr>
        <p:spPr>
          <a:xfrm>
            <a:off x="6723450" y="2295597"/>
            <a:ext cx="4190288" cy="41644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1" name="CasellaDiTesto 30">
            <a:extLst>
              <a:ext uri="{FF2B5EF4-FFF2-40B4-BE49-F238E27FC236}">
                <a16:creationId xmlns:a16="http://schemas.microsoft.com/office/drawing/2014/main" id="{1F0CDD93-0A93-25C8-CB26-18CC5861F728}"/>
              </a:ext>
            </a:extLst>
          </p:cNvPr>
          <p:cNvSpPr txBox="1"/>
          <p:nvPr/>
        </p:nvSpPr>
        <p:spPr>
          <a:xfrm>
            <a:off x="1933524" y="433390"/>
            <a:ext cx="1407994" cy="769441"/>
          </a:xfrm>
          <a:prstGeom prst="rect">
            <a:avLst/>
          </a:prstGeom>
          <a:noFill/>
        </p:spPr>
        <p:txBody>
          <a:bodyPr wrap="square" rtlCol="0">
            <a:spAutoFit/>
          </a:bodyPr>
          <a:lstStyle/>
          <a:p>
            <a:r>
              <a:rPr lang="it-IT" sz="4400" b="1" dirty="0">
                <a:solidFill>
                  <a:srgbClr val="0070C0"/>
                </a:solidFill>
              </a:rPr>
              <a:t>AND</a:t>
            </a:r>
            <a:endParaRPr lang="it-IT" sz="4400" dirty="0"/>
          </a:p>
        </p:txBody>
      </p:sp>
    </p:spTree>
    <p:extLst>
      <p:ext uri="{BB962C8B-B14F-4D97-AF65-F5344CB8AC3E}">
        <p14:creationId xmlns:p14="http://schemas.microsoft.com/office/powerpoint/2010/main" val="17587500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1"/>
                                        </p:tgtEl>
                                        <p:attrNameLst>
                                          <p:attrName>style.visibility</p:attrName>
                                        </p:attrNameLst>
                                      </p:cBhvr>
                                      <p:to>
                                        <p:strVal val="visible"/>
                                      </p:to>
                                    </p:set>
                                    <p:anim calcmode="lin" valueType="num">
                                      <p:cBhvr>
                                        <p:cTn id="14" dur="500" fill="hold"/>
                                        <p:tgtEl>
                                          <p:spTgt spid="31"/>
                                        </p:tgtEl>
                                        <p:attrNameLst>
                                          <p:attrName>ppt_w</p:attrName>
                                        </p:attrNameLst>
                                      </p:cBhvr>
                                      <p:tavLst>
                                        <p:tav tm="0">
                                          <p:val>
                                            <p:fltVal val="0"/>
                                          </p:val>
                                        </p:tav>
                                        <p:tav tm="100000">
                                          <p:val>
                                            <p:strVal val="#ppt_w"/>
                                          </p:val>
                                        </p:tav>
                                      </p:tavLst>
                                    </p:anim>
                                    <p:anim calcmode="lin" valueType="num">
                                      <p:cBhvr>
                                        <p:cTn id="15" dur="500" fill="hold"/>
                                        <p:tgtEl>
                                          <p:spTgt spid="31"/>
                                        </p:tgtEl>
                                        <p:attrNameLst>
                                          <p:attrName>ppt_h</p:attrName>
                                        </p:attrNameLst>
                                      </p:cBhvr>
                                      <p:tavLst>
                                        <p:tav tm="0">
                                          <p:val>
                                            <p:fltVal val="0"/>
                                          </p:val>
                                        </p:tav>
                                        <p:tav tm="100000">
                                          <p:val>
                                            <p:strVal val="#ppt_h"/>
                                          </p:val>
                                        </p:tav>
                                      </p:tavLst>
                                    </p:anim>
                                    <p:animEffect transition="in" filter="fade">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 fill="hold"/>
                                        <p:tgtEl>
                                          <p:spTgt spid="2"/>
                                        </p:tgtEl>
                                        <p:attrNameLst>
                                          <p:attrName>ppt_w</p:attrName>
                                        </p:attrNameLst>
                                      </p:cBhvr>
                                      <p:tavLst>
                                        <p:tav tm="0">
                                          <p:val>
                                            <p:fltVal val="0"/>
                                          </p:val>
                                        </p:tav>
                                        <p:tav tm="100000">
                                          <p:val>
                                            <p:strVal val="#ppt_w"/>
                                          </p:val>
                                        </p:tav>
                                      </p:tavLst>
                                    </p:anim>
                                    <p:anim calcmode="lin" valueType="num">
                                      <p:cBhvr>
                                        <p:cTn id="29" dur="500" fill="hold"/>
                                        <p:tgtEl>
                                          <p:spTgt spid="2"/>
                                        </p:tgtEl>
                                        <p:attrNameLst>
                                          <p:attrName>ppt_h</p:attrName>
                                        </p:attrNameLst>
                                      </p:cBhvr>
                                      <p:tavLst>
                                        <p:tav tm="0">
                                          <p:val>
                                            <p:fltVal val="0"/>
                                          </p:val>
                                        </p:tav>
                                        <p:tav tm="100000">
                                          <p:val>
                                            <p:strVal val="#ppt_h"/>
                                          </p:val>
                                        </p:tav>
                                      </p:tavLst>
                                    </p:anim>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p:cTn id="49" dur="500" fill="hold"/>
                                        <p:tgtEl>
                                          <p:spTgt spid="15"/>
                                        </p:tgtEl>
                                        <p:attrNameLst>
                                          <p:attrName>ppt_w</p:attrName>
                                        </p:attrNameLst>
                                      </p:cBhvr>
                                      <p:tavLst>
                                        <p:tav tm="0">
                                          <p:val>
                                            <p:fltVal val="0"/>
                                          </p:val>
                                        </p:tav>
                                        <p:tav tm="100000">
                                          <p:val>
                                            <p:strVal val="#ppt_w"/>
                                          </p:val>
                                        </p:tav>
                                      </p:tavLst>
                                    </p:anim>
                                    <p:anim calcmode="lin" valueType="num">
                                      <p:cBhvr>
                                        <p:cTn id="50" dur="500" fill="hold"/>
                                        <p:tgtEl>
                                          <p:spTgt spid="15"/>
                                        </p:tgtEl>
                                        <p:attrNameLst>
                                          <p:attrName>ppt_h</p:attrName>
                                        </p:attrNameLst>
                                      </p:cBhvr>
                                      <p:tavLst>
                                        <p:tav tm="0">
                                          <p:val>
                                            <p:fltVal val="0"/>
                                          </p:val>
                                        </p:tav>
                                        <p:tav tm="100000">
                                          <p:val>
                                            <p:strVal val="#ppt_h"/>
                                          </p:val>
                                        </p:tav>
                                      </p:tavLst>
                                    </p:anim>
                                    <p:animEffect transition="in" filter="fade">
                                      <p:cBhvr>
                                        <p:cTn id="51" dur="500"/>
                                        <p:tgtEl>
                                          <p:spTgt spid="15"/>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500" fill="hold"/>
                                        <p:tgtEl>
                                          <p:spTgt spid="24"/>
                                        </p:tgtEl>
                                        <p:attrNameLst>
                                          <p:attrName>ppt_w</p:attrName>
                                        </p:attrNameLst>
                                      </p:cBhvr>
                                      <p:tavLst>
                                        <p:tav tm="0">
                                          <p:val>
                                            <p:fltVal val="0"/>
                                          </p:val>
                                        </p:tav>
                                        <p:tav tm="100000">
                                          <p:val>
                                            <p:strVal val="#ppt_w"/>
                                          </p:val>
                                        </p:tav>
                                      </p:tavLst>
                                    </p:anim>
                                    <p:anim calcmode="lin" valueType="num">
                                      <p:cBhvr>
                                        <p:cTn id="57" dur="500" fill="hold"/>
                                        <p:tgtEl>
                                          <p:spTgt spid="24"/>
                                        </p:tgtEl>
                                        <p:attrNameLst>
                                          <p:attrName>ppt_h</p:attrName>
                                        </p:attrNameLst>
                                      </p:cBhvr>
                                      <p:tavLst>
                                        <p:tav tm="0">
                                          <p:val>
                                            <p:fltVal val="0"/>
                                          </p:val>
                                        </p:tav>
                                        <p:tav tm="100000">
                                          <p:val>
                                            <p:strVal val="#ppt_h"/>
                                          </p:val>
                                        </p:tav>
                                      </p:tavLst>
                                    </p:anim>
                                    <p:animEffect transition="in" filter="fade">
                                      <p:cBhvr>
                                        <p:cTn id="58" dur="500"/>
                                        <p:tgtEl>
                                          <p:spTgt spid="2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500" fill="hold"/>
                                        <p:tgtEl>
                                          <p:spTgt spid="26"/>
                                        </p:tgtEl>
                                        <p:attrNameLst>
                                          <p:attrName>ppt_w</p:attrName>
                                        </p:attrNameLst>
                                      </p:cBhvr>
                                      <p:tavLst>
                                        <p:tav tm="0">
                                          <p:val>
                                            <p:fltVal val="0"/>
                                          </p:val>
                                        </p:tav>
                                        <p:tav tm="100000">
                                          <p:val>
                                            <p:strVal val="#ppt_w"/>
                                          </p:val>
                                        </p:tav>
                                      </p:tavLst>
                                    </p:anim>
                                    <p:anim calcmode="lin" valueType="num">
                                      <p:cBhvr>
                                        <p:cTn id="64" dur="500" fill="hold"/>
                                        <p:tgtEl>
                                          <p:spTgt spid="26"/>
                                        </p:tgtEl>
                                        <p:attrNameLst>
                                          <p:attrName>ppt_h</p:attrName>
                                        </p:attrNameLst>
                                      </p:cBhvr>
                                      <p:tavLst>
                                        <p:tav tm="0">
                                          <p:val>
                                            <p:fltVal val="0"/>
                                          </p:val>
                                        </p:tav>
                                        <p:tav tm="100000">
                                          <p:val>
                                            <p:strVal val="#ppt_h"/>
                                          </p:val>
                                        </p:tav>
                                      </p:tavLst>
                                    </p:anim>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29"/>
                                        </p:tgtEl>
                                        <p:attrNameLst>
                                          <p:attrName>style.visibility</p:attrName>
                                        </p:attrNameLst>
                                      </p:cBhvr>
                                      <p:to>
                                        <p:strVal val="visible"/>
                                      </p:to>
                                    </p:set>
                                    <p:anim calcmode="lin" valueType="num">
                                      <p:cBhvr>
                                        <p:cTn id="70" dur="500" fill="hold"/>
                                        <p:tgtEl>
                                          <p:spTgt spid="29"/>
                                        </p:tgtEl>
                                        <p:attrNameLst>
                                          <p:attrName>ppt_w</p:attrName>
                                        </p:attrNameLst>
                                      </p:cBhvr>
                                      <p:tavLst>
                                        <p:tav tm="0">
                                          <p:val>
                                            <p:fltVal val="0"/>
                                          </p:val>
                                        </p:tav>
                                        <p:tav tm="100000">
                                          <p:val>
                                            <p:strVal val="#ppt_w"/>
                                          </p:val>
                                        </p:tav>
                                      </p:tavLst>
                                    </p:anim>
                                    <p:anim calcmode="lin" valueType="num">
                                      <p:cBhvr>
                                        <p:cTn id="71" dur="500" fill="hold"/>
                                        <p:tgtEl>
                                          <p:spTgt spid="29"/>
                                        </p:tgtEl>
                                        <p:attrNameLst>
                                          <p:attrName>ppt_h</p:attrName>
                                        </p:attrNameLst>
                                      </p:cBhvr>
                                      <p:tavLst>
                                        <p:tav tm="0">
                                          <p:val>
                                            <p:fltVal val="0"/>
                                          </p:val>
                                        </p:tav>
                                        <p:tav tm="100000">
                                          <p:val>
                                            <p:strVal val="#ppt_h"/>
                                          </p:val>
                                        </p:tav>
                                      </p:tavLst>
                                    </p:anim>
                                    <p:animEffect transition="in" filter="fade">
                                      <p:cBhvr>
                                        <p:cTn id="72" dur="5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9"/>
                                        </p:tgtEl>
                                        <p:attrNameLst>
                                          <p:attrName>style.visibility</p:attrName>
                                        </p:attrNameLst>
                                      </p:cBhvr>
                                      <p:to>
                                        <p:strVal val="visible"/>
                                      </p:to>
                                    </p:set>
                                    <p:anim calcmode="lin" valueType="num">
                                      <p:cBhvr>
                                        <p:cTn id="77" dur="500" fill="hold"/>
                                        <p:tgtEl>
                                          <p:spTgt spid="9"/>
                                        </p:tgtEl>
                                        <p:attrNameLst>
                                          <p:attrName>ppt_w</p:attrName>
                                        </p:attrNameLst>
                                      </p:cBhvr>
                                      <p:tavLst>
                                        <p:tav tm="0">
                                          <p:val>
                                            <p:fltVal val="0"/>
                                          </p:val>
                                        </p:tav>
                                        <p:tav tm="100000">
                                          <p:val>
                                            <p:strVal val="#ppt_w"/>
                                          </p:val>
                                        </p:tav>
                                      </p:tavLst>
                                    </p:anim>
                                    <p:anim calcmode="lin" valueType="num">
                                      <p:cBhvr>
                                        <p:cTn id="78" dur="500" fill="hold"/>
                                        <p:tgtEl>
                                          <p:spTgt spid="9"/>
                                        </p:tgtEl>
                                        <p:attrNameLst>
                                          <p:attrName>ppt_h</p:attrName>
                                        </p:attrNameLst>
                                      </p:cBhvr>
                                      <p:tavLst>
                                        <p:tav tm="0">
                                          <p:val>
                                            <p:fltVal val="0"/>
                                          </p:val>
                                        </p:tav>
                                        <p:tav tm="100000">
                                          <p:val>
                                            <p:strVal val="#ppt_h"/>
                                          </p:val>
                                        </p:tav>
                                      </p:tavLst>
                                    </p:anim>
                                    <p:animEffect transition="in" filter="fade">
                                      <p:cBhvr>
                                        <p:cTn id="79" dur="500"/>
                                        <p:tgtEl>
                                          <p:spTgt spid="9"/>
                                        </p:tgtEl>
                                      </p:cBhvr>
                                    </p:animEffect>
                                  </p:childTnLst>
                                </p:cTn>
                              </p:par>
                            </p:childTnLst>
                          </p:cTn>
                        </p:par>
                      </p:childTnLst>
                    </p:cTn>
                  </p:par>
                  <p:par>
                    <p:cTn id="80" fill="hold">
                      <p:stCondLst>
                        <p:cond delay="indefinite"/>
                      </p:stCondLst>
                      <p:childTnLst>
                        <p:par>
                          <p:cTn id="81" fill="hold">
                            <p:stCondLst>
                              <p:cond delay="0"/>
                            </p:stCondLst>
                            <p:childTnLst>
                              <p:par>
                                <p:cTn id="82" presetID="53" presetClass="entr" presetSubtype="16" fill="hold" grpId="0" nodeType="click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ppt_w</p:attrName>
                                        </p:attrNameLst>
                                      </p:cBhvr>
                                      <p:tavLst>
                                        <p:tav tm="0">
                                          <p:val>
                                            <p:fltVal val="0"/>
                                          </p:val>
                                        </p:tav>
                                        <p:tav tm="100000">
                                          <p:val>
                                            <p:strVal val="#ppt_w"/>
                                          </p:val>
                                        </p:tav>
                                      </p:tavLst>
                                    </p:anim>
                                    <p:anim calcmode="lin" valueType="num">
                                      <p:cBhvr>
                                        <p:cTn id="85" dur="500" fill="hold"/>
                                        <p:tgtEl>
                                          <p:spTgt spid="22"/>
                                        </p:tgtEl>
                                        <p:attrNameLst>
                                          <p:attrName>ppt_h</p:attrName>
                                        </p:attrNameLst>
                                      </p:cBhvr>
                                      <p:tavLst>
                                        <p:tav tm="0">
                                          <p:val>
                                            <p:fltVal val="0"/>
                                          </p:val>
                                        </p:tav>
                                        <p:tav tm="100000">
                                          <p:val>
                                            <p:strVal val="#ppt_h"/>
                                          </p:val>
                                        </p:tav>
                                      </p:tavLst>
                                    </p:anim>
                                    <p:animEffect transition="in" filter="fade">
                                      <p:cBhvr>
                                        <p:cTn id="86" dur="500"/>
                                        <p:tgtEl>
                                          <p:spTgt spid="22"/>
                                        </p:tgtEl>
                                      </p:cBhvr>
                                    </p:animEffect>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p:cTn id="91" dur="500" fill="hold"/>
                                        <p:tgtEl>
                                          <p:spTgt spid="13"/>
                                        </p:tgtEl>
                                        <p:attrNameLst>
                                          <p:attrName>ppt_w</p:attrName>
                                        </p:attrNameLst>
                                      </p:cBhvr>
                                      <p:tavLst>
                                        <p:tav tm="0">
                                          <p:val>
                                            <p:fltVal val="0"/>
                                          </p:val>
                                        </p:tav>
                                        <p:tav tm="100000">
                                          <p:val>
                                            <p:strVal val="#ppt_w"/>
                                          </p:val>
                                        </p:tav>
                                      </p:tavLst>
                                    </p:anim>
                                    <p:anim calcmode="lin" valueType="num">
                                      <p:cBhvr>
                                        <p:cTn id="92" dur="500" fill="hold"/>
                                        <p:tgtEl>
                                          <p:spTgt spid="13"/>
                                        </p:tgtEl>
                                        <p:attrNameLst>
                                          <p:attrName>ppt_h</p:attrName>
                                        </p:attrNameLst>
                                      </p:cBhvr>
                                      <p:tavLst>
                                        <p:tav tm="0">
                                          <p:val>
                                            <p:fltVal val="0"/>
                                          </p:val>
                                        </p:tav>
                                        <p:tav tm="100000">
                                          <p:val>
                                            <p:strVal val="#ppt_h"/>
                                          </p:val>
                                        </p:tav>
                                      </p:tavLst>
                                    </p:anim>
                                    <p:animEffect transition="in" filter="fade">
                                      <p:cBhvr>
                                        <p:cTn id="93" dur="500"/>
                                        <p:tgtEl>
                                          <p:spTgt spid="1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18"/>
                                        </p:tgtEl>
                                        <p:attrNameLst>
                                          <p:attrName>style.visibility</p:attrName>
                                        </p:attrNameLst>
                                      </p:cBhvr>
                                      <p:to>
                                        <p:strVal val="visible"/>
                                      </p:to>
                                    </p:set>
                                    <p:anim calcmode="lin" valueType="num">
                                      <p:cBhvr>
                                        <p:cTn id="98" dur="500" fill="hold"/>
                                        <p:tgtEl>
                                          <p:spTgt spid="18"/>
                                        </p:tgtEl>
                                        <p:attrNameLst>
                                          <p:attrName>ppt_w</p:attrName>
                                        </p:attrNameLst>
                                      </p:cBhvr>
                                      <p:tavLst>
                                        <p:tav tm="0">
                                          <p:val>
                                            <p:fltVal val="0"/>
                                          </p:val>
                                        </p:tav>
                                        <p:tav tm="100000">
                                          <p:val>
                                            <p:strVal val="#ppt_w"/>
                                          </p:val>
                                        </p:tav>
                                      </p:tavLst>
                                    </p:anim>
                                    <p:anim calcmode="lin" valueType="num">
                                      <p:cBhvr>
                                        <p:cTn id="99" dur="500" fill="hold"/>
                                        <p:tgtEl>
                                          <p:spTgt spid="18"/>
                                        </p:tgtEl>
                                        <p:attrNameLst>
                                          <p:attrName>ppt_h</p:attrName>
                                        </p:attrNameLst>
                                      </p:cBhvr>
                                      <p:tavLst>
                                        <p:tav tm="0">
                                          <p:val>
                                            <p:fltVal val="0"/>
                                          </p:val>
                                        </p:tav>
                                        <p:tav tm="100000">
                                          <p:val>
                                            <p:strVal val="#ppt_h"/>
                                          </p:val>
                                        </p:tav>
                                      </p:tavLst>
                                    </p:anim>
                                    <p:animEffect transition="in" filter="fade">
                                      <p:cBhvr>
                                        <p:cTn id="100" dur="500"/>
                                        <p:tgtEl>
                                          <p:spTgt spid="18"/>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20"/>
                                        </p:tgtEl>
                                        <p:attrNameLst>
                                          <p:attrName>style.visibility</p:attrName>
                                        </p:attrNameLst>
                                      </p:cBhvr>
                                      <p:to>
                                        <p:strVal val="visible"/>
                                      </p:to>
                                    </p:set>
                                    <p:anim calcmode="lin" valueType="num">
                                      <p:cBhvr>
                                        <p:cTn id="105" dur="500" fill="hold"/>
                                        <p:tgtEl>
                                          <p:spTgt spid="20"/>
                                        </p:tgtEl>
                                        <p:attrNameLst>
                                          <p:attrName>ppt_w</p:attrName>
                                        </p:attrNameLst>
                                      </p:cBhvr>
                                      <p:tavLst>
                                        <p:tav tm="0">
                                          <p:val>
                                            <p:fltVal val="0"/>
                                          </p:val>
                                        </p:tav>
                                        <p:tav tm="100000">
                                          <p:val>
                                            <p:strVal val="#ppt_w"/>
                                          </p:val>
                                        </p:tav>
                                      </p:tavLst>
                                    </p:anim>
                                    <p:anim calcmode="lin" valueType="num">
                                      <p:cBhvr>
                                        <p:cTn id="106" dur="500" fill="hold"/>
                                        <p:tgtEl>
                                          <p:spTgt spid="20"/>
                                        </p:tgtEl>
                                        <p:attrNameLst>
                                          <p:attrName>ppt_h</p:attrName>
                                        </p:attrNameLst>
                                      </p:cBhvr>
                                      <p:tavLst>
                                        <p:tav tm="0">
                                          <p:val>
                                            <p:fltVal val="0"/>
                                          </p:val>
                                        </p:tav>
                                        <p:tav tm="100000">
                                          <p:val>
                                            <p:strVal val="#ppt_h"/>
                                          </p:val>
                                        </p:tav>
                                      </p:tavLst>
                                    </p:anim>
                                    <p:animEffect transition="in" filter="fade">
                                      <p:cBhvr>
                                        <p:cTn id="107" dur="500"/>
                                        <p:tgtEl>
                                          <p:spTgt spid="20"/>
                                        </p:tgtEl>
                                      </p:cBhvr>
                                    </p:animEffect>
                                  </p:childTnLst>
                                </p:cTn>
                              </p:par>
                            </p:childTnLst>
                          </p:cTn>
                        </p:par>
                      </p:childTnLst>
                    </p:cTn>
                  </p:par>
                  <p:par>
                    <p:cTn id="108" fill="hold">
                      <p:stCondLst>
                        <p:cond delay="indefinite"/>
                      </p:stCondLst>
                      <p:childTnLst>
                        <p:par>
                          <p:cTn id="109" fill="hold">
                            <p:stCondLst>
                              <p:cond delay="0"/>
                            </p:stCondLst>
                            <p:childTnLst>
                              <p:par>
                                <p:cTn id="110" presetID="53" presetClass="entr" presetSubtype="16" fill="hold" nodeType="clickEffect">
                                  <p:stCondLst>
                                    <p:cond delay="0"/>
                                  </p:stCondLst>
                                  <p:childTnLst>
                                    <p:set>
                                      <p:cBhvr>
                                        <p:cTn id="111" dur="1" fill="hold">
                                          <p:stCondLst>
                                            <p:cond delay="0"/>
                                          </p:stCondLst>
                                        </p:cTn>
                                        <p:tgtEl>
                                          <p:spTgt spid="11"/>
                                        </p:tgtEl>
                                        <p:attrNameLst>
                                          <p:attrName>style.visibility</p:attrName>
                                        </p:attrNameLst>
                                      </p:cBhvr>
                                      <p:to>
                                        <p:strVal val="visible"/>
                                      </p:to>
                                    </p:set>
                                    <p:anim calcmode="lin" valueType="num">
                                      <p:cBhvr>
                                        <p:cTn id="112" dur="500" fill="hold"/>
                                        <p:tgtEl>
                                          <p:spTgt spid="11"/>
                                        </p:tgtEl>
                                        <p:attrNameLst>
                                          <p:attrName>ppt_w</p:attrName>
                                        </p:attrNameLst>
                                      </p:cBhvr>
                                      <p:tavLst>
                                        <p:tav tm="0">
                                          <p:val>
                                            <p:fltVal val="0"/>
                                          </p:val>
                                        </p:tav>
                                        <p:tav tm="100000">
                                          <p:val>
                                            <p:strVal val="#ppt_w"/>
                                          </p:val>
                                        </p:tav>
                                      </p:tavLst>
                                    </p:anim>
                                    <p:anim calcmode="lin" valueType="num">
                                      <p:cBhvr>
                                        <p:cTn id="113" dur="500" fill="hold"/>
                                        <p:tgtEl>
                                          <p:spTgt spid="11"/>
                                        </p:tgtEl>
                                        <p:attrNameLst>
                                          <p:attrName>ppt_h</p:attrName>
                                        </p:attrNameLst>
                                      </p:cBhvr>
                                      <p:tavLst>
                                        <p:tav tm="0">
                                          <p:val>
                                            <p:fltVal val="0"/>
                                          </p:val>
                                        </p:tav>
                                        <p:tav tm="100000">
                                          <p:val>
                                            <p:strVal val="#ppt_h"/>
                                          </p:val>
                                        </p:tav>
                                      </p:tavLst>
                                    </p:anim>
                                    <p:animEffect transition="in" filter="fade">
                                      <p:cBhvr>
                                        <p:cTn id="114" dur="500"/>
                                        <p:tgtEl>
                                          <p:spTgt spid="11"/>
                                        </p:tgtEl>
                                      </p:cBhvr>
                                    </p:animEffect>
                                  </p:childTnLst>
                                </p:cTn>
                              </p:par>
                            </p:childTnLst>
                          </p:cTn>
                        </p:par>
                      </p:childTnLst>
                    </p:cTn>
                  </p:par>
                  <p:par>
                    <p:cTn id="115" fill="hold">
                      <p:stCondLst>
                        <p:cond delay="indefinite"/>
                      </p:stCondLst>
                      <p:childTnLst>
                        <p:par>
                          <p:cTn id="116" fill="hold">
                            <p:stCondLst>
                              <p:cond delay="0"/>
                            </p:stCondLst>
                            <p:childTnLst>
                              <p:par>
                                <p:cTn id="117" presetID="53" presetClass="entr" presetSubtype="16" fill="hold" grpId="0" nodeType="clickEffect">
                                  <p:stCondLst>
                                    <p:cond delay="0"/>
                                  </p:stCondLst>
                                  <p:childTnLst>
                                    <p:set>
                                      <p:cBhvr>
                                        <p:cTn id="118" dur="1" fill="hold">
                                          <p:stCondLst>
                                            <p:cond delay="0"/>
                                          </p:stCondLst>
                                        </p:cTn>
                                        <p:tgtEl>
                                          <p:spTgt spid="21"/>
                                        </p:tgtEl>
                                        <p:attrNameLst>
                                          <p:attrName>style.visibility</p:attrName>
                                        </p:attrNameLst>
                                      </p:cBhvr>
                                      <p:to>
                                        <p:strVal val="visible"/>
                                      </p:to>
                                    </p:set>
                                    <p:anim calcmode="lin" valueType="num">
                                      <p:cBhvr>
                                        <p:cTn id="119" dur="500" fill="hold"/>
                                        <p:tgtEl>
                                          <p:spTgt spid="21"/>
                                        </p:tgtEl>
                                        <p:attrNameLst>
                                          <p:attrName>ppt_w</p:attrName>
                                        </p:attrNameLst>
                                      </p:cBhvr>
                                      <p:tavLst>
                                        <p:tav tm="0">
                                          <p:val>
                                            <p:fltVal val="0"/>
                                          </p:val>
                                        </p:tav>
                                        <p:tav tm="100000">
                                          <p:val>
                                            <p:strVal val="#ppt_w"/>
                                          </p:val>
                                        </p:tav>
                                      </p:tavLst>
                                    </p:anim>
                                    <p:anim calcmode="lin" valueType="num">
                                      <p:cBhvr>
                                        <p:cTn id="120" dur="500" fill="hold"/>
                                        <p:tgtEl>
                                          <p:spTgt spid="21"/>
                                        </p:tgtEl>
                                        <p:attrNameLst>
                                          <p:attrName>ppt_h</p:attrName>
                                        </p:attrNameLst>
                                      </p:cBhvr>
                                      <p:tavLst>
                                        <p:tav tm="0">
                                          <p:val>
                                            <p:fltVal val="0"/>
                                          </p:val>
                                        </p:tav>
                                        <p:tav tm="100000">
                                          <p:val>
                                            <p:strVal val="#ppt_h"/>
                                          </p:val>
                                        </p:tav>
                                      </p:tavLst>
                                    </p:anim>
                                    <p:animEffect transition="in" filter="fade">
                                      <p:cBhvr>
                                        <p:cTn id="12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animBg="1"/>
      <p:bldP spid="13" grpId="0" animBg="1"/>
      <p:bldP spid="20" grpId="0" animBg="1"/>
      <p:bldP spid="21" grpId="0"/>
      <p:bldP spid="22" grpId="0"/>
      <p:bldP spid="29" grpId="0" animBg="1"/>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368649-4972-160D-88A9-59FD73B1867C}"/>
              </a:ext>
            </a:extLst>
          </p:cNvPr>
          <p:cNvSpPr>
            <a:spLocks noGrp="1"/>
          </p:cNvSpPr>
          <p:nvPr>
            <p:ph type="ctrTitle"/>
          </p:nvPr>
        </p:nvSpPr>
        <p:spPr>
          <a:xfrm>
            <a:off x="2112264" y="0"/>
            <a:ext cx="7967472" cy="1159955"/>
          </a:xfrm>
        </p:spPr>
        <p:txBody>
          <a:bodyPr/>
          <a:lstStyle/>
          <a:p>
            <a:r>
              <a:rPr lang="it-IT" b="1" dirty="0">
                <a:solidFill>
                  <a:schemeClr val="accent1"/>
                </a:solidFill>
                <a:latin typeface="Calibri" panose="020F0502020204030204" pitchFamily="34" charset="0"/>
                <a:ea typeface="Calibri" panose="020F0502020204030204" pitchFamily="34" charset="0"/>
                <a:cs typeface="Calibri" panose="020F0502020204030204" pitchFamily="34" charset="0"/>
              </a:rPr>
              <a:t>TECHNOLOGIES USED</a:t>
            </a:r>
          </a:p>
        </p:txBody>
      </p:sp>
      <p:sp>
        <p:nvSpPr>
          <p:cNvPr id="3" name="Sottotitolo 2">
            <a:extLst>
              <a:ext uri="{FF2B5EF4-FFF2-40B4-BE49-F238E27FC236}">
                <a16:creationId xmlns:a16="http://schemas.microsoft.com/office/drawing/2014/main" id="{B5DE12CA-2E71-820A-6C0D-9BC1DFA0E961}"/>
              </a:ext>
            </a:extLst>
          </p:cNvPr>
          <p:cNvSpPr>
            <a:spLocks noGrp="1"/>
          </p:cNvSpPr>
          <p:nvPr>
            <p:ph type="subTitle" idx="1"/>
          </p:nvPr>
        </p:nvSpPr>
        <p:spPr>
          <a:xfrm>
            <a:off x="435864" y="1159955"/>
            <a:ext cx="11460480" cy="1655762"/>
          </a:xfrm>
        </p:spPr>
        <p:txBody>
          <a:bodyPr>
            <a:normAutofit/>
          </a:bodyPr>
          <a:lstStyle/>
          <a:p>
            <a:pPr algn="l"/>
            <a:r>
              <a:rPr lang="en-US" sz="3600" dirty="0"/>
              <a:t>The following technologies were used to carry out this project:</a:t>
            </a:r>
            <a:endParaRPr lang="it-IT" sz="3600" dirty="0"/>
          </a:p>
        </p:txBody>
      </p:sp>
      <p:pic>
        <p:nvPicPr>
          <p:cNvPr id="17" name="Elemento grafico 16">
            <a:extLst>
              <a:ext uri="{FF2B5EF4-FFF2-40B4-BE49-F238E27FC236}">
                <a16:creationId xmlns:a16="http://schemas.microsoft.com/office/drawing/2014/main" id="{ECAAA0C9-D636-835B-7997-49EFF1DEA5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83652" y="3110273"/>
            <a:ext cx="1730797" cy="1730797"/>
          </a:xfrm>
          <a:prstGeom prst="rect">
            <a:avLst/>
          </a:prstGeom>
        </p:spPr>
      </p:pic>
      <p:pic>
        <p:nvPicPr>
          <p:cNvPr id="21" name="Immagine 20" descr="Immagine che contiene testo, Carattere, logo, Elementi grafici&#10;&#10;Descrizione generata automaticamente">
            <a:extLst>
              <a:ext uri="{FF2B5EF4-FFF2-40B4-BE49-F238E27FC236}">
                <a16:creationId xmlns:a16="http://schemas.microsoft.com/office/drawing/2014/main" id="{9A2D121A-C827-A4F9-34F5-422C865936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9425" y="3444481"/>
            <a:ext cx="2847452" cy="1409247"/>
          </a:xfrm>
          <a:prstGeom prst="rect">
            <a:avLst/>
          </a:prstGeom>
        </p:spPr>
      </p:pic>
      <p:pic>
        <p:nvPicPr>
          <p:cNvPr id="25" name="Immagine 24" descr="Immagine che contiene logo, clipart, Elementi grafici, grafica&#10;&#10;Descrizione generata automaticamente">
            <a:extLst>
              <a:ext uri="{FF2B5EF4-FFF2-40B4-BE49-F238E27FC236}">
                <a16:creationId xmlns:a16="http://schemas.microsoft.com/office/drawing/2014/main" id="{ECCC7D75-6400-8230-939E-A63F2FC669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4449" y="3287066"/>
            <a:ext cx="2239865" cy="1510435"/>
          </a:xfrm>
          <a:prstGeom prst="rect">
            <a:avLst/>
          </a:prstGeom>
        </p:spPr>
      </p:pic>
      <p:pic>
        <p:nvPicPr>
          <p:cNvPr id="27" name="Immagine 26" descr="Immagine che contiene schermata, Elementi grafici, Carattere, logo&#10;&#10;Descrizione generata automaticamente">
            <a:extLst>
              <a:ext uri="{FF2B5EF4-FFF2-40B4-BE49-F238E27FC236}">
                <a16:creationId xmlns:a16="http://schemas.microsoft.com/office/drawing/2014/main" id="{A3F15568-8C67-9AAA-31FF-DB5C79341D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96877" y="3003490"/>
            <a:ext cx="2770113" cy="2077585"/>
          </a:xfrm>
          <a:prstGeom prst="rect">
            <a:avLst/>
          </a:prstGeom>
        </p:spPr>
      </p:pic>
      <p:pic>
        <p:nvPicPr>
          <p:cNvPr id="31" name="Immagine 30" descr="Immagine che contiene Elementi grafici, simbolo, rosso, logo&#10;&#10;Descrizione generata automaticamente">
            <a:extLst>
              <a:ext uri="{FF2B5EF4-FFF2-40B4-BE49-F238E27FC236}">
                <a16:creationId xmlns:a16="http://schemas.microsoft.com/office/drawing/2014/main" id="{1645B56E-13B4-E5BC-F2B1-8D720E010E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9404" y="3098252"/>
            <a:ext cx="3509680" cy="1754840"/>
          </a:xfrm>
          <a:prstGeom prst="rect">
            <a:avLst/>
          </a:prstGeom>
        </p:spPr>
      </p:pic>
    </p:spTree>
    <p:extLst>
      <p:ext uri="{BB962C8B-B14F-4D97-AF65-F5344CB8AC3E}">
        <p14:creationId xmlns:p14="http://schemas.microsoft.com/office/powerpoint/2010/main" val="893472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p:cTn id="21" dur="500" fill="hold"/>
                                        <p:tgtEl>
                                          <p:spTgt spid="31"/>
                                        </p:tgtEl>
                                        <p:attrNameLst>
                                          <p:attrName>ppt_w</p:attrName>
                                        </p:attrNameLst>
                                      </p:cBhvr>
                                      <p:tavLst>
                                        <p:tav tm="0">
                                          <p:val>
                                            <p:fltVal val="0"/>
                                          </p:val>
                                        </p:tav>
                                        <p:tav tm="100000">
                                          <p:val>
                                            <p:strVal val="#ppt_w"/>
                                          </p:val>
                                        </p:tav>
                                      </p:tavLst>
                                    </p:anim>
                                    <p:anim calcmode="lin" valueType="num">
                                      <p:cBhvr>
                                        <p:cTn id="22" dur="500" fill="hold"/>
                                        <p:tgtEl>
                                          <p:spTgt spid="31"/>
                                        </p:tgtEl>
                                        <p:attrNameLst>
                                          <p:attrName>ppt_h</p:attrName>
                                        </p:attrNameLst>
                                      </p:cBhvr>
                                      <p:tavLst>
                                        <p:tav tm="0">
                                          <p:val>
                                            <p:fltVal val="0"/>
                                          </p:val>
                                        </p:tav>
                                        <p:tav tm="100000">
                                          <p:val>
                                            <p:strVal val="#ppt_h"/>
                                          </p:val>
                                        </p:tav>
                                      </p:tavLst>
                                    </p:anim>
                                    <p:animEffect transition="in" filter="fad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 calcmode="lin" valueType="num">
                                      <p:cBhvr>
                                        <p:cTn id="28" dur="500" fill="hold"/>
                                        <p:tgtEl>
                                          <p:spTgt spid="17"/>
                                        </p:tgtEl>
                                        <p:attrNameLst>
                                          <p:attrName>ppt_w</p:attrName>
                                        </p:attrNameLst>
                                      </p:cBhvr>
                                      <p:tavLst>
                                        <p:tav tm="0">
                                          <p:val>
                                            <p:fltVal val="0"/>
                                          </p:val>
                                        </p:tav>
                                        <p:tav tm="100000">
                                          <p:val>
                                            <p:strVal val="#ppt_w"/>
                                          </p:val>
                                        </p:tav>
                                      </p:tavLst>
                                    </p:anim>
                                    <p:anim calcmode="lin" valueType="num">
                                      <p:cBhvr>
                                        <p:cTn id="29" dur="500" fill="hold"/>
                                        <p:tgtEl>
                                          <p:spTgt spid="17"/>
                                        </p:tgtEl>
                                        <p:attrNameLst>
                                          <p:attrName>ppt_h</p:attrName>
                                        </p:attrNameLst>
                                      </p:cBhvr>
                                      <p:tavLst>
                                        <p:tav tm="0">
                                          <p:val>
                                            <p:fltVal val="0"/>
                                          </p:val>
                                        </p:tav>
                                        <p:tav tm="100000">
                                          <p:val>
                                            <p:strVal val="#ppt_h"/>
                                          </p:val>
                                        </p:tav>
                                      </p:tavLst>
                                    </p:anim>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213A52-E1BB-C10C-3E63-23331A7318DA}"/>
              </a:ext>
            </a:extLst>
          </p:cNvPr>
          <p:cNvSpPr>
            <a:spLocks noGrp="1"/>
          </p:cNvSpPr>
          <p:nvPr>
            <p:ph type="title"/>
          </p:nvPr>
        </p:nvSpPr>
        <p:spPr>
          <a:xfrm>
            <a:off x="3361563" y="2208276"/>
            <a:ext cx="5468874" cy="2441448"/>
          </a:xfrm>
        </p:spPr>
        <p:txBody>
          <a:bodyPr>
            <a:noAutofit/>
          </a:bodyPr>
          <a:lstStyle/>
          <a:p>
            <a:r>
              <a:rPr lang="it-IT" sz="7200" b="1" dirty="0">
                <a:solidFill>
                  <a:srgbClr val="0070C0"/>
                </a:solidFill>
              </a:rPr>
              <a:t>THANKS FOR WATCHING!</a:t>
            </a:r>
          </a:p>
        </p:txBody>
      </p:sp>
    </p:spTree>
    <p:extLst>
      <p:ext uri="{BB962C8B-B14F-4D97-AF65-F5344CB8AC3E}">
        <p14:creationId xmlns:p14="http://schemas.microsoft.com/office/powerpoint/2010/main" val="476361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179</Words>
  <Application>Microsoft Office PowerPoint</Application>
  <PresentationFormat>Widescreen</PresentationFormat>
  <Paragraphs>28</Paragraphs>
  <Slides>7</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7</vt:i4>
      </vt:variant>
    </vt:vector>
  </HeadingPairs>
  <TitlesOfParts>
    <vt:vector size="13" baseType="lpstr">
      <vt:lpstr>Aptos</vt:lpstr>
      <vt:lpstr>Aptos Display</vt:lpstr>
      <vt:lpstr>Aptos ExtraBold</vt:lpstr>
      <vt:lpstr>Arial</vt:lpstr>
      <vt:lpstr>Calibri</vt:lpstr>
      <vt:lpstr>Tema di Office</vt:lpstr>
      <vt:lpstr>TECNOLOGIE WEB</vt:lpstr>
      <vt:lpstr>E – COMMERCE OF NAUTICAL PRODUCTS</vt:lpstr>
      <vt:lpstr>PROJECT OBJECTIVES</vt:lpstr>
      <vt:lpstr>CODE DEVELOPMENT</vt:lpstr>
      <vt:lpstr>CODE DEVELOPMENT</vt:lpstr>
      <vt:lpstr>TECHNOLOGIES USED</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Simone Mucchetti</dc:creator>
  <cp:lastModifiedBy>Giorgio Simone Mucchetti</cp:lastModifiedBy>
  <cp:revision>23</cp:revision>
  <dcterms:created xsi:type="dcterms:W3CDTF">2024-12-16T10:07:00Z</dcterms:created>
  <dcterms:modified xsi:type="dcterms:W3CDTF">2024-12-19T09:59:23Z</dcterms:modified>
</cp:coreProperties>
</file>