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EB925-D7FB-4352-8BBC-02F5E53CC9DE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A67C-C991-4266-8E0B-9F709B78BA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76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9A67C-C991-4266-8E0B-9F709B78BAD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6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CAEF2-A716-0BB7-0844-D5B0F64B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F172EC-97D5-B6FF-E62B-55D9AA79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22DFCE-4B91-A3BC-1F3C-C3BD949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E79AF-C656-B29A-A194-7DC8E22E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C884A-5EFE-365A-A51E-0259C543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86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5348F-402D-16AB-3401-A897FAA9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CAC22A-E4A4-C144-5F3D-DFB09307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98622-8B23-DE77-D24E-51294509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8854CD-8D4F-406C-7FDE-EB2C792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CB3704-9D73-138E-37D2-13BFBDC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8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42FE96-6813-7E87-DD49-E0A13DB0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D5864C-65CA-5EF5-B98D-CB02F8551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F7A0A-FCC2-4719-7A39-47923EE4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847FFF-8294-0F13-DF23-A44D5192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7BF69-40CA-8DD6-FCCA-9B87BFF6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89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DAEE-6B65-82CC-B469-6092530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E9516-6738-8BE3-D64E-72D925DD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ABA22B-5CC7-D197-E53C-89786656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79B9B7-7EF2-8219-5588-4225B475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8FB49-3FA7-640E-8A28-062ED921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17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7163D-B345-00F5-AF4B-CE05EB1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857EF6-93EE-2F39-FEDF-04ABF5B0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AEF3B-ADDC-9DFF-A396-D2956CAE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E6CDC7-DEF7-498B-A35B-C835CF1E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7E474-294D-674B-995F-CA28522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6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26EC3-FC47-624B-9153-0E6718C6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2D6B8-3A95-7367-9AA2-BB034146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19B5DA-3013-CFE7-6B95-62752CC0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038CF1-1D3C-C7D7-8144-5A903C0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338B78-1E13-161E-519E-1CF96E2F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60D378-CB0B-9788-E357-2D2CB623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9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0201C-D25B-E480-F2AF-DBBD0A05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761EE6-75FD-BF89-45E2-9BECBAE8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06F586-1DEA-FC6F-10E4-9C70A780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8497D-F41C-667B-DFC2-2D5788FE5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E1D9F0E-7266-38CC-BAB0-50F85DD35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5DD2AF-3121-B797-C63C-E66D92B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333E26-2836-7DD5-7CF2-DC28300A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45079A-3072-9DD1-D9B4-5400D4D6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2EC8A-C5CB-05AB-9626-71D1ED90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C8D577-75BB-8665-AEFB-761B447A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87AE14-2C89-0F91-02A7-8845B43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816535-B6C8-F0EA-1497-0CA05337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17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93CD71-6700-6338-9416-1D619A9A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C98CF8-56F9-7093-B040-1A69D9D1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A1CFC-1061-BBF3-41F3-C9292E3B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98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B3ED0-3000-48A3-391F-D4C45161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885963-833D-8D52-5524-0586E1F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6AD777-E6F4-BBB1-B5BE-ED75314E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B72828-BC65-56E3-53B6-E9AA2C74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87F7CE-D012-7C40-D6E4-A15AFADB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47E6D5-D785-65A4-E660-DD5B23F5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8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B9ADB-60A7-ED96-6EF7-939C4EE3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D92CB6-BC3E-9565-93C9-A5A58B968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521240-8593-1DBC-164A-9BE2B034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9984B-3477-5635-EF05-F7D6FEAC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77F7E7-A185-7414-987C-22ED5C9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C9CB80-51AF-DD45-A4A0-103B7A88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78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4ECBD0-9C94-5D61-0B04-B01332A7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22FEA2-503A-9FFE-B2BE-79351F5A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AAA6F-38D8-44A5-3610-34B7F196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F7248-D03E-4F83-B5C0-B1DD37278BBF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A9873-C31E-9B78-2F8A-E55A9361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E182A9-862F-AF63-0104-4EB4CE9D3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4B219-362C-4ADB-8B07-A07BBBBF29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9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E3510-B8E3-6E79-CA87-85257739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620" y="3189569"/>
            <a:ext cx="6526572" cy="23042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kern="1200" dirty="0">
                <a:solidFill>
                  <a:srgbClr val="19325C"/>
                </a:solidFill>
                <a:latin typeface="Aptos ExtraBold" panose="020F0502020204030204" pitchFamily="34" charset="0"/>
              </a:rPr>
              <a:t>TECNOLOGIE WEB</a:t>
            </a:r>
          </a:p>
        </p:txBody>
      </p:sp>
      <p:pic>
        <p:nvPicPr>
          <p:cNvPr id="5" name="Immagine 4" descr="Immagine che contiene testo, logo, Carattere, simbolo&#10;&#10;Descrizione generata automaticamente">
            <a:extLst>
              <a:ext uri="{FF2B5EF4-FFF2-40B4-BE49-F238E27FC236}">
                <a16:creationId xmlns:a16="http://schemas.microsoft.com/office/drawing/2014/main" id="{C6B86DBF-1CF7-FDB1-9FB8-6A606F02E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0" y="663805"/>
            <a:ext cx="6032738" cy="245834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C70AE7F-EE82-FA70-ED48-7E0639237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5812" y="452483"/>
            <a:ext cx="4011972" cy="547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b="1" dirty="0">
                <a:solidFill>
                  <a:srgbClr val="19325C"/>
                </a:solidFill>
              </a:rPr>
              <a:t>Proponenti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 Vivo Giuseppe (2748)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Mucchetti Giorgio Simone (2809)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Pirozzi Francesco (2860)</a:t>
            </a:r>
          </a:p>
        </p:txBody>
      </p:sp>
    </p:spTree>
    <p:extLst>
      <p:ext uri="{BB962C8B-B14F-4D97-AF65-F5344CB8AC3E}">
        <p14:creationId xmlns:p14="http://schemas.microsoft.com/office/powerpoint/2010/main" val="38414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27DD5-DE54-ADF1-1EBA-B07C6DF1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E – COMMERCE PER PRODOTTI NAUTICI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36BC4-75AD-555D-7267-9C28AE706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04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progetto si concentra sulla progettazione e lo sviluppo di un sito web completo per la gestione di un e-commerce specializzato nella vendita di articoli nautici.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7B30A3-E502-3583-E456-BFA63A598AEB}"/>
              </a:ext>
            </a:extLst>
          </p:cNvPr>
          <p:cNvSpPr txBox="1"/>
          <p:nvPr/>
        </p:nvSpPr>
        <p:spPr>
          <a:xfrm>
            <a:off x="838200" y="2745360"/>
            <a:ext cx="60929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SERVIZI</a:t>
            </a:r>
          </a:p>
          <a:p>
            <a:r>
              <a:rPr lang="it-IT" sz="2400" dirty="0"/>
              <a:t>Il sito web offre una piattaforma completa per la vendita online di prodotti nautici, inclusa la gestione del catalogo, la gestione degli utenti e la gestione del database. L'obiettivo è creare un'esperienza di shopping online intuitiva e sicura per gli appassionati di attività nautiche.</a:t>
            </a:r>
          </a:p>
          <a:p>
            <a:endParaRPr lang="it-IT" dirty="0"/>
          </a:p>
        </p:txBody>
      </p:sp>
      <p:pic>
        <p:nvPicPr>
          <p:cNvPr id="8" name="Immagine 7" descr="Immagine che contiene testo, logo, biglietto da visita, Elementi grafici&#10;&#10;Descrizione generata automaticamente">
            <a:extLst>
              <a:ext uri="{FF2B5EF4-FFF2-40B4-BE49-F238E27FC236}">
                <a16:creationId xmlns:a16="http://schemas.microsoft.com/office/drawing/2014/main" id="{A091CD10-F7D7-7173-277D-39998BB2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887" y="2443553"/>
            <a:ext cx="3769762" cy="379265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D3BA75E-3549-CB98-4487-9A2DD60F3EAB}"/>
              </a:ext>
            </a:extLst>
          </p:cNvPr>
          <p:cNvSpPr txBox="1"/>
          <p:nvPr/>
        </p:nvSpPr>
        <p:spPr>
          <a:xfrm>
            <a:off x="8138622" y="6254013"/>
            <a:ext cx="25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LOGO DEL SITO WEB</a:t>
            </a:r>
          </a:p>
        </p:txBody>
      </p:sp>
    </p:spTree>
    <p:extLst>
      <p:ext uri="{BB962C8B-B14F-4D97-AF65-F5344CB8AC3E}">
        <p14:creationId xmlns:p14="http://schemas.microsoft.com/office/powerpoint/2010/main" val="103265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19BDA-9D6D-EC3C-CAAE-A6B20EB8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82829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FB3AA-FA14-B410-9E93-EB7BBAB1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1690688"/>
            <a:ext cx="10515600" cy="469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presente progetto si propone di:</a:t>
            </a:r>
          </a:p>
          <a:p>
            <a:r>
              <a:rPr lang="it-IT" dirty="0"/>
              <a:t>Creare un'interfaccia utente responsive e user-friendly per gli acquirenti online;</a:t>
            </a:r>
          </a:p>
          <a:p>
            <a:r>
              <a:rPr lang="it-IT" dirty="0"/>
              <a:t>Implementare una gestione del catalogo con descrizione del prodotto e immagine;</a:t>
            </a:r>
          </a:p>
          <a:p>
            <a:r>
              <a:rPr lang="it-IT" dirty="0"/>
              <a:t>Consentire agli utenti di aggiungere prodotti al carrello;</a:t>
            </a:r>
          </a:p>
          <a:p>
            <a:r>
              <a:rPr lang="it-IT" dirty="0"/>
              <a:t>Creare un sistema di gestione degli utenti, con autenticazione e profili personalizzati.</a:t>
            </a:r>
          </a:p>
        </p:txBody>
      </p:sp>
    </p:spTree>
    <p:extLst>
      <p:ext uri="{BB962C8B-B14F-4D97-AF65-F5344CB8AC3E}">
        <p14:creationId xmlns:p14="http://schemas.microsoft.com/office/powerpoint/2010/main" val="3471058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68649-4972-160D-88A9-59FD73B1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2264" y="0"/>
            <a:ext cx="7967472" cy="1159955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TECNOLOGIE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DE12CA-2E71-820A-6C0D-9BC1DFA0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64" y="1159955"/>
            <a:ext cx="11460480" cy="1655762"/>
          </a:xfrm>
        </p:spPr>
        <p:txBody>
          <a:bodyPr>
            <a:normAutofit/>
          </a:bodyPr>
          <a:lstStyle/>
          <a:p>
            <a:pPr algn="l"/>
            <a:r>
              <a:rPr lang="it-IT" sz="3600" dirty="0"/>
              <a:t>Per la realizzazione del presente progetto sono state utilizzate le seguenti tecnologie: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CAAA0C9-D636-835B-7997-49EFF1DE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652" y="3110273"/>
            <a:ext cx="1730797" cy="1730797"/>
          </a:xfrm>
          <a:prstGeom prst="rect">
            <a:avLst/>
          </a:prstGeom>
        </p:spPr>
      </p:pic>
      <p:pic>
        <p:nvPicPr>
          <p:cNvPr id="21" name="Immagine 20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9A2D121A-C827-A4F9-34F5-422C86593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25" y="3444481"/>
            <a:ext cx="2847452" cy="1409247"/>
          </a:xfrm>
          <a:prstGeom prst="rect">
            <a:avLst/>
          </a:prstGeom>
        </p:spPr>
      </p:pic>
      <p:pic>
        <p:nvPicPr>
          <p:cNvPr id="25" name="Immagine 24" descr="Immagine che contiene logo, clipart, Elementi grafici, grafica&#10;&#10;Descrizione generata automaticamente">
            <a:extLst>
              <a:ext uri="{FF2B5EF4-FFF2-40B4-BE49-F238E27FC236}">
                <a16:creationId xmlns:a16="http://schemas.microsoft.com/office/drawing/2014/main" id="{ECCC7D75-6400-8230-939E-A63F2FC66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49" y="3287066"/>
            <a:ext cx="2239865" cy="1510435"/>
          </a:xfrm>
          <a:prstGeom prst="rect">
            <a:avLst/>
          </a:prstGeom>
        </p:spPr>
      </p:pic>
      <p:pic>
        <p:nvPicPr>
          <p:cNvPr id="27" name="Immagine 26" descr="Immagine che contiene schermata, Elementi grafici, Carattere, logo&#10;&#10;Descrizione generata automaticamente">
            <a:extLst>
              <a:ext uri="{FF2B5EF4-FFF2-40B4-BE49-F238E27FC236}">
                <a16:creationId xmlns:a16="http://schemas.microsoft.com/office/drawing/2014/main" id="{A3F15568-8C67-9AAA-31FF-DB5C79341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877" y="3003490"/>
            <a:ext cx="2770113" cy="2077585"/>
          </a:xfrm>
          <a:prstGeom prst="rect">
            <a:avLst/>
          </a:prstGeom>
        </p:spPr>
      </p:pic>
      <p:pic>
        <p:nvPicPr>
          <p:cNvPr id="31" name="Immagine 30" descr="Immagine che contiene Elementi grafici, simbolo, rosso, logo&#10;&#10;Descrizione generata automaticamente">
            <a:extLst>
              <a:ext uri="{FF2B5EF4-FFF2-40B4-BE49-F238E27FC236}">
                <a16:creationId xmlns:a16="http://schemas.microsoft.com/office/drawing/2014/main" id="{1645B56E-13B4-E5BC-F2B1-8D720E010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9404" y="3098252"/>
            <a:ext cx="3509680" cy="17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178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ExtraBold</vt:lpstr>
      <vt:lpstr>Arial</vt:lpstr>
      <vt:lpstr>Calibri</vt:lpstr>
      <vt:lpstr>Tema di Office</vt:lpstr>
      <vt:lpstr>TECNOLOGIE WEB</vt:lpstr>
      <vt:lpstr>E – COMMERCE PER PRODOTTI NAUTICI</vt:lpstr>
      <vt:lpstr>OBIETTIVI DEL PROGETTO</vt:lpstr>
      <vt:lpstr>TECNOLOGIE UTILIZZATE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Simone Mucchetti</dc:creator>
  <cp:lastModifiedBy>Giorgio Simone Mucchetti</cp:lastModifiedBy>
  <cp:revision>14</cp:revision>
  <dcterms:created xsi:type="dcterms:W3CDTF">2024-12-16T10:07:00Z</dcterms:created>
  <dcterms:modified xsi:type="dcterms:W3CDTF">2024-12-17T09:46:17Z</dcterms:modified>
</cp:coreProperties>
</file>