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56"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EB925-D7FB-4352-8BBC-02F5E53CC9DE}" type="datetimeFigureOut">
              <a:rPr lang="it-IT" smtClean="0"/>
              <a:t>17/12/2024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9A67C-C991-4266-8E0B-9F709B78BAD8}" type="slidenum">
              <a:rPr lang="it-IT" smtClean="0"/>
              <a:t>‹N›</a:t>
            </a:fld>
            <a:endParaRPr lang="it-IT"/>
          </a:p>
        </p:txBody>
      </p:sp>
    </p:spTree>
    <p:extLst>
      <p:ext uri="{BB962C8B-B14F-4D97-AF65-F5344CB8AC3E}">
        <p14:creationId xmlns:p14="http://schemas.microsoft.com/office/powerpoint/2010/main" val="272276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D29A67C-C991-4266-8E0B-9F709B78BAD8}" type="slidenum">
              <a:rPr lang="it-IT" smtClean="0"/>
              <a:t>4</a:t>
            </a:fld>
            <a:endParaRPr lang="it-IT"/>
          </a:p>
        </p:txBody>
      </p:sp>
    </p:spTree>
    <p:extLst>
      <p:ext uri="{BB962C8B-B14F-4D97-AF65-F5344CB8AC3E}">
        <p14:creationId xmlns:p14="http://schemas.microsoft.com/office/powerpoint/2010/main" val="239064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5CAEF2-A716-0BB7-0844-D5B0F64B894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3F172EC-97D5-B6FF-E62B-55D9AA794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722DFCE-4B91-A3BC-1F3C-C3BD94924C2A}"/>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5" name="Segnaposto piè di pagina 4">
            <a:extLst>
              <a:ext uri="{FF2B5EF4-FFF2-40B4-BE49-F238E27FC236}">
                <a16:creationId xmlns:a16="http://schemas.microsoft.com/office/drawing/2014/main" id="{398E79AF-C656-B29A-A194-7DC8E22E90E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68C884A-5EFE-365A-A51E-0259C543493F}"/>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128686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A5348F-402D-16AB-3401-A897FAA91E8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2CAC22A-E4A4-C144-5F3D-DFB093073C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998622-8B23-DE77-D24E-512945097CA8}"/>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5" name="Segnaposto piè di pagina 4">
            <a:extLst>
              <a:ext uri="{FF2B5EF4-FFF2-40B4-BE49-F238E27FC236}">
                <a16:creationId xmlns:a16="http://schemas.microsoft.com/office/drawing/2014/main" id="{198854CD-8D4F-406C-7FDE-EB2C792A2A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8CB3704-9D73-138E-37D2-13BFBDCB88C7}"/>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99486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942FE96-6813-7E87-DD49-E0A13DB0E81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D5864C-65CA-5EF5-B98D-CB02F855103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AF7A0A-FCC2-4719-7A39-47923EE4140D}"/>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5" name="Segnaposto piè di pagina 4">
            <a:extLst>
              <a:ext uri="{FF2B5EF4-FFF2-40B4-BE49-F238E27FC236}">
                <a16:creationId xmlns:a16="http://schemas.microsoft.com/office/drawing/2014/main" id="{E3847FFF-8294-0F13-DF23-A44D5192B2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17BF69-40CA-8DD6-FCCA-9B87BFF6F2FE}"/>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95889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7ADAEE-6B65-82CC-B469-6092530E14B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6E9516-6738-8BE3-D64E-72D925DDD5E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9ABA22B-5CC7-D197-E53C-897866569480}"/>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5" name="Segnaposto piè di pagina 4">
            <a:extLst>
              <a:ext uri="{FF2B5EF4-FFF2-40B4-BE49-F238E27FC236}">
                <a16:creationId xmlns:a16="http://schemas.microsoft.com/office/drawing/2014/main" id="{3779B9B7-7EF2-8219-5588-4225B475284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B18FB49-3FA7-640E-8A28-062ED9213788}"/>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333173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37163D-B345-00F5-AF4B-CE05EB1B731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2857EF6-93EE-2F39-FEDF-04ABF5B0F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A4AEF3B-ADDC-9DFF-A396-D2956CAEF7F2}"/>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5" name="Segnaposto piè di pagina 4">
            <a:extLst>
              <a:ext uri="{FF2B5EF4-FFF2-40B4-BE49-F238E27FC236}">
                <a16:creationId xmlns:a16="http://schemas.microsoft.com/office/drawing/2014/main" id="{BFE6CDC7-DEF7-498B-A35B-C835CF1EA6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3D7E474-294D-674B-995F-CA28522231CC}"/>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340864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926EC3-FC47-624B-9153-0E6718C66BE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8C2D6B8-3A95-7367-9AA2-BB034146C1B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619B5DA-3013-CFE7-6B95-62752CC0245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C038CF1-1D3C-C7D7-8144-5A903C0D40F2}"/>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6" name="Segnaposto piè di pagina 5">
            <a:extLst>
              <a:ext uri="{FF2B5EF4-FFF2-40B4-BE49-F238E27FC236}">
                <a16:creationId xmlns:a16="http://schemas.microsoft.com/office/drawing/2014/main" id="{8A338B78-1E13-161E-519E-1CF96E2FA3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560D378-CB0B-9788-E357-2D2CB6238E15}"/>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15639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40201C-D25B-E480-F2AF-DBBD0A05E96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2761EE6-75FD-BF89-45E2-9BECBAE87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806F586-1DEA-FC6F-10E4-9C70A780952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7F8497D-F41C-667B-DFC2-2D5788FE5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E1D9F0E-7266-38CC-BAB0-50F85DD35E5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65DD2AF-3121-B797-C63C-E66D92BF450A}"/>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8" name="Segnaposto piè di pagina 7">
            <a:extLst>
              <a:ext uri="{FF2B5EF4-FFF2-40B4-BE49-F238E27FC236}">
                <a16:creationId xmlns:a16="http://schemas.microsoft.com/office/drawing/2014/main" id="{5C333E26-2836-7DD5-7CF2-DC28300AA80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345079A-3072-9DD1-D9B4-5400D4D67C2B}"/>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388579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2EC8A-C5CB-05AB-9626-71D1ED90659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8C8D577-75BB-8665-AEFB-761B447A7912}"/>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4" name="Segnaposto piè di pagina 3">
            <a:extLst>
              <a:ext uri="{FF2B5EF4-FFF2-40B4-BE49-F238E27FC236}">
                <a16:creationId xmlns:a16="http://schemas.microsoft.com/office/drawing/2014/main" id="{0387AE14-2C89-0F91-02A7-8845B43D168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0816535-B6C8-F0EA-1497-0CA0533729D0}"/>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75917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293CD71-6700-6338-9416-1D619A9A9446}"/>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3" name="Segnaposto piè di pagina 2">
            <a:extLst>
              <a:ext uri="{FF2B5EF4-FFF2-40B4-BE49-F238E27FC236}">
                <a16:creationId xmlns:a16="http://schemas.microsoft.com/office/drawing/2014/main" id="{F2C98CF8-56F9-7093-B040-1A69D9D1889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85A1CFC-1061-BBF3-41F3-C9292E3B2294}"/>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297698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7B3ED0-3000-48A3-391F-D4C45161499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3885963-833D-8D52-5524-0586E1FE9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F6AD777-E6F4-BBB1-B5BE-ED75314E6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9B72828-BC65-56E3-53B6-E9AA2C74FBE5}"/>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6" name="Segnaposto piè di pagina 5">
            <a:extLst>
              <a:ext uri="{FF2B5EF4-FFF2-40B4-BE49-F238E27FC236}">
                <a16:creationId xmlns:a16="http://schemas.microsoft.com/office/drawing/2014/main" id="{1687F7CE-D012-7C40-D6E4-A15AFADB0AF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747E6D5-D785-65A4-E660-DD5B23F52677}"/>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262886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7B9ADB-60A7-ED96-6EF7-939C4EE3025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2D92CB6-BC3E-9565-93C9-A5A58B968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521240-8593-1DBC-164A-9BE2B0349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DC9984B-3477-5635-EF05-F7D6FEAC17AC}"/>
              </a:ext>
            </a:extLst>
          </p:cNvPr>
          <p:cNvSpPr>
            <a:spLocks noGrp="1"/>
          </p:cNvSpPr>
          <p:nvPr>
            <p:ph type="dt" sz="half" idx="10"/>
          </p:nvPr>
        </p:nvSpPr>
        <p:spPr/>
        <p:txBody>
          <a:bodyPr/>
          <a:lstStyle/>
          <a:p>
            <a:fld id="{249F7248-D03E-4F83-B5C0-B1DD37278BBF}" type="datetimeFigureOut">
              <a:rPr lang="it-IT" smtClean="0"/>
              <a:t>17/12/2024</a:t>
            </a:fld>
            <a:endParaRPr lang="it-IT"/>
          </a:p>
        </p:txBody>
      </p:sp>
      <p:sp>
        <p:nvSpPr>
          <p:cNvPr id="6" name="Segnaposto piè di pagina 5">
            <a:extLst>
              <a:ext uri="{FF2B5EF4-FFF2-40B4-BE49-F238E27FC236}">
                <a16:creationId xmlns:a16="http://schemas.microsoft.com/office/drawing/2014/main" id="{B377F7E7-A185-7414-987C-22ED5C96FAD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DC9CB80-51AF-DD45-A4A0-103B7A885222}"/>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242678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14ECBD0-9C94-5D61-0B04-B01332A7D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422FEA2-503A-9FFE-B2BE-79351F5A7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BAAA6F-38D8-44A5-3610-34B7F1964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9F7248-D03E-4F83-B5C0-B1DD37278BBF}" type="datetimeFigureOut">
              <a:rPr lang="it-IT" smtClean="0"/>
              <a:t>17/12/2024</a:t>
            </a:fld>
            <a:endParaRPr lang="it-IT"/>
          </a:p>
        </p:txBody>
      </p:sp>
      <p:sp>
        <p:nvSpPr>
          <p:cNvPr id="5" name="Segnaposto piè di pagina 4">
            <a:extLst>
              <a:ext uri="{FF2B5EF4-FFF2-40B4-BE49-F238E27FC236}">
                <a16:creationId xmlns:a16="http://schemas.microsoft.com/office/drawing/2014/main" id="{D25A9873-C31E-9B78-2F8A-E55A9361F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97E182A9-862F-AF63-0104-4EB4CE9D3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14B219-362C-4ADB-8B07-A07BBBBF29AB}" type="slidenum">
              <a:rPr lang="it-IT" smtClean="0"/>
              <a:t>‹N›</a:t>
            </a:fld>
            <a:endParaRPr lang="it-IT"/>
          </a:p>
        </p:txBody>
      </p:sp>
    </p:spTree>
    <p:extLst>
      <p:ext uri="{BB962C8B-B14F-4D97-AF65-F5344CB8AC3E}">
        <p14:creationId xmlns:p14="http://schemas.microsoft.com/office/powerpoint/2010/main" val="36369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CE3510-B8E3-6E79-CA87-85257739FDFE}"/>
              </a:ext>
            </a:extLst>
          </p:cNvPr>
          <p:cNvSpPr>
            <a:spLocks noGrp="1"/>
          </p:cNvSpPr>
          <p:nvPr>
            <p:ph type="ctrTitle"/>
          </p:nvPr>
        </p:nvSpPr>
        <p:spPr>
          <a:xfrm>
            <a:off x="724620" y="3189569"/>
            <a:ext cx="6526572" cy="2304288"/>
          </a:xfrm>
        </p:spPr>
        <p:txBody>
          <a:bodyPr vert="horz" lIns="91440" tIns="45720" rIns="91440" bIns="45720" rtlCol="0" anchor="b">
            <a:noAutofit/>
          </a:bodyPr>
          <a:lstStyle/>
          <a:p>
            <a:r>
              <a:rPr lang="en-US" sz="8000" b="1" kern="1200" dirty="0">
                <a:solidFill>
                  <a:srgbClr val="19325C"/>
                </a:solidFill>
                <a:latin typeface="Aptos ExtraBold" panose="020F0502020204030204" pitchFamily="34" charset="0"/>
              </a:rPr>
              <a:t>TECNOLOGIE WEB</a:t>
            </a:r>
          </a:p>
        </p:txBody>
      </p:sp>
      <p:pic>
        <p:nvPicPr>
          <p:cNvPr id="5" name="Immagine 4" descr="Immagine che contiene testo, logo, Carattere, simbolo&#10;&#10;Descrizione generata automaticamente">
            <a:extLst>
              <a:ext uri="{FF2B5EF4-FFF2-40B4-BE49-F238E27FC236}">
                <a16:creationId xmlns:a16="http://schemas.microsoft.com/office/drawing/2014/main" id="{C6B86DBF-1CF7-FDB1-9FB8-6A606F02E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20" y="663805"/>
            <a:ext cx="6032738" cy="2458340"/>
          </a:xfrm>
          <a:prstGeom prst="rect">
            <a:avLst/>
          </a:prstGeom>
        </p:spPr>
      </p:pic>
      <p:sp>
        <p:nvSpPr>
          <p:cNvPr id="3" name="Sottotitolo 2">
            <a:extLst>
              <a:ext uri="{FF2B5EF4-FFF2-40B4-BE49-F238E27FC236}">
                <a16:creationId xmlns:a16="http://schemas.microsoft.com/office/drawing/2014/main" id="{EC70AE7F-EE82-FA70-ED48-7E063923777E}"/>
              </a:ext>
            </a:extLst>
          </p:cNvPr>
          <p:cNvSpPr>
            <a:spLocks noGrp="1"/>
          </p:cNvSpPr>
          <p:nvPr>
            <p:ph type="subTitle" idx="1"/>
          </p:nvPr>
        </p:nvSpPr>
        <p:spPr>
          <a:xfrm>
            <a:off x="7975812" y="452483"/>
            <a:ext cx="4011972" cy="5474173"/>
          </a:xfrm>
        </p:spPr>
        <p:txBody>
          <a:bodyPr vert="horz" lIns="91440" tIns="45720" rIns="91440" bIns="45720" rtlCol="0" anchor="ctr">
            <a:normAutofit/>
          </a:bodyPr>
          <a:lstStyle/>
          <a:p>
            <a:r>
              <a:rPr lang="it-IT" b="1" dirty="0" err="1">
                <a:solidFill>
                  <a:srgbClr val="19325C"/>
                </a:solidFill>
              </a:rPr>
              <a:t>Proponents</a:t>
            </a:r>
            <a:endParaRPr lang="it-IT" b="1" dirty="0">
              <a:solidFill>
                <a:srgbClr val="19325C"/>
              </a:solidFill>
            </a:endParaRPr>
          </a:p>
          <a:p>
            <a:pPr indent="-228600" algn="l">
              <a:buFont typeface="Arial" panose="020B0604020202020204" pitchFamily="34" charset="0"/>
              <a:buChar char="•"/>
            </a:pPr>
            <a:r>
              <a:rPr lang="en-US" sz="2000" dirty="0"/>
              <a:t>De Vivo Giuseppe (2748)</a:t>
            </a:r>
          </a:p>
          <a:p>
            <a:pPr indent="-228600" algn="l">
              <a:buFont typeface="Arial" panose="020B0604020202020204" pitchFamily="34" charset="0"/>
              <a:buChar char="•"/>
            </a:pPr>
            <a:r>
              <a:rPr lang="en-US" sz="2000" dirty="0"/>
              <a:t>Mucchetti Giorgio Simone (2809)</a:t>
            </a:r>
          </a:p>
          <a:p>
            <a:pPr indent="-228600" algn="l">
              <a:buFont typeface="Arial" panose="020B0604020202020204" pitchFamily="34" charset="0"/>
              <a:buChar char="•"/>
            </a:pPr>
            <a:r>
              <a:rPr lang="en-US" sz="2000" dirty="0"/>
              <a:t>Pirozzi Francesco (2860)</a:t>
            </a:r>
          </a:p>
        </p:txBody>
      </p:sp>
    </p:spTree>
    <p:extLst>
      <p:ext uri="{BB962C8B-B14F-4D97-AF65-F5344CB8AC3E}">
        <p14:creationId xmlns:p14="http://schemas.microsoft.com/office/powerpoint/2010/main" val="3841489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327DD5-DE54-ADF1-1EBA-B07C6DF10DCA}"/>
              </a:ext>
            </a:extLst>
          </p:cNvPr>
          <p:cNvSpPr>
            <a:spLocks noGrp="1"/>
          </p:cNvSpPr>
          <p:nvPr>
            <p:ph type="title"/>
          </p:nvPr>
        </p:nvSpPr>
        <p:spPr>
          <a:xfrm>
            <a:off x="838200" y="264541"/>
            <a:ext cx="10515600" cy="1325563"/>
          </a:xfrm>
        </p:spPr>
        <p:txBody>
          <a:bodyPr/>
          <a:lstStyle/>
          <a:p>
            <a:r>
              <a:rPr lang="it-IT" b="1" dirty="0">
                <a:solidFill>
                  <a:schemeClr val="accent1"/>
                </a:solidFill>
              </a:rPr>
              <a:t>E – COMMERCE OF NAUTICAL PRODUCTS</a:t>
            </a:r>
          </a:p>
        </p:txBody>
      </p:sp>
      <p:sp>
        <p:nvSpPr>
          <p:cNvPr id="3" name="Segnaposto contenuto 2">
            <a:extLst>
              <a:ext uri="{FF2B5EF4-FFF2-40B4-BE49-F238E27FC236}">
                <a16:creationId xmlns:a16="http://schemas.microsoft.com/office/drawing/2014/main" id="{6D436BC4-75AD-555D-7267-9C28AE706C08}"/>
              </a:ext>
            </a:extLst>
          </p:cNvPr>
          <p:cNvSpPr>
            <a:spLocks noGrp="1"/>
          </p:cNvSpPr>
          <p:nvPr>
            <p:ph idx="1"/>
          </p:nvPr>
        </p:nvSpPr>
        <p:spPr>
          <a:xfrm>
            <a:off x="838200" y="1354047"/>
            <a:ext cx="10515600" cy="1325563"/>
          </a:xfrm>
        </p:spPr>
        <p:txBody>
          <a:bodyPr/>
          <a:lstStyle/>
          <a:p>
            <a:pPr marL="0" indent="0">
              <a:buNone/>
            </a:pPr>
            <a:r>
              <a:rPr lang="en-US" dirty="0"/>
              <a:t>The project focuses on the design and development of a complete website for the management of an e-commerce specialized in the sale of nautical items.</a:t>
            </a:r>
            <a:endParaRPr lang="it-IT" dirty="0"/>
          </a:p>
        </p:txBody>
      </p:sp>
      <p:sp>
        <p:nvSpPr>
          <p:cNvPr id="4" name="CasellaDiTesto 3">
            <a:extLst>
              <a:ext uri="{FF2B5EF4-FFF2-40B4-BE49-F238E27FC236}">
                <a16:creationId xmlns:a16="http://schemas.microsoft.com/office/drawing/2014/main" id="{7A7B30A3-E502-3583-E456-BFA63A598AEB}"/>
              </a:ext>
            </a:extLst>
          </p:cNvPr>
          <p:cNvSpPr txBox="1"/>
          <p:nvPr/>
        </p:nvSpPr>
        <p:spPr>
          <a:xfrm>
            <a:off x="838200" y="2745360"/>
            <a:ext cx="6092952" cy="2954655"/>
          </a:xfrm>
          <a:prstGeom prst="rect">
            <a:avLst/>
          </a:prstGeom>
          <a:noFill/>
        </p:spPr>
        <p:txBody>
          <a:bodyPr wrap="square" rtlCol="0">
            <a:spAutoFit/>
          </a:bodyPr>
          <a:lstStyle/>
          <a:p>
            <a:r>
              <a:rPr lang="it-IT" sz="2400" b="1" dirty="0">
                <a:solidFill>
                  <a:schemeClr val="accent1"/>
                </a:solidFill>
              </a:rPr>
              <a:t>SERVICES</a:t>
            </a:r>
          </a:p>
          <a:p>
            <a:r>
              <a:rPr lang="it-IT" sz="2400" dirty="0"/>
              <a:t>The website </a:t>
            </a:r>
            <a:r>
              <a:rPr lang="en-US" sz="2400" dirty="0"/>
              <a:t>offers a complete platform for online sales of nautical products, including catalog management, user management and database management. The goal is to create an intuitive and safe online shopping experience for nautical enthusiasts.</a:t>
            </a:r>
            <a:endParaRPr lang="it-IT" sz="2400" dirty="0"/>
          </a:p>
          <a:p>
            <a:endParaRPr lang="it-IT" dirty="0"/>
          </a:p>
        </p:txBody>
      </p:sp>
      <p:pic>
        <p:nvPicPr>
          <p:cNvPr id="8" name="Immagine 7" descr="Immagine che contiene testo, logo, biglietto da visita, Elementi grafici&#10;&#10;Descrizione generata automaticamente">
            <a:extLst>
              <a:ext uri="{FF2B5EF4-FFF2-40B4-BE49-F238E27FC236}">
                <a16:creationId xmlns:a16="http://schemas.microsoft.com/office/drawing/2014/main" id="{A091CD10-F7D7-7173-277D-39998BB22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887" y="2443553"/>
            <a:ext cx="3769762" cy="3792655"/>
          </a:xfrm>
          <a:prstGeom prst="rect">
            <a:avLst/>
          </a:prstGeom>
        </p:spPr>
      </p:pic>
      <p:sp>
        <p:nvSpPr>
          <p:cNvPr id="10" name="CasellaDiTesto 9">
            <a:extLst>
              <a:ext uri="{FF2B5EF4-FFF2-40B4-BE49-F238E27FC236}">
                <a16:creationId xmlns:a16="http://schemas.microsoft.com/office/drawing/2014/main" id="{CD3BA75E-3549-CB98-4487-9A2DD60F3EAB}"/>
              </a:ext>
            </a:extLst>
          </p:cNvPr>
          <p:cNvSpPr txBox="1"/>
          <p:nvPr/>
        </p:nvSpPr>
        <p:spPr>
          <a:xfrm>
            <a:off x="8445023" y="6308877"/>
            <a:ext cx="1901490" cy="369332"/>
          </a:xfrm>
          <a:prstGeom prst="rect">
            <a:avLst/>
          </a:prstGeom>
          <a:noFill/>
        </p:spPr>
        <p:txBody>
          <a:bodyPr wrap="square" rtlCol="0">
            <a:spAutoFit/>
          </a:bodyPr>
          <a:lstStyle/>
          <a:p>
            <a:r>
              <a:rPr lang="it-IT" b="1" dirty="0">
                <a:solidFill>
                  <a:schemeClr val="accent1"/>
                </a:solidFill>
              </a:rPr>
              <a:t>WEBSITE LOGO</a:t>
            </a:r>
          </a:p>
        </p:txBody>
      </p:sp>
    </p:spTree>
    <p:extLst>
      <p:ext uri="{BB962C8B-B14F-4D97-AF65-F5344CB8AC3E}">
        <p14:creationId xmlns:p14="http://schemas.microsoft.com/office/powerpoint/2010/main" val="1032658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19BDA-9D6D-EC3C-CAAE-A6B20EB8B2BA}"/>
              </a:ext>
            </a:extLst>
          </p:cNvPr>
          <p:cNvSpPr>
            <a:spLocks noGrp="1"/>
          </p:cNvSpPr>
          <p:nvPr>
            <p:ph type="title"/>
          </p:nvPr>
        </p:nvSpPr>
        <p:spPr>
          <a:xfrm>
            <a:off x="637032" y="365125"/>
            <a:ext cx="10515600" cy="1325563"/>
          </a:xfrm>
        </p:spPr>
        <p:txBody>
          <a:bodyPr/>
          <a:lstStyle/>
          <a:p>
            <a:r>
              <a:rPr lang="it-IT" b="1" dirty="0">
                <a:solidFill>
                  <a:schemeClr val="accent1"/>
                </a:solidFill>
              </a:rPr>
              <a:t>PROJECT OBJECTIVES</a:t>
            </a:r>
          </a:p>
        </p:txBody>
      </p:sp>
      <p:sp>
        <p:nvSpPr>
          <p:cNvPr id="3" name="Segnaposto contenuto 2">
            <a:extLst>
              <a:ext uri="{FF2B5EF4-FFF2-40B4-BE49-F238E27FC236}">
                <a16:creationId xmlns:a16="http://schemas.microsoft.com/office/drawing/2014/main" id="{5C4FB3AA-FA14-B410-9E93-EB7BBAB15C20}"/>
              </a:ext>
            </a:extLst>
          </p:cNvPr>
          <p:cNvSpPr>
            <a:spLocks noGrp="1"/>
          </p:cNvSpPr>
          <p:nvPr>
            <p:ph idx="1"/>
          </p:nvPr>
        </p:nvSpPr>
        <p:spPr>
          <a:xfrm>
            <a:off x="637032" y="1690688"/>
            <a:ext cx="10515600" cy="4694047"/>
          </a:xfrm>
        </p:spPr>
        <p:txBody>
          <a:bodyPr>
            <a:normAutofit/>
          </a:bodyPr>
          <a:lstStyle/>
          <a:p>
            <a:pPr marL="0" indent="0">
              <a:buNone/>
            </a:pPr>
            <a:r>
              <a:rPr lang="en-US" dirty="0"/>
              <a:t>This project aims to:</a:t>
            </a:r>
          </a:p>
          <a:p>
            <a:r>
              <a:rPr lang="en-US" dirty="0"/>
              <a:t>Create a responsive and user-friendly user interface for online shoppers;</a:t>
            </a:r>
          </a:p>
          <a:p>
            <a:r>
              <a:rPr lang="en-US" dirty="0"/>
              <a:t>Implement catalog management with product description and image;</a:t>
            </a:r>
          </a:p>
          <a:p>
            <a:r>
              <a:rPr lang="en-US" dirty="0"/>
              <a:t>Allow users to add products to the cart;</a:t>
            </a:r>
          </a:p>
          <a:p>
            <a:r>
              <a:rPr lang="en-US" dirty="0"/>
              <a:t>Create a user management system, with authentication and custom profiles.</a:t>
            </a:r>
            <a:endParaRPr lang="it-IT" dirty="0"/>
          </a:p>
        </p:txBody>
      </p:sp>
    </p:spTree>
    <p:extLst>
      <p:ext uri="{BB962C8B-B14F-4D97-AF65-F5344CB8AC3E}">
        <p14:creationId xmlns:p14="http://schemas.microsoft.com/office/powerpoint/2010/main" val="3471058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68649-4972-160D-88A9-59FD73B1867C}"/>
              </a:ext>
            </a:extLst>
          </p:cNvPr>
          <p:cNvSpPr>
            <a:spLocks noGrp="1"/>
          </p:cNvSpPr>
          <p:nvPr>
            <p:ph type="ctrTitle"/>
          </p:nvPr>
        </p:nvSpPr>
        <p:spPr>
          <a:xfrm>
            <a:off x="2112264" y="0"/>
            <a:ext cx="7967472" cy="1159955"/>
          </a:xfrm>
        </p:spPr>
        <p:txBody>
          <a:bodyPr/>
          <a:lstStyle/>
          <a:p>
            <a:r>
              <a:rPr lang="it-IT" b="1" dirty="0">
                <a:solidFill>
                  <a:schemeClr val="accent1"/>
                </a:solidFill>
                <a:latin typeface="Calibri" panose="020F0502020204030204" pitchFamily="34" charset="0"/>
                <a:ea typeface="Calibri" panose="020F0502020204030204" pitchFamily="34" charset="0"/>
                <a:cs typeface="Calibri" panose="020F0502020204030204" pitchFamily="34" charset="0"/>
              </a:rPr>
              <a:t>TECHNOLOGIES USED</a:t>
            </a:r>
          </a:p>
        </p:txBody>
      </p:sp>
      <p:sp>
        <p:nvSpPr>
          <p:cNvPr id="3" name="Sottotitolo 2">
            <a:extLst>
              <a:ext uri="{FF2B5EF4-FFF2-40B4-BE49-F238E27FC236}">
                <a16:creationId xmlns:a16="http://schemas.microsoft.com/office/drawing/2014/main" id="{B5DE12CA-2E71-820A-6C0D-9BC1DFA0E961}"/>
              </a:ext>
            </a:extLst>
          </p:cNvPr>
          <p:cNvSpPr>
            <a:spLocks noGrp="1"/>
          </p:cNvSpPr>
          <p:nvPr>
            <p:ph type="subTitle" idx="1"/>
          </p:nvPr>
        </p:nvSpPr>
        <p:spPr>
          <a:xfrm>
            <a:off x="435864" y="1159955"/>
            <a:ext cx="11460480" cy="1655762"/>
          </a:xfrm>
        </p:spPr>
        <p:txBody>
          <a:bodyPr>
            <a:normAutofit/>
          </a:bodyPr>
          <a:lstStyle/>
          <a:p>
            <a:pPr algn="l"/>
            <a:r>
              <a:rPr lang="en-US" sz="3600" dirty="0"/>
              <a:t>The following technologies were used to carry out this project:</a:t>
            </a:r>
            <a:endParaRPr lang="it-IT" sz="3600" dirty="0"/>
          </a:p>
        </p:txBody>
      </p:sp>
      <p:pic>
        <p:nvPicPr>
          <p:cNvPr id="17" name="Elemento grafico 16">
            <a:extLst>
              <a:ext uri="{FF2B5EF4-FFF2-40B4-BE49-F238E27FC236}">
                <a16:creationId xmlns:a16="http://schemas.microsoft.com/office/drawing/2014/main" id="{ECAAA0C9-D636-835B-7997-49EFF1DEA5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83652" y="3110273"/>
            <a:ext cx="1730797" cy="1730797"/>
          </a:xfrm>
          <a:prstGeom prst="rect">
            <a:avLst/>
          </a:prstGeom>
        </p:spPr>
      </p:pic>
      <p:pic>
        <p:nvPicPr>
          <p:cNvPr id="21" name="Immagine 20" descr="Immagine che contiene testo, Carattere, logo, Elementi grafici&#10;&#10;Descrizione generata automaticamente">
            <a:extLst>
              <a:ext uri="{FF2B5EF4-FFF2-40B4-BE49-F238E27FC236}">
                <a16:creationId xmlns:a16="http://schemas.microsoft.com/office/drawing/2014/main" id="{9A2D121A-C827-A4F9-34F5-422C865936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9425" y="3444481"/>
            <a:ext cx="2847452" cy="1409247"/>
          </a:xfrm>
          <a:prstGeom prst="rect">
            <a:avLst/>
          </a:prstGeom>
        </p:spPr>
      </p:pic>
      <p:pic>
        <p:nvPicPr>
          <p:cNvPr id="25" name="Immagine 24" descr="Immagine che contiene logo, clipart, Elementi grafici, grafica&#10;&#10;Descrizione generata automaticamente">
            <a:extLst>
              <a:ext uri="{FF2B5EF4-FFF2-40B4-BE49-F238E27FC236}">
                <a16:creationId xmlns:a16="http://schemas.microsoft.com/office/drawing/2014/main" id="{ECCC7D75-6400-8230-939E-A63F2FC669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4449" y="3287066"/>
            <a:ext cx="2239865" cy="1510435"/>
          </a:xfrm>
          <a:prstGeom prst="rect">
            <a:avLst/>
          </a:prstGeom>
        </p:spPr>
      </p:pic>
      <p:pic>
        <p:nvPicPr>
          <p:cNvPr id="27" name="Immagine 26" descr="Immagine che contiene schermata, Elementi grafici, Carattere, logo&#10;&#10;Descrizione generata automaticamente">
            <a:extLst>
              <a:ext uri="{FF2B5EF4-FFF2-40B4-BE49-F238E27FC236}">
                <a16:creationId xmlns:a16="http://schemas.microsoft.com/office/drawing/2014/main" id="{A3F15568-8C67-9AAA-31FF-DB5C79341D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96877" y="3003490"/>
            <a:ext cx="2770113" cy="2077585"/>
          </a:xfrm>
          <a:prstGeom prst="rect">
            <a:avLst/>
          </a:prstGeom>
        </p:spPr>
      </p:pic>
      <p:pic>
        <p:nvPicPr>
          <p:cNvPr id="31" name="Immagine 30" descr="Immagine che contiene Elementi grafici, simbolo, rosso, logo&#10;&#10;Descrizione generata automaticamente">
            <a:extLst>
              <a:ext uri="{FF2B5EF4-FFF2-40B4-BE49-F238E27FC236}">
                <a16:creationId xmlns:a16="http://schemas.microsoft.com/office/drawing/2014/main" id="{1645B56E-13B4-E5BC-F2B1-8D720E010E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404" y="3098252"/>
            <a:ext cx="3509680" cy="1754840"/>
          </a:xfrm>
          <a:prstGeom prst="rect">
            <a:avLst/>
          </a:prstGeom>
        </p:spPr>
      </p:pic>
    </p:spTree>
    <p:extLst>
      <p:ext uri="{BB962C8B-B14F-4D97-AF65-F5344CB8AC3E}">
        <p14:creationId xmlns:p14="http://schemas.microsoft.com/office/powerpoint/2010/main" val="893472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156</Words>
  <Application>Microsoft Office PowerPoint</Application>
  <PresentationFormat>Widescreen</PresentationFormat>
  <Paragraphs>19</Paragraphs>
  <Slides>4</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vt:i4>
      </vt:variant>
    </vt:vector>
  </HeadingPairs>
  <TitlesOfParts>
    <vt:vector size="10" baseType="lpstr">
      <vt:lpstr>Aptos</vt:lpstr>
      <vt:lpstr>Aptos Display</vt:lpstr>
      <vt:lpstr>Aptos ExtraBold</vt:lpstr>
      <vt:lpstr>Arial</vt:lpstr>
      <vt:lpstr>Calibri</vt:lpstr>
      <vt:lpstr>Tema di Office</vt:lpstr>
      <vt:lpstr>TECNOLOGIE WEB</vt:lpstr>
      <vt:lpstr>E – COMMERCE OF NAUTICAL PRODUCTS</vt:lpstr>
      <vt:lpstr>PROJECT OBJECTIVES</vt:lpstr>
      <vt:lpstr>TECHNOLOGIES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Simone Mucchetti</dc:creator>
  <cp:lastModifiedBy>Giorgio Simone Mucchetti</cp:lastModifiedBy>
  <cp:revision>18</cp:revision>
  <dcterms:created xsi:type="dcterms:W3CDTF">2024-12-16T10:07:00Z</dcterms:created>
  <dcterms:modified xsi:type="dcterms:W3CDTF">2024-12-17T09:46:05Z</dcterms:modified>
</cp:coreProperties>
</file>