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</p:sldMasterIdLst>
  <p:notesMasterIdLst>
    <p:notesMasterId r:id="rId23"/>
  </p:notesMasterIdLst>
  <p:sldIdLst>
    <p:sldId id="256" r:id="rId3"/>
    <p:sldId id="259" r:id="rId4"/>
    <p:sldId id="274" r:id="rId5"/>
    <p:sldId id="260" r:id="rId6"/>
    <p:sldId id="279" r:id="rId7"/>
    <p:sldId id="263" r:id="rId8"/>
    <p:sldId id="264" r:id="rId9"/>
    <p:sldId id="262" r:id="rId10"/>
    <p:sldId id="257" r:id="rId11"/>
    <p:sldId id="265" r:id="rId12"/>
    <p:sldId id="266" r:id="rId13"/>
    <p:sldId id="267" r:id="rId14"/>
    <p:sldId id="283" r:id="rId15"/>
    <p:sldId id="284" r:id="rId16"/>
    <p:sldId id="280" r:id="rId17"/>
    <p:sldId id="281" r:id="rId18"/>
    <p:sldId id="282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AA893-A629-4847-9D1F-D2C67D0EAC70}" v="96" dt="2024-09-07T15:16:29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033" autoAdjust="0"/>
  </p:normalViewPr>
  <p:slideViewPr>
    <p:cSldViewPr snapToGrid="0">
      <p:cViewPr varScale="1">
        <p:scale>
          <a:sx n="78" d="100"/>
          <a:sy n="78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como" userId="f41eed6df4b91581" providerId="LiveId" clId="{8DFAA893-A629-4847-9D1F-D2C67D0EAC70}"/>
    <pc:docChg chg="modSld">
      <pc:chgData name="Giacomo" userId="f41eed6df4b91581" providerId="LiveId" clId="{8DFAA893-A629-4847-9D1F-D2C67D0EAC70}" dt="2024-09-07T14:24:40.176" v="48" actId="20577"/>
      <pc:docMkLst>
        <pc:docMk/>
      </pc:docMkLst>
      <pc:sldChg chg="modNotesTx">
        <pc:chgData name="Giacomo" userId="f41eed6df4b91581" providerId="LiveId" clId="{8DFAA893-A629-4847-9D1F-D2C67D0EAC70}" dt="2024-09-07T14:24:40.176" v="48" actId="20577"/>
        <pc:sldMkLst>
          <pc:docMk/>
          <pc:sldMk cId="475937262" sldId="260"/>
        </pc:sldMkLst>
      </pc:sldChg>
    </pc:docChg>
  </pc:docChgLst>
  <pc:docChgLst>
    <pc:chgData name="Federico Saccani" userId="S::10700471@polimi.it::b6dd2c5c-0a47-4a0a-ae86-e0cc5a0bcfb7" providerId="AD" clId="Web-{3F17C0EF-3A61-04E4-3BF4-57142A76D667}"/>
    <pc:docChg chg="addSld delSld modSld addMainMaster delMainMaster">
      <pc:chgData name="Federico Saccani" userId="S::10700471@polimi.it::b6dd2c5c-0a47-4a0a-ae86-e0cc5a0bcfb7" providerId="AD" clId="Web-{3F17C0EF-3A61-04E4-3BF4-57142A76D667}" dt="2024-05-28T15:30:49.165" v="78" actId="1076"/>
      <pc:docMkLst>
        <pc:docMk/>
      </pc:docMkLst>
      <pc:sldChg chg="addSp delSp modSp mod modClrScheme delDesignElem chgLayout">
        <pc:chgData name="Federico Saccani" userId="S::10700471@polimi.it::b6dd2c5c-0a47-4a0a-ae86-e0cc5a0bcfb7" providerId="AD" clId="Web-{3F17C0EF-3A61-04E4-3BF4-57142A76D667}" dt="2024-05-28T15:29:24.212" v="55"/>
        <pc:sldMkLst>
          <pc:docMk/>
          <pc:sldMk cId="2889831294" sldId="256"/>
        </pc:sldMkLst>
        <pc:spChg chg="mod ord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2889831294" sldId="256"/>
            <ac:spMk id="2" creationId="{720952E9-54A2-2E48-26D1-1EB0337065BB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2889831294" sldId="256"/>
            <ac:spMk id="3" creationId="{27F292CB-C8A6-5522-D8EF-744F55672CB0}"/>
          </ac:spMkLst>
        </pc:spChg>
        <pc:spChg chg="del mod ord">
          <ac:chgData name="Federico Saccani" userId="S::10700471@polimi.it::b6dd2c5c-0a47-4a0a-ae86-e0cc5a0bcfb7" providerId="AD" clId="Web-{3F17C0EF-3A61-04E4-3BF4-57142A76D667}" dt="2024-05-28T15:29:24.212" v="55"/>
          <ac:spMkLst>
            <pc:docMk/>
            <pc:sldMk cId="2889831294" sldId="256"/>
            <ac:spMk id="5" creationId="{F1A0EA7B-A6B8-C0F5-4949-B7BF32EC4D6E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2889831294" sldId="256"/>
            <ac:spMk id="6" creationId="{12BFF259-8E87-042F-8065-C0A00B162092}"/>
          </ac:spMkLst>
        </pc:spChg>
        <pc:spChg chg="add del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2889831294" sldId="256"/>
            <ac:spMk id="9" creationId="{23D09407-53BC-485E-B4CE-BC5E4FC4B25B}"/>
          </ac:spMkLst>
        </pc:spChg>
        <pc:spChg chg="add del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2889831294" sldId="256"/>
            <ac:spMk id="11" creationId="{921DB988-49FC-4608-B0A2-E2F3A4019041}"/>
          </ac:spMkLst>
        </pc:spChg>
        <pc:grpChg chg="add del">
          <ac:chgData name="Federico Saccani" userId="S::10700471@polimi.it::b6dd2c5c-0a47-4a0a-ae86-e0cc5a0bcfb7" providerId="AD" clId="Web-{3F17C0EF-3A61-04E4-3BF4-57142A76D667}" dt="2024-05-28T15:28:04.117" v="34"/>
          <ac:grpSpMkLst>
            <pc:docMk/>
            <pc:sldMk cId="2889831294" sldId="256"/>
            <ac:grpSpMk id="13" creationId="{E9B930FD-8671-4C4C-ADCF-73AC1D0CD417}"/>
          </ac:grpSpMkLst>
        </pc:grpChg>
        <pc:grpChg chg="add del">
          <ac:chgData name="Federico Saccani" userId="S::10700471@polimi.it::b6dd2c5c-0a47-4a0a-ae86-e0cc5a0bcfb7" providerId="AD" clId="Web-{3F17C0EF-3A61-04E4-3BF4-57142A76D667}" dt="2024-05-28T15:28:04.117" v="34"/>
          <ac:grpSpMkLst>
            <pc:docMk/>
            <pc:sldMk cId="2889831294" sldId="256"/>
            <ac:grpSpMk id="19" creationId="{383C2651-AE0C-4AE4-8725-E2F9414FE219}"/>
          </ac:grpSpMkLst>
        </pc:gr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30.150" v="73"/>
        <pc:sldMkLst>
          <pc:docMk/>
          <pc:sldMk cId="941844537" sldId="257"/>
        </pc:sldMkLst>
        <pc:spChg chg="mod ord">
          <ac:chgData name="Federico Saccani" userId="S::10700471@polimi.it::b6dd2c5c-0a47-4a0a-ae86-e0cc5a0bcfb7" providerId="AD" clId="Web-{3F17C0EF-3A61-04E4-3BF4-57142A76D667}" dt="2024-05-28T15:30:26.525" v="72"/>
          <ac:spMkLst>
            <pc:docMk/>
            <pc:sldMk cId="941844537" sldId="257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30.150" v="73"/>
          <ac:spMkLst>
            <pc:docMk/>
            <pc:sldMk cId="941844537" sldId="257"/>
            <ac:spMk id="3" creationId="{43B0CDAB-17DB-F973-AAE7-560837D19448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26.525" v="72"/>
          <ac:spMkLst>
            <pc:docMk/>
            <pc:sldMk cId="941844537" sldId="257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26.525" v="72"/>
          <ac:spMkLst>
            <pc:docMk/>
            <pc:sldMk cId="941844537" sldId="257"/>
            <ac:spMk id="6" creationId="{8647E559-96CA-1E3F-EA15-5DAD0CD72C5C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49.165" v="78" actId="1076"/>
        <pc:sldMkLst>
          <pc:docMk/>
          <pc:sldMk cId="1903131710" sldId="259"/>
        </pc:sldMkLst>
        <pc:spChg chg="mod ord">
          <ac:chgData name="Federico Saccani" userId="S::10700471@polimi.it::b6dd2c5c-0a47-4a0a-ae86-e0cc5a0bcfb7" providerId="AD" clId="Web-{3F17C0EF-3A61-04E4-3BF4-57142A76D667}" dt="2024-05-28T15:30:49.165" v="78" actId="1076"/>
          <ac:spMkLst>
            <pc:docMk/>
            <pc:sldMk cId="1903131710" sldId="259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29:35.993" v="57"/>
          <ac:spMkLst>
            <pc:docMk/>
            <pc:sldMk cId="1903131710" sldId="259"/>
            <ac:spMk id="4" creationId="{990F1B23-19E5-0507-44F3-42BC6F946678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9:32.430" v="56"/>
          <ac:spMkLst>
            <pc:docMk/>
            <pc:sldMk cId="1903131710" sldId="259"/>
            <ac:spMk id="5" creationId="{EDC6C510-9FC6-2EE8-D765-4CFCAA9E1696}"/>
          </ac:spMkLst>
        </pc:spChg>
        <pc:spChg chg="mod">
          <ac:chgData name="Federico Saccani" userId="S::10700471@polimi.it::b6dd2c5c-0a47-4a0a-ae86-e0cc5a0bcfb7" providerId="AD" clId="Web-{3F17C0EF-3A61-04E4-3BF4-57142A76D667}" dt="2024-05-28T15:29:11.915" v="53" actId="20577"/>
          <ac:spMkLst>
            <pc:docMk/>
            <pc:sldMk cId="1903131710" sldId="259"/>
            <ac:spMk id="7" creationId="{91102608-827B-D296-F09E-0C6C93193949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29:46.087" v="59"/>
        <pc:sldMkLst>
          <pc:docMk/>
          <pc:sldMk cId="475937262" sldId="260"/>
        </pc:sldMkLst>
        <pc:spChg chg="mod ord">
          <ac:chgData name="Federico Saccani" userId="S::10700471@polimi.it::b6dd2c5c-0a47-4a0a-ae86-e0cc5a0bcfb7" providerId="AD" clId="Web-{3F17C0EF-3A61-04E4-3BF4-57142A76D667}" dt="2024-05-28T15:29:43.868" v="58"/>
          <ac:spMkLst>
            <pc:docMk/>
            <pc:sldMk cId="475937262" sldId="260"/>
            <ac:spMk id="2" creationId="{E303BE9B-37ED-298D-882B-DAE33B6F4399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9:43.868" v="58"/>
          <ac:spMkLst>
            <pc:docMk/>
            <pc:sldMk cId="475937262" sldId="260"/>
            <ac:spMk id="5" creationId="{EDC6C510-9FC6-2EE8-D765-4CFCAA9E1696}"/>
          </ac:spMkLst>
        </pc:spChg>
        <pc:spChg chg="mod">
          <ac:chgData name="Federico Saccani" userId="S::10700471@polimi.it::b6dd2c5c-0a47-4a0a-ae86-e0cc5a0bcfb7" providerId="AD" clId="Web-{3F17C0EF-3A61-04E4-3BF4-57142A76D667}" dt="2024-05-28T15:29:07.337" v="49" actId="20577"/>
          <ac:spMkLst>
            <pc:docMk/>
            <pc:sldMk cId="475937262" sldId="260"/>
            <ac:spMk id="9" creationId="{76ABE0DD-62AA-F78B-26A5-E1BC99468D8C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29:46.087" v="59"/>
          <ac:spMkLst>
            <pc:docMk/>
            <pc:sldMk cId="475937262" sldId="260"/>
            <ac:spMk id="11" creationId="{E2B2DC2B-92A5-A4A2-40ED-1711D1A44BBD}"/>
          </ac:spMkLst>
        </pc:spChg>
      </pc:sldChg>
      <pc:sldChg chg="modSp add del mod modClrScheme chgLayout">
        <pc:chgData name="Federico Saccani" userId="S::10700471@polimi.it::b6dd2c5c-0a47-4a0a-ae86-e0cc5a0bcfb7" providerId="AD" clId="Web-{3F17C0EF-3A61-04E4-3BF4-57142A76D667}" dt="2024-05-28T15:29:16.196" v="54"/>
        <pc:sldMkLst>
          <pc:docMk/>
          <pc:sldMk cId="3358937745" sldId="261"/>
        </pc:sldMkLst>
        <pc:spChg chg="mod ord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3358937745" sldId="261"/>
            <ac:spMk id="6" creationId="{EE1552B0-6E10-C25D-453A-CC811E743A00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3358937745" sldId="261"/>
            <ac:spMk id="7" creationId="{41CE79F2-404B-991F-157F-F18805847EB1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05.259" v="65"/>
        <pc:sldMkLst>
          <pc:docMk/>
          <pc:sldMk cId="1966376482" sldId="262"/>
        </pc:sldMkLst>
        <pc:spChg chg="mod ord">
          <ac:chgData name="Federico Saccani" userId="S::10700471@polimi.it::b6dd2c5c-0a47-4a0a-ae86-e0cc5a0bcfb7" providerId="AD" clId="Web-{3F17C0EF-3A61-04E4-3BF4-57142A76D667}" dt="2024-05-28T15:30:03.321" v="64"/>
          <ac:spMkLst>
            <pc:docMk/>
            <pc:sldMk cId="1966376482" sldId="262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05.259" v="65"/>
          <ac:spMkLst>
            <pc:docMk/>
            <pc:sldMk cId="1966376482" sldId="262"/>
            <ac:spMk id="4" creationId="{875224FA-5138-FBB8-A50C-F57C76B2EFCA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03.321" v="64"/>
          <ac:spMkLst>
            <pc:docMk/>
            <pc:sldMk cId="1966376482" sldId="262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03.321" v="64"/>
          <ac:spMkLst>
            <pc:docMk/>
            <pc:sldMk cId="1966376482" sldId="262"/>
            <ac:spMk id="14" creationId="{44822887-282F-18C2-1591-6811201E5EEA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29:53.712" v="61"/>
        <pc:sldMkLst>
          <pc:docMk/>
          <pc:sldMk cId="2710985118" sldId="263"/>
        </pc:sldMkLst>
        <pc:spChg chg="mod ord">
          <ac:chgData name="Federico Saccani" userId="S::10700471@polimi.it::b6dd2c5c-0a47-4a0a-ae86-e0cc5a0bcfb7" providerId="AD" clId="Web-{3F17C0EF-3A61-04E4-3BF4-57142A76D667}" dt="2024-05-28T15:29:50.712" v="60"/>
          <ac:spMkLst>
            <pc:docMk/>
            <pc:sldMk cId="2710985118" sldId="263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29:53.712" v="61"/>
          <ac:spMkLst>
            <pc:docMk/>
            <pc:sldMk cId="2710985118" sldId="263"/>
            <ac:spMk id="4" creationId="{20594065-FC2F-710E-F174-269D113790C4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9:50.712" v="60"/>
          <ac:spMkLst>
            <pc:docMk/>
            <pc:sldMk cId="2710985118" sldId="263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9:50.712" v="60"/>
          <ac:spMkLst>
            <pc:docMk/>
            <pc:sldMk cId="2710985118" sldId="263"/>
            <ac:spMk id="8" creationId="{7BC61599-B2C2-1DD3-C17C-A251469616D8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29:59.852" v="63"/>
        <pc:sldMkLst>
          <pc:docMk/>
          <pc:sldMk cId="4190760898" sldId="264"/>
        </pc:sldMkLst>
        <pc:spChg chg="mod ord">
          <ac:chgData name="Federico Saccani" userId="S::10700471@polimi.it::b6dd2c5c-0a47-4a0a-ae86-e0cc5a0bcfb7" providerId="AD" clId="Web-{3F17C0EF-3A61-04E4-3BF4-57142A76D667}" dt="2024-05-28T15:29:57.774" v="62"/>
          <ac:spMkLst>
            <pc:docMk/>
            <pc:sldMk cId="4190760898" sldId="264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29:59.852" v="63"/>
          <ac:spMkLst>
            <pc:docMk/>
            <pc:sldMk cId="4190760898" sldId="264"/>
            <ac:spMk id="4" creationId="{7910A588-7416-370C-B7CD-235A56226EF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9:57.774" v="62"/>
          <ac:spMkLst>
            <pc:docMk/>
            <pc:sldMk cId="4190760898" sldId="264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9:57.774" v="62"/>
          <ac:spMkLst>
            <pc:docMk/>
            <pc:sldMk cId="4190760898" sldId="264"/>
            <ac:spMk id="11" creationId="{90D24739-237F-8AB4-0295-E30A76AB67A8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12.759" v="67"/>
        <pc:sldMkLst>
          <pc:docMk/>
          <pc:sldMk cId="1799355463" sldId="265"/>
        </pc:sldMkLst>
        <pc:spChg chg="mod ord">
          <ac:chgData name="Federico Saccani" userId="S::10700471@polimi.it::b6dd2c5c-0a47-4a0a-ae86-e0cc5a0bcfb7" providerId="AD" clId="Web-{3F17C0EF-3A61-04E4-3BF4-57142A76D667}" dt="2024-05-28T15:30:09.556" v="66"/>
          <ac:spMkLst>
            <pc:docMk/>
            <pc:sldMk cId="1799355463" sldId="265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12.759" v="67"/>
          <ac:spMkLst>
            <pc:docMk/>
            <pc:sldMk cId="1799355463" sldId="265"/>
            <ac:spMk id="4" creationId="{471B4E92-BD7F-2ED9-AB6C-39333BFC3DD4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09.556" v="66"/>
          <ac:spMkLst>
            <pc:docMk/>
            <pc:sldMk cId="1799355463" sldId="265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09.556" v="66"/>
          <ac:spMkLst>
            <pc:docMk/>
            <pc:sldMk cId="1799355463" sldId="265"/>
            <ac:spMk id="22" creationId="{2AD02855-5704-2923-D10D-CBB7E63F565B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18.509" v="69"/>
        <pc:sldMkLst>
          <pc:docMk/>
          <pc:sldMk cId="2777351238" sldId="266"/>
        </pc:sldMkLst>
        <pc:spChg chg="mod ord">
          <ac:chgData name="Federico Saccani" userId="S::10700471@polimi.it::b6dd2c5c-0a47-4a0a-ae86-e0cc5a0bcfb7" providerId="AD" clId="Web-{3F17C0EF-3A61-04E4-3BF4-57142A76D667}" dt="2024-05-28T15:30:16.931" v="68"/>
          <ac:spMkLst>
            <pc:docMk/>
            <pc:sldMk cId="2777351238" sldId="266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18.509" v="69"/>
          <ac:spMkLst>
            <pc:docMk/>
            <pc:sldMk cId="2777351238" sldId="266"/>
            <ac:spMk id="4" creationId="{1DBF720E-F82B-DC0B-C031-60B6A13D900A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16.931" v="68"/>
          <ac:spMkLst>
            <pc:docMk/>
            <pc:sldMk cId="2777351238" sldId="266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16.931" v="68"/>
          <ac:spMkLst>
            <pc:docMk/>
            <pc:sldMk cId="2777351238" sldId="266"/>
            <ac:spMk id="25" creationId="{EE4A99F6-0330-2330-24C6-23345787BEAF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23.603" v="71"/>
        <pc:sldMkLst>
          <pc:docMk/>
          <pc:sldMk cId="647797854" sldId="267"/>
        </pc:sldMkLst>
        <pc:spChg chg="mod ord">
          <ac:chgData name="Federico Saccani" userId="S::10700471@polimi.it::b6dd2c5c-0a47-4a0a-ae86-e0cc5a0bcfb7" providerId="AD" clId="Web-{3F17C0EF-3A61-04E4-3BF4-57142A76D667}" dt="2024-05-28T15:30:21.993" v="70"/>
          <ac:spMkLst>
            <pc:docMk/>
            <pc:sldMk cId="647797854" sldId="267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23.603" v="71"/>
          <ac:spMkLst>
            <pc:docMk/>
            <pc:sldMk cId="647797854" sldId="267"/>
            <ac:spMk id="4" creationId="{729FD1B3-B040-50E4-EC22-3EEEFDBA0025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21.993" v="70"/>
          <ac:spMkLst>
            <pc:docMk/>
            <pc:sldMk cId="647797854" sldId="267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21.993" v="70"/>
          <ac:spMkLst>
            <pc:docMk/>
            <pc:sldMk cId="647797854" sldId="267"/>
            <ac:spMk id="29" creationId="{D1D269DC-B0CF-D7CF-B1E6-72CBA18AB148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36.696" v="75"/>
        <pc:sldMkLst>
          <pc:docMk/>
          <pc:sldMk cId="3966523128" sldId="269"/>
        </pc:sldMkLst>
        <pc:spChg chg="mod ord">
          <ac:chgData name="Federico Saccani" userId="S::10700471@polimi.it::b6dd2c5c-0a47-4a0a-ae86-e0cc5a0bcfb7" providerId="AD" clId="Web-{3F17C0EF-3A61-04E4-3BF4-57142A76D667}" dt="2024-05-28T15:30:35.118" v="74"/>
          <ac:spMkLst>
            <pc:docMk/>
            <pc:sldMk cId="3966523128" sldId="269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36.696" v="75"/>
          <ac:spMkLst>
            <pc:docMk/>
            <pc:sldMk cId="3966523128" sldId="269"/>
            <ac:spMk id="3" creationId="{369646EC-1D1B-00A1-149C-A953A3900ADF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35.118" v="74"/>
          <ac:spMkLst>
            <pc:docMk/>
            <pc:sldMk cId="3966523128" sldId="269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35.118" v="74"/>
          <ac:spMkLst>
            <pc:docMk/>
            <pc:sldMk cId="3966523128" sldId="269"/>
            <ac:spMk id="6" creationId="{91625D7E-ABD3-D94E-CEB9-9BED2F5E36C2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41.743" v="77"/>
        <pc:sldMkLst>
          <pc:docMk/>
          <pc:sldMk cId="3955156056" sldId="270"/>
        </pc:sldMkLst>
        <pc:spChg chg="mod ord">
          <ac:chgData name="Federico Saccani" userId="S::10700471@polimi.it::b6dd2c5c-0a47-4a0a-ae86-e0cc5a0bcfb7" providerId="AD" clId="Web-{3F17C0EF-3A61-04E4-3BF4-57142A76D667}" dt="2024-05-28T15:30:40.056" v="76"/>
          <ac:spMkLst>
            <pc:docMk/>
            <pc:sldMk cId="3955156056" sldId="270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41.743" v="77"/>
          <ac:spMkLst>
            <pc:docMk/>
            <pc:sldMk cId="3955156056" sldId="270"/>
            <ac:spMk id="3" creationId="{C9C28B79-BE05-0E75-C1B3-2B54AC47B7F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40.056" v="76"/>
          <ac:spMkLst>
            <pc:docMk/>
            <pc:sldMk cId="3955156056" sldId="270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40.056" v="76"/>
          <ac:spMkLst>
            <pc:docMk/>
            <pc:sldMk cId="3955156056" sldId="270"/>
            <ac:spMk id="6" creationId="{7EE28BE1-3D05-594C-DF8D-CF57A2EB51A4}"/>
          </ac:spMkLst>
        </pc:spChg>
      </pc:sldChg>
      <pc:sldMasterChg chg="add del addSldLayout delSldLayout">
        <pc:chgData name="Federico Saccani" userId="S::10700471@polimi.it::b6dd2c5c-0a47-4a0a-ae86-e0cc5a0bcfb7" providerId="AD" clId="Web-{3F17C0EF-3A61-04E4-3BF4-57142A76D667}" dt="2024-05-28T15:28:04.117" v="34"/>
        <pc:sldMasterMkLst>
          <pc:docMk/>
          <pc:sldMasterMk cId="3137297069" sldId="2147483660"/>
        </pc:sldMasterMkLst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2193088357" sldId="2147483661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3465521588" sldId="2147483662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3214957671" sldId="2147483663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520393786" sldId="2147483664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795938185" sldId="2147483665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661884451" sldId="2147483666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1651275246" sldId="2147483667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2750029917" sldId="2147483668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1373568623" sldId="2147483669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2831590501" sldId="2147483670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3928080659" sldId="2147483671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3620645551" sldId="2147483672"/>
          </pc:sldLayoutMkLst>
        </pc:sldLayoutChg>
      </pc:sldMasterChg>
      <pc:sldMasterChg chg="add del addSldLayout delSldLayout">
        <pc:chgData name="Federico Saccani" userId="S::10700471@polimi.it::b6dd2c5c-0a47-4a0a-ae86-e0cc5a0bcfb7" providerId="AD" clId="Web-{3F17C0EF-3A61-04E4-3BF4-57142A76D667}" dt="2024-05-28T15:28:04.117" v="34"/>
        <pc:sldMasterMkLst>
          <pc:docMk/>
          <pc:sldMasterMk cId="640986672" sldId="2147483673"/>
        </pc:sldMasterMkLst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1913735067" sldId="2147483674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4178018560" sldId="2147483675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3701986362" sldId="2147483676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987092236" sldId="2147483677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1282473542" sldId="2147483678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3877740644" sldId="2147483679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3232860186" sldId="2147483680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3970775126" sldId="2147483681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2627950453" sldId="2147483682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2138596701" sldId="2147483683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311020229" sldId="2147483684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3481208" sldId="2147483685"/>
          </pc:sldLayoutMkLst>
        </pc:sldLayoutChg>
      </pc:sldMasterChg>
      <pc:sldMasterChg chg="add del addSldLayout delSldLayout modSldLayout">
        <pc:chgData name="Federico Saccani" userId="S::10700471@polimi.it::b6dd2c5c-0a47-4a0a-ae86-e0cc5a0bcfb7" providerId="AD" clId="Web-{3F17C0EF-3A61-04E4-3BF4-57142A76D667}" dt="2024-05-28T15:26:04.835" v="23"/>
        <pc:sldMasterMkLst>
          <pc:docMk/>
          <pc:sldMasterMk cId="3783129394" sldId="2147483673"/>
        </pc:sldMasterMkLst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655727027" sldId="2147483674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3681552848" sldId="2147483675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2356197173" sldId="2147483676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4186327946" sldId="2147483677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3187551282" sldId="2147483678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1753109932" sldId="2147483679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3717892626" sldId="2147483680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1998179811" sldId="2147483681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153739593" sldId="2147483682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3491910141" sldId="2147483683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1380375594" sldId="2147483684"/>
          </pc:sldLayoutMkLst>
        </pc:sldLayoutChg>
      </pc:sldMasterChg>
      <pc:sldMasterChg chg="add del addSldLayout delSldLayout modSldLayout">
        <pc:chgData name="Federico Saccani" userId="S::10700471@polimi.it::b6dd2c5c-0a47-4a0a-ae86-e0cc5a0bcfb7" providerId="AD" clId="Web-{3F17C0EF-3A61-04E4-3BF4-57142A76D667}" dt="2024-05-28T15:26:23.835" v="25"/>
        <pc:sldMasterMkLst>
          <pc:docMk/>
          <pc:sldMasterMk cId="3814935715" sldId="2147483673"/>
        </pc:sldMasterMkLst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273193924" sldId="2147483674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4232779000" sldId="2147483675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1043902473" sldId="2147483676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3145777631" sldId="2147483677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3780699032" sldId="2147483678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12138549" sldId="2147483679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3112064698" sldId="2147483680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2738884598" sldId="2147483681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325509284" sldId="2147483682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2908132578" sldId="2147483683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981166391" sldId="2147483684"/>
          </pc:sldLayoutMkLst>
        </pc:sldLayoutChg>
      </pc:sldMasterChg>
      <pc:sldMasterChg chg="add del addSldLayout delSldLayout modSldLayout">
        <pc:chgData name="Federico Saccani" userId="S::10700471@polimi.it::b6dd2c5c-0a47-4a0a-ae86-e0cc5a0bcfb7" providerId="AD" clId="Web-{3F17C0EF-3A61-04E4-3BF4-57142A76D667}" dt="2024-05-28T15:28:04.117" v="34"/>
        <pc:sldMasterMkLst>
          <pc:docMk/>
          <pc:sldMasterMk cId="3897303395" sldId="2147483686"/>
        </pc:sldMasterMkLst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2664630136" sldId="2147483687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2337701399" sldId="2147483688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1376037461" sldId="2147483689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2086982511" sldId="2147483690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3410621239" sldId="2147483691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4106882134" sldId="2147483692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2326870976" sldId="2147483693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3854151780" sldId="2147483694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2220701190" sldId="2147483695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1045657295" sldId="2147483696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2357373303" sldId="2147483697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780869069" sldId="2147483698"/>
          </pc:sldLayoutMkLst>
        </pc:sldLayoutChg>
      </pc:sldMasterChg>
      <pc:sldMasterChg chg="add del addSldLayout delSldLayout modSldLayout">
        <pc:chgData name="Federico Saccani" userId="S::10700471@polimi.it::b6dd2c5c-0a47-4a0a-ae86-e0cc5a0bcfb7" providerId="AD" clId="Web-{3F17C0EF-3A61-04E4-3BF4-57142A76D667}" dt="2024-05-28T15:27:58.992" v="33"/>
        <pc:sldMasterMkLst>
          <pc:docMk/>
          <pc:sldMasterMk cId="3198721480" sldId="2147483699"/>
        </pc:sldMasterMkLst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3527865024" sldId="2147483700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897431232" sldId="2147483701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800192285" sldId="2147483702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107822231" sldId="2147483703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3099208364" sldId="2147483704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2752525665" sldId="2147483705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4143020470" sldId="2147483706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2285168922" sldId="2147483707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149985980" sldId="2147483708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2230954205" sldId="2147483709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1311888848" sldId="2147483710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227476349" sldId="2147483711"/>
          </pc:sldLayoutMkLst>
        </pc:sldLayoutChg>
      </pc:sldMasterChg>
      <pc:sldMasterChg chg="add del addSldLayout delSldLayout modSldLayout">
        <pc:chgData name="Federico Saccani" userId="S::10700471@polimi.it::b6dd2c5c-0a47-4a0a-ae86-e0cc5a0bcfb7" providerId="AD" clId="Web-{3F17C0EF-3A61-04E4-3BF4-57142A76D667}" dt="2024-05-28T15:27:56.883" v="32"/>
        <pc:sldMasterMkLst>
          <pc:docMk/>
          <pc:sldMasterMk cId="858817852" sldId="2147483712"/>
        </pc:sldMasterMkLst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895126073" sldId="2147483713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1355497789" sldId="2147483714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1427840251" sldId="2147483715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2366797711" sldId="2147483716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912108308" sldId="2147483717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2604557684" sldId="2147483718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2693136397" sldId="2147483719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2418881323" sldId="2147483720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517793146" sldId="2147483721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3870932949" sldId="2147483722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874073671" sldId="2147483723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2734879479" sldId="2147483724"/>
          </pc:sldLayoutMkLst>
        </pc:sldLayoutChg>
      </pc:sldMasterChg>
    </pc:docChg>
  </pc:docChgLst>
  <pc:docChgLst>
    <pc:chgData name="Francesco Spangaro" userId="S::10734844@polimi.it::ba3753b7-8d44-4270-9361-938b439740f0" providerId="AD" clId="Web-{A40869C7-C539-7437-8096-3DF922CC132D}"/>
    <pc:docChg chg="modSld">
      <pc:chgData name="Francesco Spangaro" userId="S::10734844@polimi.it::ba3753b7-8d44-4270-9361-938b439740f0" providerId="AD" clId="Web-{A40869C7-C539-7437-8096-3DF922CC132D}" dt="2024-05-25T08:51:25.085" v="283" actId="14100"/>
      <pc:docMkLst>
        <pc:docMk/>
      </pc:docMkLst>
      <pc:sldChg chg="modSp">
        <pc:chgData name="Francesco Spangaro" userId="S::10734844@polimi.it::ba3753b7-8d44-4270-9361-938b439740f0" providerId="AD" clId="Web-{A40869C7-C539-7437-8096-3DF922CC132D}" dt="2024-05-25T08:50:16.344" v="271" actId="14100"/>
        <pc:sldMkLst>
          <pc:docMk/>
          <pc:sldMk cId="941844537" sldId="257"/>
        </pc:sldMkLst>
        <pc:spChg chg="mod">
          <ac:chgData name="Francesco Spangaro" userId="S::10734844@polimi.it::ba3753b7-8d44-4270-9361-938b439740f0" providerId="AD" clId="Web-{A40869C7-C539-7437-8096-3DF922CC132D}" dt="2024-05-25T08:48:07.561" v="142" actId="1076"/>
          <ac:spMkLst>
            <pc:docMk/>
            <pc:sldMk cId="941844537" sldId="257"/>
            <ac:spMk id="2" creationId="{E303BE9B-37ED-298D-882B-DAE33B6F4399}"/>
          </ac:spMkLst>
        </pc:spChg>
        <pc:spChg chg="mod">
          <ac:chgData name="Francesco Spangaro" userId="S::10734844@polimi.it::ba3753b7-8d44-4270-9361-938b439740f0" providerId="AD" clId="Web-{A40869C7-C539-7437-8096-3DF922CC132D}" dt="2024-05-25T08:50:16.344" v="271" actId="14100"/>
          <ac:spMkLst>
            <pc:docMk/>
            <pc:sldMk cId="941844537" sldId="257"/>
            <ac:spMk id="8" creationId="{5B21954A-A97A-1E68-23D6-B82344955A7B}"/>
          </ac:spMkLst>
        </pc:spChg>
      </pc:sldChg>
      <pc:sldChg chg="modSp">
        <pc:chgData name="Francesco Spangaro" userId="S::10734844@polimi.it::ba3753b7-8d44-4270-9361-938b439740f0" providerId="AD" clId="Web-{A40869C7-C539-7437-8096-3DF922CC132D}" dt="2024-05-25T08:47:48.795" v="140" actId="20577"/>
        <pc:sldMkLst>
          <pc:docMk/>
          <pc:sldMk cId="1966376482" sldId="262"/>
        </pc:sldMkLst>
        <pc:spChg chg="mod">
          <ac:chgData name="Francesco Spangaro" userId="S::10734844@polimi.it::ba3753b7-8d44-4270-9361-938b439740f0" providerId="AD" clId="Web-{A40869C7-C539-7437-8096-3DF922CC132D}" dt="2024-05-25T08:47:26.420" v="126" actId="20577"/>
          <ac:spMkLst>
            <pc:docMk/>
            <pc:sldMk cId="1966376482" sldId="262"/>
            <ac:spMk id="2" creationId="{E303BE9B-37ED-298D-882B-DAE33B6F4399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7:47.436" v="139" actId="20577"/>
          <ac:spMkLst>
            <pc:docMk/>
            <pc:sldMk cId="1966376482" sldId="262"/>
            <ac:spMk id="8" creationId="{89D68277-2298-A254-A7C0-B76A0A5C6C98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7:48.795" v="140" actId="20577"/>
          <ac:spMkLst>
            <pc:docMk/>
            <pc:sldMk cId="1966376482" sldId="262"/>
            <ac:spMk id="29" creationId="{4F0108EB-231D-76FB-7058-43F2BDEA6767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7:32.264" v="135" actId="20577"/>
          <ac:spMkLst>
            <pc:docMk/>
            <pc:sldMk cId="1966376482" sldId="262"/>
            <ac:spMk id="39" creationId="{6B86AA07-7522-DD5E-8717-9B9A423A1584}"/>
          </ac:spMkLst>
        </pc:spChg>
      </pc:sldChg>
      <pc:sldChg chg="addSp delSp modSp addAnim">
        <pc:chgData name="Francesco Spangaro" userId="S::10734844@polimi.it::ba3753b7-8d44-4270-9361-938b439740f0" providerId="AD" clId="Web-{A40869C7-C539-7437-8096-3DF922CC132D}" dt="2024-05-25T08:46:41.326" v="119" actId="20577"/>
        <pc:sldMkLst>
          <pc:docMk/>
          <pc:sldMk cId="2710985118" sldId="263"/>
        </pc:sldMkLst>
        <pc:spChg chg="mod">
          <ac:chgData name="Francesco Spangaro" userId="S::10734844@polimi.it::ba3753b7-8d44-4270-9361-938b439740f0" providerId="AD" clId="Web-{A40869C7-C539-7437-8096-3DF922CC132D}" dt="2024-05-25T08:44:50.996" v="85" actId="1076"/>
          <ac:spMkLst>
            <pc:docMk/>
            <pc:sldMk cId="2710985118" sldId="263"/>
            <ac:spMk id="2" creationId="{E303BE9B-37ED-298D-882B-DAE33B6F4399}"/>
          </ac:spMkLst>
        </pc:spChg>
        <pc:spChg chg="add del mod">
          <ac:chgData name="Francesco Spangaro" userId="S::10734844@polimi.it::ba3753b7-8d44-4270-9361-938b439740f0" providerId="AD" clId="Web-{A40869C7-C539-7437-8096-3DF922CC132D}" dt="2024-05-25T08:42:21.541" v="65"/>
          <ac:spMkLst>
            <pc:docMk/>
            <pc:sldMk cId="2710985118" sldId="263"/>
            <ac:spMk id="6" creationId="{260690D9-64A0-BAF2-E74A-9864C368D34A}"/>
          </ac:spMkLst>
        </pc:spChg>
        <pc:spChg chg="add mod">
          <ac:chgData name="Francesco Spangaro" userId="S::10734844@polimi.it::ba3753b7-8d44-4270-9361-938b439740f0" providerId="AD" clId="Web-{A40869C7-C539-7437-8096-3DF922CC132D}" dt="2024-05-25T08:46:36.701" v="115" actId="20577"/>
          <ac:spMkLst>
            <pc:docMk/>
            <pc:sldMk cId="2710985118" sldId="263"/>
            <ac:spMk id="6" creationId="{7FA3137C-CEE4-E478-F866-6E806E319BAD}"/>
          </ac:spMkLst>
        </pc:spChg>
        <pc:spChg chg="add mod">
          <ac:chgData name="Francesco Spangaro" userId="S::10734844@polimi.it::ba3753b7-8d44-4270-9361-938b439740f0" providerId="AD" clId="Web-{A40869C7-C539-7437-8096-3DF922CC132D}" dt="2024-05-25T08:46:41.326" v="119" actId="20577"/>
          <ac:spMkLst>
            <pc:docMk/>
            <pc:sldMk cId="2710985118" sldId="263"/>
            <ac:spMk id="11" creationId="{1C50486A-66AE-7CCA-4A7F-596371763265}"/>
          </ac:spMkLst>
        </pc:spChg>
        <pc:spChg chg="add mod">
          <ac:chgData name="Francesco Spangaro" userId="S::10734844@polimi.it::ba3753b7-8d44-4270-9361-938b439740f0" providerId="AD" clId="Web-{A40869C7-C539-7437-8096-3DF922CC132D}" dt="2024-05-25T08:46:33.404" v="111" actId="20577"/>
          <ac:spMkLst>
            <pc:docMk/>
            <pc:sldMk cId="2710985118" sldId="263"/>
            <ac:spMk id="14" creationId="{B198961A-C2EB-BE8D-55A9-1377D2C60411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3:19.011" v="76" actId="20577"/>
          <ac:spMkLst>
            <pc:docMk/>
            <pc:sldMk cId="2710985118" sldId="263"/>
            <ac:spMk id="27" creationId="{FE4EE16F-FB65-57EA-6CBA-78309E3D9544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4:22.277" v="82" actId="1076"/>
          <ac:spMkLst>
            <pc:docMk/>
            <pc:sldMk cId="2710985118" sldId="263"/>
            <ac:spMk id="28" creationId="{C76CEBCD-3059-EFCC-D639-F18417FE10EC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2:02.713" v="50" actId="1076"/>
          <ac:spMkLst>
            <pc:docMk/>
            <pc:sldMk cId="2710985118" sldId="263"/>
            <ac:spMk id="46" creationId="{7D9DF06A-C3FA-3A28-B95A-222453A448E6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1:52.775" v="47" actId="1076"/>
          <ac:spMkLst>
            <pc:docMk/>
            <pc:sldMk cId="2710985118" sldId="263"/>
            <ac:spMk id="47" creationId="{FEC5AA98-9D3A-DF1C-8B90-3D54E2AFD1E9}"/>
          </ac:spMkLst>
        </pc:spChg>
        <pc:grpChg chg="mod">
          <ac:chgData name="Francesco Spangaro" userId="S::10734844@polimi.it::ba3753b7-8d44-4270-9361-938b439740f0" providerId="AD" clId="Web-{A40869C7-C539-7437-8096-3DF922CC132D}" dt="2024-05-25T08:43:46.730" v="78" actId="1076"/>
          <ac:grpSpMkLst>
            <pc:docMk/>
            <pc:sldMk cId="2710985118" sldId="263"/>
            <ac:grpSpMk id="25" creationId="{9E9CAD46-A56B-90AA-6DE2-1978DE7BDE38}"/>
          </ac:grpSpMkLst>
        </pc:grpChg>
        <pc:grpChg chg="mod">
          <ac:chgData name="Francesco Spangaro" userId="S::10734844@polimi.it::ba3753b7-8d44-4270-9361-938b439740f0" providerId="AD" clId="Web-{A40869C7-C539-7437-8096-3DF922CC132D}" dt="2024-05-25T08:41:58.572" v="49" actId="14100"/>
          <ac:grpSpMkLst>
            <pc:docMk/>
            <pc:sldMk cId="2710985118" sldId="263"/>
            <ac:grpSpMk id="44" creationId="{FE770B73-40F0-E2EA-73A8-9EF2FBB08701}"/>
          </ac:grpSpMkLst>
        </pc:grpChg>
      </pc:sldChg>
      <pc:sldChg chg="modSp">
        <pc:chgData name="Francesco Spangaro" userId="S::10734844@polimi.it::ba3753b7-8d44-4270-9361-938b439740f0" providerId="AD" clId="Web-{A40869C7-C539-7437-8096-3DF922CC132D}" dt="2024-05-25T08:47:15.717" v="123" actId="20577"/>
        <pc:sldMkLst>
          <pc:docMk/>
          <pc:sldMk cId="4190760898" sldId="264"/>
        </pc:sldMkLst>
        <pc:spChg chg="mod">
          <ac:chgData name="Francesco Spangaro" userId="S::10734844@polimi.it::ba3753b7-8d44-4270-9361-938b439740f0" providerId="AD" clId="Web-{A40869C7-C539-7437-8096-3DF922CC132D}" dt="2024-05-25T08:47:15.717" v="123" actId="20577"/>
          <ac:spMkLst>
            <pc:docMk/>
            <pc:sldMk cId="4190760898" sldId="264"/>
            <ac:spMk id="2" creationId="{E303BE9B-37ED-298D-882B-DAE33B6F4399}"/>
          </ac:spMkLst>
        </pc:spChg>
      </pc:sldChg>
      <pc:sldChg chg="addSp delSp modSp addAnim delAnim">
        <pc:chgData name="Francesco Spangaro" userId="S::10734844@polimi.it::ba3753b7-8d44-4270-9361-938b439740f0" providerId="AD" clId="Web-{A40869C7-C539-7437-8096-3DF922CC132D}" dt="2024-05-25T08:40:19.446" v="13" actId="20577"/>
        <pc:sldMkLst>
          <pc:docMk/>
          <pc:sldMk cId="647797854" sldId="267"/>
        </pc:sldMkLst>
        <pc:spChg chg="add del mod">
          <ac:chgData name="Francesco Spangaro" userId="S::10734844@polimi.it::ba3753b7-8d44-4270-9361-938b439740f0" providerId="AD" clId="Web-{A40869C7-C539-7437-8096-3DF922CC132D}" dt="2024-05-25T08:40:14.462" v="11" actId="20577"/>
          <ac:spMkLst>
            <pc:docMk/>
            <pc:sldMk cId="647797854" sldId="267"/>
            <ac:spMk id="25" creationId="{8FABCE63-6BDA-7A02-A850-170DE5347418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0:19.446" v="13" actId="20577"/>
          <ac:spMkLst>
            <pc:docMk/>
            <pc:sldMk cId="647797854" sldId="267"/>
            <ac:spMk id="26" creationId="{2F3C734E-DF9E-C191-3E5B-5FFD983D8AF9}"/>
          </ac:spMkLst>
        </pc:spChg>
      </pc:sldChg>
      <pc:sldChg chg="modSp">
        <pc:chgData name="Francesco Spangaro" userId="S::10734844@polimi.it::ba3753b7-8d44-4270-9361-938b439740f0" providerId="AD" clId="Web-{A40869C7-C539-7437-8096-3DF922CC132D}" dt="2024-05-25T08:51:25.085" v="283" actId="14100"/>
        <pc:sldMkLst>
          <pc:docMk/>
          <pc:sldMk cId="3955156056" sldId="270"/>
        </pc:sldMkLst>
        <pc:spChg chg="mod">
          <ac:chgData name="Francesco Spangaro" userId="S::10734844@polimi.it::ba3753b7-8d44-4270-9361-938b439740f0" providerId="AD" clId="Web-{A40869C7-C539-7437-8096-3DF922CC132D}" dt="2024-05-25T08:51:03.782" v="272" actId="1076"/>
          <ac:spMkLst>
            <pc:docMk/>
            <pc:sldMk cId="3955156056" sldId="270"/>
            <ac:spMk id="12" creationId="{71C9CD5F-D430-28D4-34D8-CC20B7CBFE4A}"/>
          </ac:spMkLst>
        </pc:spChg>
        <pc:spChg chg="mod">
          <ac:chgData name="Francesco Spangaro" userId="S::10734844@polimi.it::ba3753b7-8d44-4270-9361-938b439740f0" providerId="AD" clId="Web-{A40869C7-C539-7437-8096-3DF922CC132D}" dt="2024-05-25T08:51:13.141" v="278" actId="20577"/>
          <ac:spMkLst>
            <pc:docMk/>
            <pc:sldMk cId="3955156056" sldId="270"/>
            <ac:spMk id="20" creationId="{59777933-561B-1433-AA60-E7EF427F75F7}"/>
          </ac:spMkLst>
        </pc:spChg>
        <pc:spChg chg="mod">
          <ac:chgData name="Francesco Spangaro" userId="S::10734844@polimi.it::ba3753b7-8d44-4270-9361-938b439740f0" providerId="AD" clId="Web-{A40869C7-C539-7437-8096-3DF922CC132D}" dt="2024-05-25T08:51:17.798" v="280" actId="1076"/>
          <ac:spMkLst>
            <pc:docMk/>
            <pc:sldMk cId="3955156056" sldId="270"/>
            <ac:spMk id="47" creationId="{6DCC8FCE-B10D-94DA-5F48-FE8A0C071373}"/>
          </ac:spMkLst>
        </pc:spChg>
        <pc:cxnChg chg="mod">
          <ac:chgData name="Francesco Spangaro" userId="S::10734844@polimi.it::ba3753b7-8d44-4270-9361-938b439740f0" providerId="AD" clId="Web-{A40869C7-C539-7437-8096-3DF922CC132D}" dt="2024-05-25T08:51:15.360" v="279" actId="14100"/>
          <ac:cxnSpMkLst>
            <pc:docMk/>
            <pc:sldMk cId="3955156056" sldId="270"/>
            <ac:cxnSpMk id="24" creationId="{82C62B98-38C5-D28E-0AC0-1D82C2C88D93}"/>
          </ac:cxnSpMkLst>
        </pc:cxnChg>
        <pc:cxnChg chg="mod">
          <ac:chgData name="Francesco Spangaro" userId="S::10734844@polimi.it::ba3753b7-8d44-4270-9361-938b439740f0" providerId="AD" clId="Web-{A40869C7-C539-7437-8096-3DF922CC132D}" dt="2024-05-25T08:51:25.085" v="283" actId="14100"/>
          <ac:cxnSpMkLst>
            <pc:docMk/>
            <pc:sldMk cId="3955156056" sldId="270"/>
            <ac:cxnSpMk id="49" creationId="{71C81454-7F62-125F-C876-1458404DDA3C}"/>
          </ac:cxnSpMkLst>
        </pc:cxnChg>
      </pc:sldChg>
    </pc:docChg>
  </pc:docChgLst>
  <pc:docChgLst>
    <pc:chgData name="Giacomo Orsenigo" userId="0e220530-cc31-4d23-a141-a9a10573e394" providerId="ADAL" clId="{B1D066AB-77FF-49E5-BE28-0FD4D6C6FAC9}"/>
    <pc:docChg chg="undo redo custSel addSld delSld modSld sldOrd modShowInfo">
      <pc:chgData name="Giacomo Orsenigo" userId="0e220530-cc31-4d23-a141-a9a10573e394" providerId="ADAL" clId="{B1D066AB-77FF-49E5-BE28-0FD4D6C6FAC9}" dt="2024-05-29T05:53:10.243" v="6472"/>
      <pc:docMkLst>
        <pc:docMk/>
      </pc:docMkLst>
      <pc:sldChg chg="modSp mod">
        <pc:chgData name="Giacomo Orsenigo" userId="0e220530-cc31-4d23-a141-a9a10573e394" providerId="ADAL" clId="{B1D066AB-77FF-49E5-BE28-0FD4D6C6FAC9}" dt="2024-05-20T16:22:28.297" v="1200" actId="790"/>
        <pc:sldMkLst>
          <pc:docMk/>
          <pc:sldMk cId="2889831294" sldId="256"/>
        </pc:sldMkLst>
        <pc:spChg chg="mod">
          <ac:chgData name="Giacomo Orsenigo" userId="0e220530-cc31-4d23-a141-a9a10573e394" providerId="ADAL" clId="{B1D066AB-77FF-49E5-BE28-0FD4D6C6FAC9}" dt="2024-05-20T16:22:28.297" v="1200" actId="790"/>
          <ac:spMkLst>
            <pc:docMk/>
            <pc:sldMk cId="2889831294" sldId="256"/>
            <ac:spMk id="3" creationId="{27F292CB-C8A6-5522-D8EF-744F55672CB0}"/>
          </ac:spMkLst>
        </pc:spChg>
      </pc:sldChg>
      <pc:sldChg chg="addSp delSp modSp mod ord">
        <pc:chgData name="Giacomo Orsenigo" userId="0e220530-cc31-4d23-a141-a9a10573e394" providerId="ADAL" clId="{B1D066AB-77FF-49E5-BE28-0FD4D6C6FAC9}" dt="2024-05-25T08:50:34.063" v="4275" actId="1038"/>
        <pc:sldMkLst>
          <pc:docMk/>
          <pc:sldMk cId="941844537" sldId="257"/>
        </pc:sldMkLst>
        <pc:spChg chg="mod">
          <ac:chgData name="Giacomo Orsenigo" userId="0e220530-cc31-4d23-a141-a9a10573e394" providerId="ADAL" clId="{B1D066AB-77FF-49E5-BE28-0FD4D6C6FAC9}" dt="2024-05-20T16:27:02.087" v="1202" actId="790"/>
          <ac:spMkLst>
            <pc:docMk/>
            <pc:sldMk cId="941844537" sldId="257"/>
            <ac:spMk id="2" creationId="{E303BE9B-37ED-298D-882B-DAE33B6F4399}"/>
          </ac:spMkLst>
        </pc:spChg>
        <pc:spChg chg="del">
          <ac:chgData name="Giacomo Orsenigo" userId="0e220530-cc31-4d23-a141-a9a10573e394" providerId="ADAL" clId="{B1D066AB-77FF-49E5-BE28-0FD4D6C6FAC9}" dt="2024-05-19T17:29:48.458" v="1" actId="478"/>
          <ac:spMkLst>
            <pc:docMk/>
            <pc:sldMk cId="941844537" sldId="257"/>
            <ac:spMk id="3" creationId="{2CAE5316-C7F0-8EAB-C1E8-08580DEE83B9}"/>
          </ac:spMkLst>
        </pc:spChg>
        <pc:spChg chg="mod">
          <ac:chgData name="Giacomo Orsenigo" userId="0e220530-cc31-4d23-a141-a9a10573e394" providerId="ADAL" clId="{B1D066AB-77FF-49E5-BE28-0FD4D6C6FAC9}" dt="2024-05-20T16:27:02.087" v="1202" actId="790"/>
          <ac:spMkLst>
            <pc:docMk/>
            <pc:sldMk cId="941844537" sldId="257"/>
            <ac:spMk id="4" creationId="{EB2A02AF-7444-2EC7-B768-A1E8578BF5E4}"/>
          </ac:spMkLst>
        </pc:spChg>
        <pc:spChg chg="mod">
          <ac:chgData name="Giacomo Orsenigo" userId="0e220530-cc31-4d23-a141-a9a10573e394" providerId="ADAL" clId="{B1D066AB-77FF-49E5-BE28-0FD4D6C6FAC9}" dt="2024-05-20T16:27:02.087" v="1202" actId="790"/>
          <ac:spMkLst>
            <pc:docMk/>
            <pc:sldMk cId="941844537" sldId="257"/>
            <ac:spMk id="5" creationId="{EDC6C510-9FC6-2EE8-D765-4CFCAA9E1696}"/>
          </ac:spMkLst>
        </pc:spChg>
        <pc:spChg chg="add mod">
          <ac:chgData name="Giacomo Orsenigo" userId="0e220530-cc31-4d23-a141-a9a10573e394" providerId="ADAL" clId="{B1D066AB-77FF-49E5-BE28-0FD4D6C6FAC9}" dt="2024-05-25T08:50:34.063" v="4275" actId="1038"/>
          <ac:spMkLst>
            <pc:docMk/>
            <pc:sldMk cId="941844537" sldId="257"/>
            <ac:spMk id="8" creationId="{5B21954A-A97A-1E68-23D6-B82344955A7B}"/>
          </ac:spMkLst>
        </pc:spChg>
        <pc:picChg chg="add mod">
          <ac:chgData name="Giacomo Orsenigo" userId="0e220530-cc31-4d23-a141-a9a10573e394" providerId="ADAL" clId="{B1D066AB-77FF-49E5-BE28-0FD4D6C6FAC9}" dt="2024-05-19T17:33:18.050" v="232" actId="1037"/>
          <ac:picMkLst>
            <pc:docMk/>
            <pc:sldMk cId="941844537" sldId="257"/>
            <ac:picMk id="7" creationId="{A1A409E3-9181-8ECE-DD36-F4910908EC75}"/>
          </ac:picMkLst>
        </pc:picChg>
      </pc:sldChg>
      <pc:sldChg chg="addSp delSp modSp new del mod">
        <pc:chgData name="Giacomo Orsenigo" userId="0e220530-cc31-4d23-a141-a9a10573e394" providerId="ADAL" clId="{B1D066AB-77FF-49E5-BE28-0FD4D6C6FAC9}" dt="2024-05-19T17:39:39.048" v="293" actId="47"/>
        <pc:sldMkLst>
          <pc:docMk/>
          <pc:sldMk cId="2625588168" sldId="258"/>
        </pc:sldMkLst>
        <pc:spChg chg="mod">
          <ac:chgData name="Giacomo Orsenigo" userId="0e220530-cc31-4d23-a141-a9a10573e394" providerId="ADAL" clId="{B1D066AB-77FF-49E5-BE28-0FD4D6C6FAC9}" dt="2024-05-19T17:39:33.509" v="290" actId="21"/>
          <ac:spMkLst>
            <pc:docMk/>
            <pc:sldMk cId="2625588168" sldId="258"/>
            <ac:spMk id="2" creationId="{1696954F-57C9-18E7-5CEA-1C060DA42C23}"/>
          </ac:spMkLst>
        </pc:spChg>
        <pc:spChg chg="del">
          <ac:chgData name="Giacomo Orsenigo" userId="0e220530-cc31-4d23-a141-a9a10573e394" providerId="ADAL" clId="{B1D066AB-77FF-49E5-BE28-0FD4D6C6FAC9}" dt="2024-05-19T17:39:12.530" v="250" actId="478"/>
          <ac:spMkLst>
            <pc:docMk/>
            <pc:sldMk cId="2625588168" sldId="258"/>
            <ac:spMk id="3" creationId="{DBFC5608-5B10-EB73-9625-304AA4606149}"/>
          </ac:spMkLst>
        </pc:spChg>
        <pc:picChg chg="add del mod">
          <ac:chgData name="Giacomo Orsenigo" userId="0e220530-cc31-4d23-a141-a9a10573e394" providerId="ADAL" clId="{B1D066AB-77FF-49E5-BE28-0FD4D6C6FAC9}" dt="2024-05-19T17:39:37.021" v="292" actId="21"/>
          <ac:picMkLst>
            <pc:docMk/>
            <pc:sldMk cId="2625588168" sldId="258"/>
            <ac:picMk id="7" creationId="{8A0B8A4D-5E1F-D258-FDE5-961C93CD3920}"/>
          </ac:picMkLst>
        </pc:picChg>
      </pc:sldChg>
      <pc:sldChg chg="addSp delSp modSp add mod">
        <pc:chgData name="Giacomo Orsenigo" userId="0e220530-cc31-4d23-a141-a9a10573e394" providerId="ADAL" clId="{B1D066AB-77FF-49E5-BE28-0FD4D6C6FAC9}" dt="2024-05-20T16:38:06.013" v="1549" actId="20577"/>
        <pc:sldMkLst>
          <pc:docMk/>
          <pc:sldMk cId="1903131710" sldId="259"/>
        </pc:sldMkLst>
        <pc:spChg chg="mod">
          <ac:chgData name="Giacomo Orsenigo" userId="0e220530-cc31-4d23-a141-a9a10573e394" providerId="ADAL" clId="{B1D066AB-77FF-49E5-BE28-0FD4D6C6FAC9}" dt="2024-05-20T16:26:40.976" v="1201" actId="790"/>
          <ac:spMkLst>
            <pc:docMk/>
            <pc:sldMk cId="1903131710" sldId="259"/>
            <ac:spMk id="2" creationId="{E303BE9B-37ED-298D-882B-DAE33B6F4399}"/>
          </ac:spMkLst>
        </pc:spChg>
        <pc:spChg chg="mod">
          <ac:chgData name="Giacomo Orsenigo" userId="0e220530-cc31-4d23-a141-a9a10573e394" providerId="ADAL" clId="{B1D066AB-77FF-49E5-BE28-0FD4D6C6FAC9}" dt="2024-05-20T16:26:40.976" v="1201" actId="790"/>
          <ac:spMkLst>
            <pc:docMk/>
            <pc:sldMk cId="1903131710" sldId="259"/>
            <ac:spMk id="4" creationId="{EB2A02AF-7444-2EC7-B768-A1E8578BF5E4}"/>
          </ac:spMkLst>
        </pc:spChg>
        <pc:spChg chg="mod">
          <ac:chgData name="Giacomo Orsenigo" userId="0e220530-cc31-4d23-a141-a9a10573e394" providerId="ADAL" clId="{B1D066AB-77FF-49E5-BE28-0FD4D6C6FAC9}" dt="2024-05-20T16:26:40.976" v="1201" actId="790"/>
          <ac:spMkLst>
            <pc:docMk/>
            <pc:sldMk cId="1903131710" sldId="259"/>
            <ac:spMk id="5" creationId="{EDC6C510-9FC6-2EE8-D765-4CFCAA9E1696}"/>
          </ac:spMkLst>
        </pc:spChg>
        <pc:spChg chg="del">
          <ac:chgData name="Giacomo Orsenigo" userId="0e220530-cc31-4d23-a141-a9a10573e394" providerId="ADAL" clId="{B1D066AB-77FF-49E5-BE28-0FD4D6C6FAC9}" dt="2024-05-19T17:39:42.780" v="295" actId="478"/>
          <ac:spMkLst>
            <pc:docMk/>
            <pc:sldMk cId="1903131710" sldId="259"/>
            <ac:spMk id="8" creationId="{5B21954A-A97A-1E68-23D6-B82344955A7B}"/>
          </ac:spMkLst>
        </pc:spChg>
        <pc:spChg chg="add mod">
          <ac:chgData name="Giacomo Orsenigo" userId="0e220530-cc31-4d23-a141-a9a10573e394" providerId="ADAL" clId="{B1D066AB-77FF-49E5-BE28-0FD4D6C6FAC9}" dt="2024-05-20T16:38:06.013" v="1549" actId="20577"/>
          <ac:spMkLst>
            <pc:docMk/>
            <pc:sldMk cId="1903131710" sldId="259"/>
            <ac:spMk id="39" creationId="{6B86AA07-7522-DD5E-8717-9B9A423A1584}"/>
          </ac:spMkLst>
        </pc:spChg>
        <pc:picChg chg="add mod">
          <ac:chgData name="Giacomo Orsenigo" userId="0e220530-cc31-4d23-a141-a9a10573e394" providerId="ADAL" clId="{B1D066AB-77FF-49E5-BE28-0FD4D6C6FAC9}" dt="2024-05-19T17:43:44.250" v="384" actId="1037"/>
          <ac:picMkLst>
            <pc:docMk/>
            <pc:sldMk cId="1903131710" sldId="259"/>
            <ac:picMk id="3" creationId="{8A0B8A4D-5E1F-D258-FDE5-961C93CD3920}"/>
          </ac:picMkLst>
        </pc:picChg>
        <pc:picChg chg="add mod">
          <ac:chgData name="Giacomo Orsenigo" userId="0e220530-cc31-4d23-a141-a9a10573e394" providerId="ADAL" clId="{B1D066AB-77FF-49E5-BE28-0FD4D6C6FAC9}" dt="2024-05-19T17:39:49.739" v="299"/>
          <ac:picMkLst>
            <pc:docMk/>
            <pc:sldMk cId="1903131710" sldId="259"/>
            <ac:picMk id="6" creationId="{4492BF3A-C58A-F2D2-798D-17EC4CF1514A}"/>
          </ac:picMkLst>
        </pc:picChg>
        <pc:picChg chg="del">
          <ac:chgData name="Giacomo Orsenigo" userId="0e220530-cc31-4d23-a141-a9a10573e394" providerId="ADAL" clId="{B1D066AB-77FF-49E5-BE28-0FD4D6C6FAC9}" dt="2024-05-19T17:39:40.433" v="294" actId="478"/>
          <ac:picMkLst>
            <pc:docMk/>
            <pc:sldMk cId="1903131710" sldId="259"/>
            <ac:picMk id="7" creationId="{A1A409E3-9181-8ECE-DD36-F4910908EC75}"/>
          </ac:picMkLst>
        </pc:picChg>
        <pc:picChg chg="add mod">
          <ac:chgData name="Giacomo Orsenigo" userId="0e220530-cc31-4d23-a141-a9a10573e394" providerId="ADAL" clId="{B1D066AB-77FF-49E5-BE28-0FD4D6C6FAC9}" dt="2024-05-19T17:39:49.917" v="300"/>
          <ac:picMkLst>
            <pc:docMk/>
            <pc:sldMk cId="1903131710" sldId="259"/>
            <ac:picMk id="9" creationId="{2E5134D0-23EA-B470-4316-FC6BA2D972B2}"/>
          </ac:picMkLst>
        </pc:picChg>
        <pc:picChg chg="add mod">
          <ac:chgData name="Giacomo Orsenigo" userId="0e220530-cc31-4d23-a141-a9a10573e394" providerId="ADAL" clId="{B1D066AB-77FF-49E5-BE28-0FD4D6C6FAC9}" dt="2024-05-19T17:39:50.198" v="301"/>
          <ac:picMkLst>
            <pc:docMk/>
            <pc:sldMk cId="1903131710" sldId="259"/>
            <ac:picMk id="10" creationId="{241D2EEA-3FAA-CC1F-C122-B6D19307833A}"/>
          </ac:picMkLst>
        </pc:picChg>
        <pc:picChg chg="add del mod">
          <ac:chgData name="Giacomo Orsenigo" userId="0e220530-cc31-4d23-a141-a9a10573e394" providerId="ADAL" clId="{B1D066AB-77FF-49E5-BE28-0FD4D6C6FAC9}" dt="2024-05-19T17:40:09.741" v="312" actId="478"/>
          <ac:picMkLst>
            <pc:docMk/>
            <pc:sldMk cId="1903131710" sldId="259"/>
            <ac:picMk id="11" creationId="{5400422B-4FFF-4C92-C0D5-218A781CB5EB}"/>
          </ac:picMkLst>
        </pc:picChg>
        <pc:picChg chg="add mod">
          <ac:chgData name="Giacomo Orsenigo" userId="0e220530-cc31-4d23-a141-a9a10573e394" providerId="ADAL" clId="{B1D066AB-77FF-49E5-BE28-0FD4D6C6FAC9}" dt="2024-05-19T17:43:44.250" v="384" actId="1037"/>
          <ac:picMkLst>
            <pc:docMk/>
            <pc:sldMk cId="1903131710" sldId="259"/>
            <ac:picMk id="12" creationId="{0ED66DFB-2944-104F-1E72-ED1F8947BC67}"/>
          </ac:picMkLst>
        </pc:picChg>
        <pc:picChg chg="add mod">
          <ac:chgData name="Giacomo Orsenigo" userId="0e220530-cc31-4d23-a141-a9a10573e394" providerId="ADAL" clId="{B1D066AB-77FF-49E5-BE28-0FD4D6C6FAC9}" dt="2024-05-19T17:44:50.272" v="419" actId="14100"/>
          <ac:picMkLst>
            <pc:docMk/>
            <pc:sldMk cId="1903131710" sldId="259"/>
            <ac:picMk id="13" creationId="{E69F2073-9900-FF9E-025A-2CBD08BEFCA5}"/>
          </ac:picMkLst>
        </pc:picChg>
        <pc:picChg chg="add mod">
          <ac:chgData name="Giacomo Orsenigo" userId="0e220530-cc31-4d23-a141-a9a10573e394" providerId="ADAL" clId="{B1D066AB-77FF-49E5-BE28-0FD4D6C6FAC9}" dt="2024-05-19T17:43:58.139" v="404" actId="1037"/>
          <ac:picMkLst>
            <pc:docMk/>
            <pc:sldMk cId="1903131710" sldId="259"/>
            <ac:picMk id="14" creationId="{6EF8AC2B-4966-1EFE-B2FE-D9D30E7C0FED}"/>
          </ac:picMkLst>
        </pc:picChg>
        <pc:picChg chg="add mod">
          <ac:chgData name="Giacomo Orsenigo" userId="0e220530-cc31-4d23-a141-a9a10573e394" providerId="ADAL" clId="{B1D066AB-77FF-49E5-BE28-0FD4D6C6FAC9}" dt="2024-05-19T17:45:08.980" v="427" actId="1076"/>
          <ac:picMkLst>
            <pc:docMk/>
            <pc:sldMk cId="1903131710" sldId="259"/>
            <ac:picMk id="16" creationId="{87C6B56F-2A41-4862-694F-96EE4566AE11}"/>
          </ac:picMkLst>
        </pc:picChg>
        <pc:cxnChg chg="add mod">
          <ac:chgData name="Giacomo Orsenigo" userId="0e220530-cc31-4d23-a141-a9a10573e394" providerId="ADAL" clId="{B1D066AB-77FF-49E5-BE28-0FD4D6C6FAC9}" dt="2024-05-19T17:44:50.272" v="419" actId="14100"/>
          <ac:cxnSpMkLst>
            <pc:docMk/>
            <pc:sldMk cId="1903131710" sldId="259"/>
            <ac:cxnSpMk id="18" creationId="{E8F702F7-B163-122F-FC4A-F1090F73A485}"/>
          </ac:cxnSpMkLst>
        </pc:cxnChg>
        <pc:cxnChg chg="add mod">
          <ac:chgData name="Giacomo Orsenigo" userId="0e220530-cc31-4d23-a141-a9a10573e394" providerId="ADAL" clId="{B1D066AB-77FF-49E5-BE28-0FD4D6C6FAC9}" dt="2024-05-19T17:44:36.007" v="412" actId="14100"/>
          <ac:cxnSpMkLst>
            <pc:docMk/>
            <pc:sldMk cId="1903131710" sldId="259"/>
            <ac:cxnSpMk id="19" creationId="{4565BBDE-5BDF-6B78-A186-4A33F6B4760D}"/>
          </ac:cxnSpMkLst>
        </pc:cxnChg>
        <pc:cxnChg chg="add mod">
          <ac:chgData name="Giacomo Orsenigo" userId="0e220530-cc31-4d23-a141-a9a10573e394" providerId="ADAL" clId="{B1D066AB-77FF-49E5-BE28-0FD4D6C6FAC9}" dt="2024-05-19T17:44:42.011" v="415" actId="14100"/>
          <ac:cxnSpMkLst>
            <pc:docMk/>
            <pc:sldMk cId="1903131710" sldId="259"/>
            <ac:cxnSpMk id="22" creationId="{7E9ACFD9-5803-E418-90E4-B24400C9089E}"/>
          </ac:cxnSpMkLst>
        </pc:cxnChg>
        <pc:cxnChg chg="add mod">
          <ac:chgData name="Giacomo Orsenigo" userId="0e220530-cc31-4d23-a141-a9a10573e394" providerId="ADAL" clId="{B1D066AB-77FF-49E5-BE28-0FD4D6C6FAC9}" dt="2024-05-19T17:44:53.036" v="420" actId="14100"/>
          <ac:cxnSpMkLst>
            <pc:docMk/>
            <pc:sldMk cId="1903131710" sldId="259"/>
            <ac:cxnSpMk id="25" creationId="{8B928C43-541E-81F4-9FA5-25B6CCE0E3D8}"/>
          </ac:cxnSpMkLst>
        </pc:cxnChg>
        <pc:cxnChg chg="add mod">
          <ac:chgData name="Giacomo Orsenigo" userId="0e220530-cc31-4d23-a141-a9a10573e394" providerId="ADAL" clId="{B1D066AB-77FF-49E5-BE28-0FD4D6C6FAC9}" dt="2024-05-19T17:44:59.635" v="423" actId="14100"/>
          <ac:cxnSpMkLst>
            <pc:docMk/>
            <pc:sldMk cId="1903131710" sldId="259"/>
            <ac:cxnSpMk id="33" creationId="{DE65F6F9-2D1B-AEA7-E8EE-C1045B57B53A}"/>
          </ac:cxnSpMkLst>
        </pc:cxnChg>
        <pc:cxnChg chg="add mod">
          <ac:chgData name="Giacomo Orsenigo" userId="0e220530-cc31-4d23-a141-a9a10573e394" providerId="ADAL" clId="{B1D066AB-77FF-49E5-BE28-0FD4D6C6FAC9}" dt="2024-05-19T17:45:06.141" v="426" actId="14100"/>
          <ac:cxnSpMkLst>
            <pc:docMk/>
            <pc:sldMk cId="1903131710" sldId="259"/>
            <ac:cxnSpMk id="36" creationId="{B38BEF94-6E16-5CB5-F9D4-133687896353}"/>
          </ac:cxnSpMkLst>
        </pc:cxnChg>
      </pc:sldChg>
      <pc:sldChg chg="addSp delSp modSp add mod modAnim modNotesTx">
        <pc:chgData name="Giacomo Orsenigo" userId="0e220530-cc31-4d23-a141-a9a10573e394" providerId="ADAL" clId="{B1D066AB-77FF-49E5-BE28-0FD4D6C6FAC9}" dt="2024-05-28T17:09:04.941" v="6465" actId="790"/>
        <pc:sldMkLst>
          <pc:docMk/>
          <pc:sldMk cId="475937262" sldId="260"/>
        </pc:sldMkLst>
        <pc:spChg chg="mod">
          <ac:chgData name="Giacomo Orsenigo" userId="0e220530-cc31-4d23-a141-a9a10573e394" providerId="ADAL" clId="{B1D066AB-77FF-49E5-BE28-0FD4D6C6FAC9}" dt="2024-05-19T17:47:07.108" v="525" actId="20577"/>
          <ac:spMkLst>
            <pc:docMk/>
            <pc:sldMk cId="475937262" sldId="260"/>
            <ac:spMk id="2" creationId="{E303BE9B-37ED-298D-882B-DAE33B6F4399}"/>
          </ac:spMkLst>
        </pc:spChg>
        <pc:spChg chg="add del mod">
          <ac:chgData name="Giacomo Orsenigo" userId="0e220530-cc31-4d23-a141-a9a10573e394" providerId="ADAL" clId="{B1D066AB-77FF-49E5-BE28-0FD4D6C6FAC9}" dt="2024-05-20T16:01:57.530" v="807" actId="478"/>
          <ac:spMkLst>
            <pc:docMk/>
            <pc:sldMk cId="475937262" sldId="260"/>
            <ac:spMk id="7" creationId="{0251B375-57BE-1727-5B30-5843CFBD4029}"/>
          </ac:spMkLst>
        </pc:spChg>
        <pc:spChg chg="add mod">
          <ac:chgData name="Giacomo Orsenigo" userId="0e220530-cc31-4d23-a141-a9a10573e394" providerId="ADAL" clId="{B1D066AB-77FF-49E5-BE28-0FD4D6C6FAC9}" dt="2024-05-20T16:36:40.361" v="1527" actId="1076"/>
          <ac:spMkLst>
            <pc:docMk/>
            <pc:sldMk cId="475937262" sldId="260"/>
            <ac:spMk id="8" creationId="{89D68277-2298-A254-A7C0-B76A0A5C6C98}"/>
          </ac:spMkLst>
        </pc:spChg>
        <pc:spChg chg="add mod">
          <ac:chgData name="Giacomo Orsenigo" userId="0e220530-cc31-4d23-a141-a9a10573e394" providerId="ADAL" clId="{B1D066AB-77FF-49E5-BE28-0FD4D6C6FAC9}" dt="2024-05-22T11:59:04.518" v="1606" actId="164"/>
          <ac:spMkLst>
            <pc:docMk/>
            <pc:sldMk cId="475937262" sldId="260"/>
            <ac:spMk id="9" creationId="{6B5510C9-77B4-E296-E95F-099A5DC6AE24}"/>
          </ac:spMkLst>
        </pc:spChg>
        <pc:spChg chg="mod">
          <ac:chgData name="Giacomo Orsenigo" userId="0e220530-cc31-4d23-a141-a9a10573e394" providerId="ADAL" clId="{B1D066AB-77FF-49E5-BE28-0FD4D6C6FAC9}" dt="2024-05-28T17:09:04.941" v="6465" actId="790"/>
          <ac:spMkLst>
            <pc:docMk/>
            <pc:sldMk cId="475937262" sldId="260"/>
            <ac:spMk id="10" creationId="{BD40F54A-26D7-6107-F04C-244BDD6FC5F7}"/>
          </ac:spMkLst>
        </pc:spChg>
        <pc:spChg chg="del mod">
          <ac:chgData name="Giacomo Orsenigo" userId="0e220530-cc31-4d23-a141-a9a10573e394" providerId="ADAL" clId="{B1D066AB-77FF-49E5-BE28-0FD4D6C6FAC9}" dt="2024-05-28T11:15:19.776" v="4545" actId="478"/>
          <ac:spMkLst>
            <pc:docMk/>
            <pc:sldMk cId="475937262" sldId="260"/>
            <ac:spMk id="11" creationId="{76465507-6700-6F6A-3607-4A57A1D26D6F}"/>
          </ac:spMkLst>
        </pc:spChg>
        <pc:spChg chg="mod">
          <ac:chgData name="Giacomo Orsenigo" userId="0e220530-cc31-4d23-a141-a9a10573e394" providerId="ADAL" clId="{B1D066AB-77FF-49E5-BE28-0FD4D6C6FAC9}" dt="2024-05-22T11:51:17.819" v="1550" actId="20577"/>
          <ac:spMkLst>
            <pc:docMk/>
            <pc:sldMk cId="475937262" sldId="260"/>
            <ac:spMk id="39" creationId="{6B86AA07-7522-DD5E-8717-9B9A423A1584}"/>
          </ac:spMkLst>
        </pc:spChg>
        <pc:grpChg chg="mod">
          <ac:chgData name="Giacomo Orsenigo" userId="0e220530-cc31-4d23-a141-a9a10573e394" providerId="ADAL" clId="{B1D066AB-77FF-49E5-BE28-0FD4D6C6FAC9}" dt="2024-05-28T11:15:58.041" v="4559" actId="1036"/>
          <ac:grpSpMkLst>
            <pc:docMk/>
            <pc:sldMk cId="475937262" sldId="260"/>
            <ac:grpSpMk id="4" creationId="{FEC4E908-43FE-7840-1F2D-28F20CE22FCA}"/>
          </ac:grpSpMkLst>
        </pc:grpChg>
        <pc:grpChg chg="add del mod">
          <ac:chgData name="Giacomo Orsenigo" userId="0e220530-cc31-4d23-a141-a9a10573e394" providerId="ADAL" clId="{B1D066AB-77FF-49E5-BE28-0FD4D6C6FAC9}" dt="2024-05-22T12:00:40.950" v="1632" actId="478"/>
          <ac:grpSpMkLst>
            <pc:docMk/>
            <pc:sldMk cId="475937262" sldId="260"/>
            <ac:grpSpMk id="10" creationId="{E192ED9E-BBAB-CB05-4504-E30F4F9B7F63}"/>
          </ac:grpSpMkLst>
        </pc:grpChg>
        <pc:grpChg chg="add mod">
          <ac:chgData name="Giacomo Orsenigo" userId="0e220530-cc31-4d23-a141-a9a10573e394" providerId="ADAL" clId="{B1D066AB-77FF-49E5-BE28-0FD4D6C6FAC9}" dt="2024-05-20T16:32:51.395" v="1480" actId="164"/>
          <ac:grpSpMkLst>
            <pc:docMk/>
            <pc:sldMk cId="475937262" sldId="260"/>
            <ac:grpSpMk id="31" creationId="{A36A1A3B-951C-853A-2D78-8EBF252E0A66}"/>
          </ac:grpSpMkLst>
        </pc:grpChg>
        <pc:grpChg chg="add mod">
          <ac:chgData name="Giacomo Orsenigo" userId="0e220530-cc31-4d23-a141-a9a10573e394" providerId="ADAL" clId="{B1D066AB-77FF-49E5-BE28-0FD4D6C6FAC9}" dt="2024-05-20T16:34:13.556" v="1483" actId="164"/>
          <ac:grpSpMkLst>
            <pc:docMk/>
            <pc:sldMk cId="475937262" sldId="260"/>
            <ac:grpSpMk id="32" creationId="{B32F6FD7-A18E-0E6A-2574-A9608ED0F09A}"/>
          </ac:grpSpMkLst>
        </pc:grpChg>
        <pc:grpChg chg="add mod">
          <ac:chgData name="Giacomo Orsenigo" userId="0e220530-cc31-4d23-a141-a9a10573e394" providerId="ADAL" clId="{B1D066AB-77FF-49E5-BE28-0FD4D6C6FAC9}" dt="2024-05-20T16:34:50.290" v="1493" actId="164"/>
          <ac:grpSpMkLst>
            <pc:docMk/>
            <pc:sldMk cId="475937262" sldId="260"/>
            <ac:grpSpMk id="35" creationId="{058628A7-42BA-51F7-881A-87168CAE794B}"/>
          </ac:grpSpMkLst>
        </pc:grpChg>
        <pc:grpChg chg="add del mod">
          <ac:chgData name="Giacomo Orsenigo" userId="0e220530-cc31-4d23-a141-a9a10573e394" providerId="ADAL" clId="{B1D066AB-77FF-49E5-BE28-0FD4D6C6FAC9}" dt="2024-05-20T16:37:02.721" v="1531" actId="478"/>
          <ac:grpSpMkLst>
            <pc:docMk/>
            <pc:sldMk cId="475937262" sldId="260"/>
            <ac:grpSpMk id="44" creationId="{DBD9CBD1-57B7-F282-192A-462BCAA85813}"/>
          </ac:grpSpMkLst>
        </pc:grpChg>
        <pc:picChg chg="add mod">
          <ac:chgData name="Giacomo Orsenigo" userId="0e220530-cc31-4d23-a141-a9a10573e394" providerId="ADAL" clId="{B1D066AB-77FF-49E5-BE28-0FD4D6C6FAC9}" dt="2024-05-22T11:59:04.518" v="1606" actId="164"/>
          <ac:picMkLst>
            <pc:docMk/>
            <pc:sldMk cId="475937262" sldId="260"/>
            <ac:picMk id="7" creationId="{407A54C5-6406-B3DE-EFA9-1B7304D45948}"/>
          </ac:picMkLst>
        </pc:picChg>
        <pc:picChg chg="mod">
          <ac:chgData name="Giacomo Orsenigo" userId="0e220530-cc31-4d23-a141-a9a10573e394" providerId="ADAL" clId="{B1D066AB-77FF-49E5-BE28-0FD4D6C6FAC9}" dt="2024-05-28T11:14:30.648" v="4496" actId="27803"/>
          <ac:picMkLst>
            <pc:docMk/>
            <pc:sldMk cId="475937262" sldId="260"/>
            <ac:picMk id="7" creationId="{47092CD1-585E-AAB9-9EA4-B8EC95911F65}"/>
          </ac:picMkLst>
        </pc:picChg>
        <pc:picChg chg="add del mod">
          <ac:chgData name="Giacomo Orsenigo" userId="0e220530-cc31-4d23-a141-a9a10573e394" providerId="ADAL" clId="{B1D066AB-77FF-49E5-BE28-0FD4D6C6FAC9}" dt="2024-05-20T16:37:09.922" v="1533" actId="478"/>
          <ac:picMkLst>
            <pc:docMk/>
            <pc:sldMk cId="475937262" sldId="260"/>
            <ac:picMk id="10" creationId="{FF963537-7481-1004-6216-17664789C23C}"/>
          </ac:picMkLst>
        </pc:picChg>
        <pc:picChg chg="add del">
          <ac:chgData name="Giacomo Orsenigo" userId="0e220530-cc31-4d23-a141-a9a10573e394" providerId="ADAL" clId="{B1D066AB-77FF-49E5-BE28-0FD4D6C6FAC9}" dt="2024-05-20T16:31:55.967" v="1472" actId="22"/>
          <ac:picMkLst>
            <pc:docMk/>
            <pc:sldMk cId="475937262" sldId="260"/>
            <ac:picMk id="15" creationId="{13FCFD99-8A3B-E12D-B0B5-14AB88966244}"/>
          </ac:picMkLst>
        </pc:picChg>
        <pc:picChg chg="mod">
          <ac:chgData name="Giacomo Orsenigo" userId="0e220530-cc31-4d23-a141-a9a10573e394" providerId="ADAL" clId="{B1D066AB-77FF-49E5-BE28-0FD4D6C6FAC9}" dt="2024-05-19T17:47:17.921" v="526" actId="1076"/>
          <ac:picMkLst>
            <pc:docMk/>
            <pc:sldMk cId="475937262" sldId="260"/>
            <ac:picMk id="16" creationId="{87C6B56F-2A41-4862-694F-96EE4566AE11}"/>
          </ac:picMkLst>
        </pc:picChg>
        <pc:picChg chg="add mod">
          <ac:chgData name="Giacomo Orsenigo" userId="0e220530-cc31-4d23-a141-a9a10573e394" providerId="ADAL" clId="{B1D066AB-77FF-49E5-BE28-0FD4D6C6FAC9}" dt="2024-05-28T11:13:23.394" v="4476" actId="1035"/>
          <ac:picMkLst>
            <pc:docMk/>
            <pc:sldMk cId="475937262" sldId="260"/>
            <ac:picMk id="17" creationId="{E211124F-4576-F83C-F68E-2FE93DFD7465}"/>
          </ac:picMkLst>
        </pc:picChg>
        <pc:picChg chg="add del mod">
          <ac:chgData name="Giacomo Orsenigo" userId="0e220530-cc31-4d23-a141-a9a10573e394" providerId="ADAL" clId="{B1D066AB-77FF-49E5-BE28-0FD4D6C6FAC9}" dt="2024-05-28T11:14:30.648" v="4496" actId="27803"/>
          <ac:picMkLst>
            <pc:docMk/>
            <pc:sldMk cId="475937262" sldId="260"/>
            <ac:picMk id="20" creationId="{37ECB8DE-0806-B382-3D9E-4BD77BEC7C4B}"/>
          </ac:picMkLst>
        </pc:picChg>
        <pc:picChg chg="add mod ord">
          <ac:chgData name="Giacomo Orsenigo" userId="0e220530-cc31-4d23-a141-a9a10573e394" providerId="ADAL" clId="{B1D066AB-77FF-49E5-BE28-0FD4D6C6FAC9}" dt="2024-05-28T11:14:10.949" v="4485" actId="167"/>
          <ac:picMkLst>
            <pc:docMk/>
            <pc:sldMk cId="475937262" sldId="260"/>
            <ac:picMk id="21" creationId="{896A7FBB-C95E-54C1-852C-AC313FDD4E00}"/>
          </ac:picMkLst>
        </pc:picChg>
        <pc:picChg chg="add mod">
          <ac:chgData name="Giacomo Orsenigo" userId="0e220530-cc31-4d23-a141-a9a10573e394" providerId="ADAL" clId="{B1D066AB-77FF-49E5-BE28-0FD4D6C6FAC9}" dt="2024-05-20T16:36:50.051" v="1528" actId="14826"/>
          <ac:picMkLst>
            <pc:docMk/>
            <pc:sldMk cId="475937262" sldId="260"/>
            <ac:picMk id="23" creationId="{9E674B65-547C-6328-38D6-FB34B7D569E4}"/>
          </ac:picMkLst>
        </pc:picChg>
        <pc:picChg chg="add mod">
          <ac:chgData name="Giacomo Orsenigo" userId="0e220530-cc31-4d23-a141-a9a10573e394" providerId="ADAL" clId="{B1D066AB-77FF-49E5-BE28-0FD4D6C6FAC9}" dt="2024-05-22T12:00:23.094" v="1628" actId="1076"/>
          <ac:picMkLst>
            <pc:docMk/>
            <pc:sldMk cId="475937262" sldId="260"/>
            <ac:picMk id="24" creationId="{14FB3458-01BD-BACD-2FAA-7F1CC0679654}"/>
          </ac:picMkLst>
        </pc:picChg>
        <pc:picChg chg="add mod">
          <ac:chgData name="Giacomo Orsenigo" userId="0e220530-cc31-4d23-a141-a9a10573e394" providerId="ADAL" clId="{B1D066AB-77FF-49E5-BE28-0FD4D6C6FAC9}" dt="2024-05-20T16:36:56.452" v="1529" actId="14826"/>
          <ac:picMkLst>
            <pc:docMk/>
            <pc:sldMk cId="475937262" sldId="260"/>
            <ac:picMk id="26" creationId="{CC117EE0-157A-D61A-D088-FA9A72581F9E}"/>
          </ac:picMkLst>
        </pc:picChg>
        <pc:picChg chg="add mod">
          <ac:chgData name="Giacomo Orsenigo" userId="0e220530-cc31-4d23-a141-a9a10573e394" providerId="ADAL" clId="{B1D066AB-77FF-49E5-BE28-0FD4D6C6FAC9}" dt="2024-05-22T12:00:00.679" v="1621" actId="1076"/>
          <ac:picMkLst>
            <pc:docMk/>
            <pc:sldMk cId="475937262" sldId="260"/>
            <ac:picMk id="27" creationId="{A6888C26-17CE-3A7A-FA4C-487930620D71}"/>
          </ac:picMkLst>
        </pc:picChg>
        <pc:picChg chg="add mod">
          <ac:chgData name="Giacomo Orsenigo" userId="0e220530-cc31-4d23-a141-a9a10573e394" providerId="ADAL" clId="{B1D066AB-77FF-49E5-BE28-0FD4D6C6FAC9}" dt="2024-05-20T16:37:01.240" v="1530" actId="14826"/>
          <ac:picMkLst>
            <pc:docMk/>
            <pc:sldMk cId="475937262" sldId="260"/>
            <ac:picMk id="28" creationId="{6D9332A5-FF53-3A46-85F4-B51920AC4FDB}"/>
          </ac:picMkLst>
        </pc:picChg>
        <pc:picChg chg="add del mod">
          <ac:chgData name="Giacomo Orsenigo" userId="0e220530-cc31-4d23-a141-a9a10573e394" providerId="ADAL" clId="{B1D066AB-77FF-49E5-BE28-0FD4D6C6FAC9}" dt="2024-05-20T16:35:42.408" v="1500" actId="22"/>
          <ac:picMkLst>
            <pc:docMk/>
            <pc:sldMk cId="475937262" sldId="260"/>
            <ac:picMk id="30" creationId="{CDD385EF-7795-4F09-1FCE-DF198DEF226C}"/>
          </ac:picMkLst>
        </pc:picChg>
        <pc:picChg chg="add mod">
          <ac:chgData name="Giacomo Orsenigo" userId="0e220530-cc31-4d23-a141-a9a10573e394" providerId="ADAL" clId="{B1D066AB-77FF-49E5-BE28-0FD4D6C6FAC9}" dt="2024-05-20T16:35:40.253" v="1496" actId="1076"/>
          <ac:picMkLst>
            <pc:docMk/>
            <pc:sldMk cId="475937262" sldId="260"/>
            <ac:picMk id="34" creationId="{8AEB6F4A-D326-65A5-4D7C-BE1A3C17B6A8}"/>
          </ac:picMkLst>
        </pc:picChg>
        <pc:picChg chg="add mod">
          <ac:chgData name="Giacomo Orsenigo" userId="0e220530-cc31-4d23-a141-a9a10573e394" providerId="ADAL" clId="{B1D066AB-77FF-49E5-BE28-0FD4D6C6FAC9}" dt="2024-05-20T16:34:46.769" v="1491"/>
          <ac:picMkLst>
            <pc:docMk/>
            <pc:sldMk cId="475937262" sldId="260"/>
            <ac:picMk id="37" creationId="{82EC7CE8-5DD8-EE16-95BF-71F585364D6D}"/>
          </ac:picMkLst>
        </pc:picChg>
        <pc:picChg chg="add mod">
          <ac:chgData name="Giacomo Orsenigo" userId="0e220530-cc31-4d23-a141-a9a10573e394" providerId="ADAL" clId="{B1D066AB-77FF-49E5-BE28-0FD4D6C6FAC9}" dt="2024-05-20T16:35:44.063" v="1501"/>
          <ac:picMkLst>
            <pc:docMk/>
            <pc:sldMk cId="475937262" sldId="260"/>
            <ac:picMk id="38" creationId="{C954AFCC-DB0B-94A5-8F4B-68E0E666B727}"/>
          </ac:picMkLst>
        </pc:picChg>
        <pc:picChg chg="add mod">
          <ac:chgData name="Giacomo Orsenigo" userId="0e220530-cc31-4d23-a141-a9a10573e394" providerId="ADAL" clId="{B1D066AB-77FF-49E5-BE28-0FD4D6C6FAC9}" dt="2024-05-20T16:35:50.281" v="1503"/>
          <ac:picMkLst>
            <pc:docMk/>
            <pc:sldMk cId="475937262" sldId="260"/>
            <ac:picMk id="40" creationId="{27AB6F81-0E55-68D8-6AE8-A7FED7D5C222}"/>
          </ac:picMkLst>
        </pc:picChg>
        <pc:picChg chg="add mod">
          <ac:chgData name="Giacomo Orsenigo" userId="0e220530-cc31-4d23-a141-a9a10573e394" providerId="ADAL" clId="{B1D066AB-77FF-49E5-BE28-0FD4D6C6FAC9}" dt="2024-05-20T16:36:29.961" v="1525" actId="1038"/>
          <ac:picMkLst>
            <pc:docMk/>
            <pc:sldMk cId="475937262" sldId="260"/>
            <ac:picMk id="42" creationId="{AD433F33-E25B-98B4-31EC-7D0958C10EBC}"/>
          </ac:picMkLst>
        </pc:picChg>
        <pc:picChg chg="add mod ord">
          <ac:chgData name="Giacomo Orsenigo" userId="0e220530-cc31-4d23-a141-a9a10573e394" providerId="ADAL" clId="{B1D066AB-77FF-49E5-BE28-0FD4D6C6FAC9}" dt="2024-05-20T16:36:20.148" v="1510" actId="164"/>
          <ac:picMkLst>
            <pc:docMk/>
            <pc:sldMk cId="475937262" sldId="260"/>
            <ac:picMk id="43" creationId="{50143CB3-698C-EF3D-8710-9171F907C56E}"/>
          </ac:picMkLst>
        </pc:picChg>
        <pc:cxnChg chg="add mod">
          <ac:chgData name="Giacomo Orsenigo" userId="0e220530-cc31-4d23-a141-a9a10573e394" providerId="ADAL" clId="{B1D066AB-77FF-49E5-BE28-0FD4D6C6FAC9}" dt="2024-05-19T17:47:57.550" v="530" actId="14100"/>
          <ac:cxnSpMkLst>
            <pc:docMk/>
            <pc:sldMk cId="475937262" sldId="260"/>
            <ac:cxnSpMk id="6" creationId="{32E6014D-F41D-A903-544B-16B92CAC7494}"/>
          </ac:cxnSpMkLst>
        </pc:cxnChg>
        <pc:cxnChg chg="add mod">
          <ac:chgData name="Giacomo Orsenigo" userId="0e220530-cc31-4d23-a141-a9a10573e394" providerId="ADAL" clId="{B1D066AB-77FF-49E5-BE28-0FD4D6C6FAC9}" dt="2024-05-19T17:48:57.283" v="535"/>
          <ac:cxnSpMkLst>
            <pc:docMk/>
            <pc:sldMk cId="475937262" sldId="260"/>
            <ac:cxnSpMk id="9" creationId="{935C2FD4-59CA-CCBA-8149-AC5ACDAF87D6}"/>
          </ac:cxnSpMkLst>
        </pc:cxnChg>
        <pc:cxnChg chg="add mod">
          <ac:chgData name="Giacomo Orsenigo" userId="0e220530-cc31-4d23-a141-a9a10573e394" providerId="ADAL" clId="{B1D066AB-77FF-49E5-BE28-0FD4D6C6FAC9}" dt="2024-05-19T17:49:04.095" v="536"/>
          <ac:cxnSpMkLst>
            <pc:docMk/>
            <pc:sldMk cId="475937262" sldId="260"/>
            <ac:cxnSpMk id="10" creationId="{A30CB0D9-B382-9626-3C14-3B99952012A3}"/>
          </ac:cxnSpMkLst>
        </pc:cxnChg>
        <pc:cxnChg chg="add mod">
          <ac:chgData name="Giacomo Orsenigo" userId="0e220530-cc31-4d23-a141-a9a10573e394" providerId="ADAL" clId="{B1D066AB-77FF-49E5-BE28-0FD4D6C6FAC9}" dt="2024-05-19T17:49:08.086" v="537"/>
          <ac:cxnSpMkLst>
            <pc:docMk/>
            <pc:sldMk cId="475937262" sldId="260"/>
            <ac:cxnSpMk id="11" creationId="{4E1988FA-7054-114D-5EAB-0076388CAFE0}"/>
          </ac:cxnSpMkLst>
        </pc:cxnChg>
      </pc:sldChg>
      <pc:sldChg chg="new del">
        <pc:chgData name="Giacomo Orsenigo" userId="0e220530-cc31-4d23-a141-a9a10573e394" providerId="ADAL" clId="{B1D066AB-77FF-49E5-BE28-0FD4D6C6FAC9}" dt="2024-05-20T16:06:39.577" v="911" actId="47"/>
        <pc:sldMkLst>
          <pc:docMk/>
          <pc:sldMk cId="1516703084" sldId="261"/>
        </pc:sldMkLst>
      </pc:sldChg>
      <pc:sldChg chg="new del">
        <pc:chgData name="Giacomo Orsenigo" userId="0e220530-cc31-4d23-a141-a9a10573e394" providerId="ADAL" clId="{B1D066AB-77FF-49E5-BE28-0FD4D6C6FAC9}" dt="2024-05-20T16:05:37.948" v="904" actId="680"/>
        <pc:sldMkLst>
          <pc:docMk/>
          <pc:sldMk cId="3414073671" sldId="261"/>
        </pc:sldMkLst>
      </pc:sldChg>
      <pc:sldChg chg="new del">
        <pc:chgData name="Giacomo Orsenigo" userId="0e220530-cc31-4d23-a141-a9a10573e394" providerId="ADAL" clId="{B1D066AB-77FF-49E5-BE28-0FD4D6C6FAC9}" dt="2024-05-20T16:06:12.309" v="906" actId="680"/>
        <pc:sldMkLst>
          <pc:docMk/>
          <pc:sldMk cId="3911649047" sldId="261"/>
        </pc:sldMkLst>
      </pc:sldChg>
      <pc:sldChg chg="addSp delSp modSp add mod ord addAnim delAnim modAnim modNotesTx">
        <pc:chgData name="Giacomo Orsenigo" userId="0e220530-cc31-4d23-a141-a9a10573e394" providerId="ADAL" clId="{B1D066AB-77FF-49E5-BE28-0FD4D6C6FAC9}" dt="2024-05-28T15:57:10.293" v="6222" actId="20577"/>
        <pc:sldMkLst>
          <pc:docMk/>
          <pc:sldMk cId="1966376482" sldId="262"/>
        </pc:sldMkLst>
        <pc:spChg chg="mod">
          <ac:chgData name="Giacomo Orsenigo" userId="0e220530-cc31-4d23-a141-a9a10573e394" providerId="ADAL" clId="{B1D066AB-77FF-49E5-BE28-0FD4D6C6FAC9}" dt="2024-05-20T16:20:19.216" v="1151" actId="1076"/>
          <ac:spMkLst>
            <pc:docMk/>
            <pc:sldMk cId="1966376482" sldId="262"/>
            <ac:spMk id="2" creationId="{E303BE9B-37ED-298D-882B-DAE33B6F4399}"/>
          </ac:spMkLst>
        </pc:spChg>
        <pc:spChg chg="add mod">
          <ac:chgData name="Giacomo Orsenigo" userId="0e220530-cc31-4d23-a141-a9a10573e394" providerId="ADAL" clId="{B1D066AB-77FF-49E5-BE28-0FD4D6C6FAC9}" dt="2024-05-20T16:07:49.869" v="965" actId="1076"/>
          <ac:spMkLst>
            <pc:docMk/>
            <pc:sldMk cId="1966376482" sldId="262"/>
            <ac:spMk id="7" creationId="{03CD41F4-F1D3-2D0D-7178-42D7A2D5FA0E}"/>
          </ac:spMkLst>
        </pc:spChg>
        <pc:spChg chg="mod">
          <ac:chgData name="Giacomo Orsenigo" userId="0e220530-cc31-4d23-a141-a9a10573e394" providerId="ADAL" clId="{B1D066AB-77FF-49E5-BE28-0FD4D6C6FAC9}" dt="2024-05-20T16:27:41.780" v="1269" actId="20577"/>
          <ac:spMkLst>
            <pc:docMk/>
            <pc:sldMk cId="1966376482" sldId="262"/>
            <ac:spMk id="8" creationId="{89D68277-2298-A254-A7C0-B76A0A5C6C98}"/>
          </ac:spMkLst>
        </pc:spChg>
        <pc:spChg chg="add mod">
          <ac:chgData name="Giacomo Orsenigo" userId="0e220530-cc31-4d23-a141-a9a10573e394" providerId="ADAL" clId="{B1D066AB-77FF-49E5-BE28-0FD4D6C6FAC9}" dt="2024-05-20T16:07:56.109" v="969" actId="20577"/>
          <ac:spMkLst>
            <pc:docMk/>
            <pc:sldMk cId="1966376482" sldId="262"/>
            <ac:spMk id="9" creationId="{4AE595B2-49A0-5BE2-8784-588ADF02453D}"/>
          </ac:spMkLst>
        </pc:spChg>
        <pc:spChg chg="add mod">
          <ac:chgData name="Giacomo Orsenigo" userId="0e220530-cc31-4d23-a141-a9a10573e394" providerId="ADAL" clId="{B1D066AB-77FF-49E5-BE28-0FD4D6C6FAC9}" dt="2024-05-20T16:08:18.207" v="976" actId="20577"/>
          <ac:spMkLst>
            <pc:docMk/>
            <pc:sldMk cId="1966376482" sldId="262"/>
            <ac:spMk id="10" creationId="{31B7DAEE-4D99-4472-013D-6F2187453A26}"/>
          </ac:spMkLst>
        </pc:spChg>
        <pc:spChg chg="add del mod">
          <ac:chgData name="Giacomo Orsenigo" userId="0e220530-cc31-4d23-a141-a9a10573e394" providerId="ADAL" clId="{B1D066AB-77FF-49E5-BE28-0FD4D6C6FAC9}" dt="2024-05-23T13:50:10.101" v="2148" actId="21"/>
          <ac:spMkLst>
            <pc:docMk/>
            <pc:sldMk cId="1966376482" sldId="262"/>
            <ac:spMk id="11" creationId="{858A6259-FA0D-2971-32FB-F86074FB67CE}"/>
          </ac:spMkLst>
        </pc:spChg>
        <pc:spChg chg="add mod">
          <ac:chgData name="Giacomo Orsenigo" userId="0e220530-cc31-4d23-a141-a9a10573e394" providerId="ADAL" clId="{B1D066AB-77FF-49E5-BE28-0FD4D6C6FAC9}" dt="2024-05-20T16:28:08.813" v="1347" actId="20577"/>
          <ac:spMkLst>
            <pc:docMk/>
            <pc:sldMk cId="1966376482" sldId="262"/>
            <ac:spMk id="15" creationId="{FFDF3337-8BAA-FD32-EB36-FB5FF2BEE33B}"/>
          </ac:spMkLst>
        </pc:spChg>
        <pc:spChg chg="add mod">
          <ac:chgData name="Giacomo Orsenigo" userId="0e220530-cc31-4d23-a141-a9a10573e394" providerId="ADAL" clId="{B1D066AB-77FF-49E5-BE28-0FD4D6C6FAC9}" dt="2024-05-20T16:28:34.399" v="1395" actId="20577"/>
          <ac:spMkLst>
            <pc:docMk/>
            <pc:sldMk cId="1966376482" sldId="262"/>
            <ac:spMk id="29" creationId="{4F0108EB-231D-76FB-7058-43F2BDEA6767}"/>
          </ac:spMkLst>
        </pc:spChg>
        <pc:spChg chg="mod">
          <ac:chgData name="Giacomo Orsenigo" userId="0e220530-cc31-4d23-a141-a9a10573e394" providerId="ADAL" clId="{B1D066AB-77FF-49E5-BE28-0FD4D6C6FAC9}" dt="2024-05-20T16:20:44.773" v="1182" actId="20577"/>
          <ac:spMkLst>
            <pc:docMk/>
            <pc:sldMk cId="1966376482" sldId="262"/>
            <ac:spMk id="39" creationId="{6B86AA07-7522-DD5E-8717-9B9A423A1584}"/>
          </ac:spMkLst>
        </pc:spChg>
        <pc:picChg chg="del">
          <ac:chgData name="Giacomo Orsenigo" userId="0e220530-cc31-4d23-a141-a9a10573e394" providerId="ADAL" clId="{B1D066AB-77FF-49E5-BE28-0FD4D6C6FAC9}" dt="2024-05-20T16:08:19.816" v="977" actId="478"/>
          <ac:picMkLst>
            <pc:docMk/>
            <pc:sldMk cId="1966376482" sldId="262"/>
            <ac:picMk id="14" creationId="{6EF8AC2B-4966-1EFE-B2FE-D9D30E7C0FED}"/>
          </ac:picMkLst>
        </pc:picChg>
        <pc:picChg chg="del">
          <ac:chgData name="Giacomo Orsenigo" userId="0e220530-cc31-4d23-a141-a9a10573e394" providerId="ADAL" clId="{B1D066AB-77FF-49E5-BE28-0FD4D6C6FAC9}" dt="2024-05-20T16:07:13.327" v="955" actId="478"/>
          <ac:picMkLst>
            <pc:docMk/>
            <pc:sldMk cId="1966376482" sldId="262"/>
            <ac:picMk id="16" creationId="{87C6B56F-2A41-4862-694F-96EE4566AE11}"/>
          </ac:picMkLst>
        </pc:picChg>
        <pc:picChg chg="del">
          <ac:chgData name="Giacomo Orsenigo" userId="0e220530-cc31-4d23-a141-a9a10573e394" providerId="ADAL" clId="{B1D066AB-77FF-49E5-BE28-0FD4D6C6FAC9}" dt="2024-05-20T16:07:18.744" v="956" actId="478"/>
          <ac:picMkLst>
            <pc:docMk/>
            <pc:sldMk cId="1966376482" sldId="262"/>
            <ac:picMk id="17" creationId="{E211124F-4576-F83C-F68E-2FE93DFD7465}"/>
          </ac:picMkLst>
        </pc:picChg>
        <pc:picChg chg="del">
          <ac:chgData name="Giacomo Orsenigo" userId="0e220530-cc31-4d23-a141-a9a10573e394" providerId="ADAL" clId="{B1D066AB-77FF-49E5-BE28-0FD4D6C6FAC9}" dt="2024-05-20T16:07:20.225" v="957" actId="478"/>
          <ac:picMkLst>
            <pc:docMk/>
            <pc:sldMk cId="1966376482" sldId="262"/>
            <ac:picMk id="20" creationId="{37ECB8DE-0806-B382-3D9E-4BD77BEC7C4B}"/>
          </ac:picMkLst>
        </pc:picChg>
        <pc:picChg chg="del">
          <ac:chgData name="Giacomo Orsenigo" userId="0e220530-cc31-4d23-a141-a9a10573e394" providerId="ADAL" clId="{B1D066AB-77FF-49E5-BE28-0FD4D6C6FAC9}" dt="2024-05-20T16:08:11.027" v="973" actId="478"/>
          <ac:picMkLst>
            <pc:docMk/>
            <pc:sldMk cId="1966376482" sldId="262"/>
            <ac:picMk id="21" creationId="{896A7FBB-C95E-54C1-852C-AC313FDD4E00}"/>
          </ac:picMkLst>
        </pc:picChg>
        <pc:picChg chg="del">
          <ac:chgData name="Giacomo Orsenigo" userId="0e220530-cc31-4d23-a141-a9a10573e394" providerId="ADAL" clId="{B1D066AB-77FF-49E5-BE28-0FD4D6C6FAC9}" dt="2024-05-20T16:08:11.735" v="974" actId="478"/>
          <ac:picMkLst>
            <pc:docMk/>
            <pc:sldMk cId="1966376482" sldId="262"/>
            <ac:picMk id="23" creationId="{9E674B65-547C-6328-38D6-FB34B7D569E4}"/>
          </ac:picMkLst>
        </pc:picChg>
        <pc:picChg chg="add del mod">
          <ac:chgData name="Giacomo Orsenigo" userId="0e220530-cc31-4d23-a141-a9a10573e394" providerId="ADAL" clId="{B1D066AB-77FF-49E5-BE28-0FD4D6C6FAC9}" dt="2024-05-20T16:29:14.221" v="1397" actId="478"/>
          <ac:picMkLst>
            <pc:docMk/>
            <pc:sldMk cId="1966376482" sldId="262"/>
            <ac:picMk id="24" creationId="{14FB3458-01BD-BACD-2FAA-7F1CC0679654}"/>
          </ac:picMkLst>
        </pc:picChg>
        <pc:picChg chg="add del mod">
          <ac:chgData name="Giacomo Orsenigo" userId="0e220530-cc31-4d23-a141-a9a10573e394" providerId="ADAL" clId="{B1D066AB-77FF-49E5-BE28-0FD4D6C6FAC9}" dt="2024-05-20T16:29:15.112" v="1398" actId="478"/>
          <ac:picMkLst>
            <pc:docMk/>
            <pc:sldMk cId="1966376482" sldId="262"/>
            <ac:picMk id="26" creationId="{CC117EE0-157A-D61A-D088-FA9A72581F9E}"/>
          </ac:picMkLst>
        </pc:picChg>
        <pc:picChg chg="add del mod">
          <ac:chgData name="Giacomo Orsenigo" userId="0e220530-cc31-4d23-a141-a9a10573e394" providerId="ADAL" clId="{B1D066AB-77FF-49E5-BE28-0FD4D6C6FAC9}" dt="2024-05-20T16:29:16.671" v="1400" actId="478"/>
          <ac:picMkLst>
            <pc:docMk/>
            <pc:sldMk cId="1966376482" sldId="262"/>
            <ac:picMk id="27" creationId="{A6888C26-17CE-3A7A-FA4C-487930620D71}"/>
          </ac:picMkLst>
        </pc:picChg>
        <pc:picChg chg="del mod">
          <ac:chgData name="Giacomo Orsenigo" userId="0e220530-cc31-4d23-a141-a9a10573e394" providerId="ADAL" clId="{B1D066AB-77FF-49E5-BE28-0FD4D6C6FAC9}" dt="2024-05-20T16:29:16.039" v="1399" actId="478"/>
          <ac:picMkLst>
            <pc:docMk/>
            <pc:sldMk cId="1966376482" sldId="262"/>
            <ac:picMk id="28" creationId="{6D9332A5-FF53-3A46-85F4-B51920AC4FDB}"/>
          </ac:picMkLst>
        </pc:picChg>
        <pc:cxnChg chg="del mod">
          <ac:chgData name="Giacomo Orsenigo" userId="0e220530-cc31-4d23-a141-a9a10573e394" providerId="ADAL" clId="{B1D066AB-77FF-49E5-BE28-0FD4D6C6FAC9}" dt="2024-05-20T16:07:28.173" v="959" actId="478"/>
          <ac:cxnSpMkLst>
            <pc:docMk/>
            <pc:sldMk cId="1966376482" sldId="262"/>
            <ac:cxnSpMk id="6" creationId="{32E6014D-F41D-A903-544B-16B92CAC7494}"/>
          </ac:cxnSpMkLst>
        </pc:cxnChg>
        <pc:cxnChg chg="del mod">
          <ac:chgData name="Giacomo Orsenigo" userId="0e220530-cc31-4d23-a141-a9a10573e394" providerId="ADAL" clId="{B1D066AB-77FF-49E5-BE28-0FD4D6C6FAC9}" dt="2024-05-20T16:08:21.147" v="978" actId="478"/>
          <ac:cxnSpMkLst>
            <pc:docMk/>
            <pc:sldMk cId="1966376482" sldId="262"/>
            <ac:cxnSpMk id="22" creationId="{7E9ACFD9-5803-E418-90E4-B24400C9089E}"/>
          </ac:cxnSpMkLst>
        </pc:cxnChg>
        <pc:cxnChg chg="del mod">
          <ac:chgData name="Giacomo Orsenigo" userId="0e220530-cc31-4d23-a141-a9a10573e394" providerId="ADAL" clId="{B1D066AB-77FF-49E5-BE28-0FD4D6C6FAC9}" dt="2024-05-20T16:08:22.134" v="979" actId="478"/>
          <ac:cxnSpMkLst>
            <pc:docMk/>
            <pc:sldMk cId="1966376482" sldId="262"/>
            <ac:cxnSpMk id="25" creationId="{8B928C43-541E-81F4-9FA5-25B6CCE0E3D8}"/>
          </ac:cxnSpMkLst>
        </pc:cxnChg>
        <pc:cxnChg chg="del">
          <ac:chgData name="Giacomo Orsenigo" userId="0e220530-cc31-4d23-a141-a9a10573e394" providerId="ADAL" clId="{B1D066AB-77FF-49E5-BE28-0FD4D6C6FAC9}" dt="2024-05-20T16:08:59.698" v="991" actId="478"/>
          <ac:cxnSpMkLst>
            <pc:docMk/>
            <pc:sldMk cId="1966376482" sldId="262"/>
            <ac:cxnSpMk id="36" creationId="{B38BEF94-6E16-5CB5-F9D4-133687896353}"/>
          </ac:cxnSpMkLst>
        </pc:cxnChg>
      </pc:sldChg>
      <pc:sldChg chg="addSp delSp modSp add mod ord modAnim">
        <pc:chgData name="Giacomo Orsenigo" userId="0e220530-cc31-4d23-a141-a9a10573e394" providerId="ADAL" clId="{B1D066AB-77FF-49E5-BE28-0FD4D6C6FAC9}" dt="2024-05-28T17:05:53.948" v="6424" actId="1037"/>
        <pc:sldMkLst>
          <pc:docMk/>
          <pc:sldMk cId="2710985118" sldId="263"/>
        </pc:sldMkLst>
        <pc:spChg chg="mod">
          <ac:chgData name="Giacomo Orsenigo" userId="0e220530-cc31-4d23-a141-a9a10573e394" providerId="ADAL" clId="{B1D066AB-77FF-49E5-BE28-0FD4D6C6FAC9}" dt="2024-05-25T08:44:04.722" v="4247" actId="1076"/>
          <ac:spMkLst>
            <pc:docMk/>
            <pc:sldMk cId="2710985118" sldId="263"/>
            <ac:spMk id="2" creationId="{E303BE9B-37ED-298D-882B-DAE33B6F4399}"/>
          </ac:spMkLst>
        </pc:spChg>
        <pc:spChg chg="mod">
          <ac:chgData name="Giacomo Orsenigo" userId="0e220530-cc31-4d23-a141-a9a10573e394" providerId="ADAL" clId="{B1D066AB-77FF-49E5-BE28-0FD4D6C6FAC9}" dt="2024-05-22T12:03:23.489" v="1655" actId="164"/>
          <ac:spMkLst>
            <pc:docMk/>
            <pc:sldMk cId="2710985118" sldId="263"/>
            <ac:spMk id="7" creationId="{03CD41F4-F1D3-2D0D-7178-42D7A2D5FA0E}"/>
          </ac:spMkLst>
        </pc:spChg>
        <pc:spChg chg="del">
          <ac:chgData name="Giacomo Orsenigo" userId="0e220530-cc31-4d23-a141-a9a10573e394" providerId="ADAL" clId="{B1D066AB-77FF-49E5-BE28-0FD4D6C6FAC9}" dt="2024-05-22T12:03:07.674" v="1650" actId="478"/>
          <ac:spMkLst>
            <pc:docMk/>
            <pc:sldMk cId="2710985118" sldId="263"/>
            <ac:spMk id="8" creationId="{89D68277-2298-A254-A7C0-B76A0A5C6C98}"/>
          </ac:spMkLst>
        </pc:spChg>
        <pc:spChg chg="mod">
          <ac:chgData name="Giacomo Orsenigo" userId="0e220530-cc31-4d23-a141-a9a10573e394" providerId="ADAL" clId="{B1D066AB-77FF-49E5-BE28-0FD4D6C6FAC9}" dt="2024-05-22T12:03:27.047" v="1656" actId="164"/>
          <ac:spMkLst>
            <pc:docMk/>
            <pc:sldMk cId="2710985118" sldId="263"/>
            <ac:spMk id="9" creationId="{4AE595B2-49A0-5BE2-8784-588ADF02453D}"/>
          </ac:spMkLst>
        </pc:spChg>
        <pc:spChg chg="mod">
          <ac:chgData name="Giacomo Orsenigo" userId="0e220530-cc31-4d23-a141-a9a10573e394" providerId="ADAL" clId="{B1D066AB-77FF-49E5-BE28-0FD4D6C6FAC9}" dt="2024-05-22T12:03:35.123" v="1665" actId="164"/>
          <ac:spMkLst>
            <pc:docMk/>
            <pc:sldMk cId="2710985118" sldId="263"/>
            <ac:spMk id="10" creationId="{31B7DAEE-4D99-4472-013D-6F2187453A26}"/>
          </ac:spMkLst>
        </pc:spChg>
        <pc:spChg chg="del">
          <ac:chgData name="Giacomo Orsenigo" userId="0e220530-cc31-4d23-a141-a9a10573e394" providerId="ADAL" clId="{B1D066AB-77FF-49E5-BE28-0FD4D6C6FAC9}" dt="2024-05-22T12:02:55.493" v="1649" actId="478"/>
          <ac:spMkLst>
            <pc:docMk/>
            <pc:sldMk cId="2710985118" sldId="263"/>
            <ac:spMk id="11" creationId="{858A6259-FA0D-2971-32FB-F86074FB67CE}"/>
          </ac:spMkLst>
        </pc:spChg>
        <pc:spChg chg="del">
          <ac:chgData name="Giacomo Orsenigo" userId="0e220530-cc31-4d23-a141-a9a10573e394" providerId="ADAL" clId="{B1D066AB-77FF-49E5-BE28-0FD4D6C6FAC9}" dt="2024-05-22T12:03:07.674" v="1650" actId="478"/>
          <ac:spMkLst>
            <pc:docMk/>
            <pc:sldMk cId="2710985118" sldId="263"/>
            <ac:spMk id="15" creationId="{FFDF3337-8BAA-FD32-EB36-FB5FF2BEE33B}"/>
          </ac:spMkLst>
        </pc:spChg>
        <pc:spChg chg="mod">
          <ac:chgData name="Giacomo Orsenigo" userId="0e220530-cc31-4d23-a141-a9a10573e394" providerId="ADAL" clId="{B1D066AB-77FF-49E5-BE28-0FD4D6C6FAC9}" dt="2024-05-25T08:43:40.946" v="4245" actId="1037"/>
          <ac:spMkLst>
            <pc:docMk/>
            <pc:sldMk cId="2710985118" sldId="263"/>
            <ac:spMk id="27" creationId="{FE4EE16F-FB65-57EA-6CBA-78309E3D9544}"/>
          </ac:spMkLst>
        </pc:spChg>
        <pc:spChg chg="mod">
          <ac:chgData name="Giacomo Orsenigo" userId="0e220530-cc31-4d23-a141-a9a10573e394" providerId="ADAL" clId="{B1D066AB-77FF-49E5-BE28-0FD4D6C6FAC9}" dt="2024-05-28T17:05:46.915" v="6422" actId="1037"/>
          <ac:spMkLst>
            <pc:docMk/>
            <pc:sldMk cId="2710985118" sldId="263"/>
            <ac:spMk id="28" creationId="{C76CEBCD-3059-EFCC-D639-F18417FE10EC}"/>
          </ac:spMkLst>
        </pc:spChg>
        <pc:spChg chg="del">
          <ac:chgData name="Giacomo Orsenigo" userId="0e220530-cc31-4d23-a141-a9a10573e394" providerId="ADAL" clId="{B1D066AB-77FF-49E5-BE28-0FD4D6C6FAC9}" dt="2024-05-22T12:03:07.674" v="1650" actId="478"/>
          <ac:spMkLst>
            <pc:docMk/>
            <pc:sldMk cId="2710985118" sldId="263"/>
            <ac:spMk id="29" creationId="{4F0108EB-231D-76FB-7058-43F2BDEA6767}"/>
          </ac:spMkLst>
        </pc:spChg>
        <pc:spChg chg="mod">
          <ac:chgData name="Giacomo Orsenigo" userId="0e220530-cc31-4d23-a141-a9a10573e394" providerId="ADAL" clId="{B1D066AB-77FF-49E5-BE28-0FD4D6C6FAC9}" dt="2024-05-22T12:06:46.475" v="1737"/>
          <ac:spMkLst>
            <pc:docMk/>
            <pc:sldMk cId="2710985118" sldId="263"/>
            <ac:spMk id="37" creationId="{6EEF9FEE-3DA0-F530-3EED-0015F15EFD7E}"/>
          </ac:spMkLst>
        </pc:spChg>
        <pc:spChg chg="mod">
          <ac:chgData name="Giacomo Orsenigo" userId="0e220530-cc31-4d23-a141-a9a10573e394" providerId="ADAL" clId="{B1D066AB-77FF-49E5-BE28-0FD4D6C6FAC9}" dt="2024-05-22T12:06:46.475" v="1737"/>
          <ac:spMkLst>
            <pc:docMk/>
            <pc:sldMk cId="2710985118" sldId="263"/>
            <ac:spMk id="38" creationId="{96F25AF6-14C2-E466-E253-025CBD9BE24F}"/>
          </ac:spMkLst>
        </pc:spChg>
        <pc:spChg chg="del">
          <ac:chgData name="Giacomo Orsenigo" userId="0e220530-cc31-4d23-a141-a9a10573e394" providerId="ADAL" clId="{B1D066AB-77FF-49E5-BE28-0FD4D6C6FAC9}" dt="2024-05-22T12:03:07.674" v="1650" actId="478"/>
          <ac:spMkLst>
            <pc:docMk/>
            <pc:sldMk cId="2710985118" sldId="263"/>
            <ac:spMk id="39" creationId="{6B86AA07-7522-DD5E-8717-9B9A423A1584}"/>
          </ac:spMkLst>
        </pc:spChg>
        <pc:spChg chg="mod">
          <ac:chgData name="Giacomo Orsenigo" userId="0e220530-cc31-4d23-a141-a9a10573e394" providerId="ADAL" clId="{B1D066AB-77FF-49E5-BE28-0FD4D6C6FAC9}" dt="2024-05-22T12:07:39.444" v="1742"/>
          <ac:spMkLst>
            <pc:docMk/>
            <pc:sldMk cId="2710985118" sldId="263"/>
            <ac:spMk id="42" creationId="{46A463E3-AE79-75AE-C8CD-29E14B84B361}"/>
          </ac:spMkLst>
        </pc:spChg>
        <pc:spChg chg="mod">
          <ac:chgData name="Giacomo Orsenigo" userId="0e220530-cc31-4d23-a141-a9a10573e394" providerId="ADAL" clId="{B1D066AB-77FF-49E5-BE28-0FD4D6C6FAC9}" dt="2024-05-22T12:07:39.444" v="1742"/>
          <ac:spMkLst>
            <pc:docMk/>
            <pc:sldMk cId="2710985118" sldId="263"/>
            <ac:spMk id="43" creationId="{F33BD046-E6A8-993B-4D9E-60B74D56BE78}"/>
          </ac:spMkLst>
        </pc:spChg>
        <pc:spChg chg="mod">
          <ac:chgData name="Giacomo Orsenigo" userId="0e220530-cc31-4d23-a141-a9a10573e394" providerId="ADAL" clId="{B1D066AB-77FF-49E5-BE28-0FD4D6C6FAC9}" dt="2024-05-25T08:41:01.191" v="4201" actId="368"/>
          <ac:spMkLst>
            <pc:docMk/>
            <pc:sldMk cId="2710985118" sldId="263"/>
            <ac:spMk id="46" creationId="{7D9DF06A-C3FA-3A28-B95A-222453A448E6}"/>
          </ac:spMkLst>
        </pc:spChg>
        <pc:spChg chg="mod">
          <ac:chgData name="Giacomo Orsenigo" userId="0e220530-cc31-4d23-a141-a9a10573e394" providerId="ADAL" clId="{B1D066AB-77FF-49E5-BE28-0FD4D6C6FAC9}" dt="2024-05-28T17:05:53.948" v="6424" actId="1037"/>
          <ac:spMkLst>
            <pc:docMk/>
            <pc:sldMk cId="2710985118" sldId="263"/>
            <ac:spMk id="47" creationId="{FEC5AA98-9D3A-DF1C-8B90-3D54E2AFD1E9}"/>
          </ac:spMkLst>
        </pc:spChg>
        <pc:spChg chg="add del mod">
          <ac:chgData name="Giacomo Orsenigo" userId="0e220530-cc31-4d23-a141-a9a10573e394" providerId="ADAL" clId="{B1D066AB-77FF-49E5-BE28-0FD4D6C6FAC9}" dt="2024-05-22T12:13:25.230" v="1799" actId="11529"/>
          <ac:spMkLst>
            <pc:docMk/>
            <pc:sldMk cId="2710985118" sldId="263"/>
            <ac:spMk id="49" creationId="{6D0D19D1-E99E-EF53-309D-D4B85AD3F520}"/>
          </ac:spMkLst>
        </pc:spChg>
        <pc:spChg chg="add mod">
          <ac:chgData name="Giacomo Orsenigo" userId="0e220530-cc31-4d23-a141-a9a10573e394" providerId="ADAL" clId="{B1D066AB-77FF-49E5-BE28-0FD4D6C6FAC9}" dt="2024-05-22T12:13:14.747" v="1794" actId="1076"/>
          <ac:spMkLst>
            <pc:docMk/>
            <pc:sldMk cId="2710985118" sldId="263"/>
            <ac:spMk id="50" creationId="{1ECC56EE-969B-384F-4BDF-5766AC069F37}"/>
          </ac:spMkLst>
        </pc:spChg>
        <pc:spChg chg="add mod">
          <ac:chgData name="Giacomo Orsenigo" userId="0e220530-cc31-4d23-a141-a9a10573e394" providerId="ADAL" clId="{B1D066AB-77FF-49E5-BE28-0FD4D6C6FAC9}" dt="2024-05-22T12:13:14.926" v="1795" actId="1076"/>
          <ac:spMkLst>
            <pc:docMk/>
            <pc:sldMk cId="2710985118" sldId="263"/>
            <ac:spMk id="51" creationId="{4B4C68C6-9720-C0D0-7B2C-B30B052686CB}"/>
          </ac:spMkLst>
        </pc:spChg>
        <pc:spChg chg="add del mod">
          <ac:chgData name="Giacomo Orsenigo" userId="0e220530-cc31-4d23-a141-a9a10573e394" providerId="ADAL" clId="{B1D066AB-77FF-49E5-BE28-0FD4D6C6FAC9}" dt="2024-05-22T12:13:47.260" v="1806" actId="478"/>
          <ac:spMkLst>
            <pc:docMk/>
            <pc:sldMk cId="2710985118" sldId="263"/>
            <ac:spMk id="52" creationId="{0A555BA3-6AB3-D61D-1B9E-61418A2B2A8A}"/>
          </ac:spMkLst>
        </pc:spChg>
        <pc:grpChg chg="add mod">
          <ac:chgData name="Giacomo Orsenigo" userId="0e220530-cc31-4d23-a141-a9a10573e394" providerId="ADAL" clId="{B1D066AB-77FF-49E5-BE28-0FD4D6C6FAC9}" dt="2024-05-22T12:04:07.037" v="1676" actId="1076"/>
          <ac:grpSpMkLst>
            <pc:docMk/>
            <pc:sldMk cId="2710985118" sldId="263"/>
            <ac:grpSpMk id="16" creationId="{362FF07A-4892-0548-47F8-568C0DA4B438}"/>
          </ac:grpSpMkLst>
        </pc:grpChg>
        <pc:grpChg chg="add mod">
          <ac:chgData name="Giacomo Orsenigo" userId="0e220530-cc31-4d23-a141-a9a10573e394" providerId="ADAL" clId="{B1D066AB-77FF-49E5-BE28-0FD4D6C6FAC9}" dt="2024-05-22T12:04:08.752" v="1677" actId="1076"/>
          <ac:grpSpMkLst>
            <pc:docMk/>
            <pc:sldMk cId="2710985118" sldId="263"/>
            <ac:grpSpMk id="17" creationId="{213F14BB-FF56-9F88-731C-2E409339521C}"/>
          </ac:grpSpMkLst>
        </pc:grpChg>
        <pc:grpChg chg="add mod">
          <ac:chgData name="Giacomo Orsenigo" userId="0e220530-cc31-4d23-a141-a9a10573e394" providerId="ADAL" clId="{B1D066AB-77FF-49E5-BE28-0FD4D6C6FAC9}" dt="2024-05-22T12:04:03.070" v="1675" actId="1076"/>
          <ac:grpSpMkLst>
            <pc:docMk/>
            <pc:sldMk cId="2710985118" sldId="263"/>
            <ac:grpSpMk id="20" creationId="{3086FE6C-72C0-2D68-FA24-A7FF8E31D7F9}"/>
          </ac:grpSpMkLst>
        </pc:grpChg>
        <pc:grpChg chg="mod">
          <ac:chgData name="Giacomo Orsenigo" userId="0e220530-cc31-4d23-a141-a9a10573e394" providerId="ADAL" clId="{B1D066AB-77FF-49E5-BE28-0FD4D6C6FAC9}" dt="2024-05-22T12:08:20.545" v="1752" actId="1076"/>
          <ac:grpSpMkLst>
            <pc:docMk/>
            <pc:sldMk cId="2710985118" sldId="263"/>
            <ac:grpSpMk id="25" creationId="{9E9CAD46-A56B-90AA-6DE2-1978DE7BDE38}"/>
          </ac:grpSpMkLst>
        </pc:grpChg>
        <pc:grpChg chg="add mod">
          <ac:chgData name="Giacomo Orsenigo" userId="0e220530-cc31-4d23-a141-a9a10573e394" providerId="ADAL" clId="{B1D066AB-77FF-49E5-BE28-0FD4D6C6FAC9}" dt="2024-05-22T12:06:46.475" v="1737"/>
          <ac:grpSpMkLst>
            <pc:docMk/>
            <pc:sldMk cId="2710985118" sldId="263"/>
            <ac:grpSpMk id="35" creationId="{8D7BFA39-68BC-2001-147D-7CCAAA0AE12C}"/>
          </ac:grpSpMkLst>
        </pc:grpChg>
        <pc:grpChg chg="add mod">
          <ac:chgData name="Giacomo Orsenigo" userId="0e220530-cc31-4d23-a141-a9a10573e394" providerId="ADAL" clId="{B1D066AB-77FF-49E5-BE28-0FD4D6C6FAC9}" dt="2024-05-22T12:07:52.009" v="1746" actId="1076"/>
          <ac:grpSpMkLst>
            <pc:docMk/>
            <pc:sldMk cId="2710985118" sldId="263"/>
            <ac:grpSpMk id="40" creationId="{5F85D6DE-61C3-74A0-8D02-B977415B3795}"/>
          </ac:grpSpMkLst>
        </pc:grpChg>
        <pc:grpChg chg="add mod">
          <ac:chgData name="Giacomo Orsenigo" userId="0e220530-cc31-4d23-a141-a9a10573e394" providerId="ADAL" clId="{B1D066AB-77FF-49E5-BE28-0FD4D6C6FAC9}" dt="2024-05-25T08:40:42.065" v="4197" actId="1076"/>
          <ac:grpSpMkLst>
            <pc:docMk/>
            <pc:sldMk cId="2710985118" sldId="263"/>
            <ac:grpSpMk id="44" creationId="{FE770B73-40F0-E2EA-73A8-9EF2FBB08701}"/>
          </ac:grpSpMkLst>
        </pc:grpChg>
        <pc:picChg chg="mod">
          <ac:chgData name="Giacomo Orsenigo" userId="0e220530-cc31-4d23-a141-a9a10573e394" providerId="ADAL" clId="{B1D066AB-77FF-49E5-BE28-0FD4D6C6FAC9}" dt="2024-05-22T12:03:23.489" v="1655" actId="164"/>
          <ac:picMkLst>
            <pc:docMk/>
            <pc:sldMk cId="2710985118" sldId="263"/>
            <ac:picMk id="3" creationId="{8A0B8A4D-5E1F-D258-FDE5-961C93CD3920}"/>
          </ac:picMkLst>
        </pc:picChg>
        <pc:picChg chg="mod">
          <ac:chgData name="Giacomo Orsenigo" userId="0e220530-cc31-4d23-a141-a9a10573e394" providerId="ADAL" clId="{B1D066AB-77FF-49E5-BE28-0FD4D6C6FAC9}" dt="2024-05-22T12:03:35.123" v="1665" actId="164"/>
          <ac:picMkLst>
            <pc:docMk/>
            <pc:sldMk cId="2710985118" sldId="263"/>
            <ac:picMk id="12" creationId="{0ED66DFB-2944-104F-1E72-ED1F8947BC67}"/>
          </ac:picMkLst>
        </pc:picChg>
        <pc:picChg chg="mod">
          <ac:chgData name="Giacomo Orsenigo" userId="0e220530-cc31-4d23-a141-a9a10573e394" providerId="ADAL" clId="{B1D066AB-77FF-49E5-BE28-0FD4D6C6FAC9}" dt="2024-05-22T12:03:27.047" v="1656" actId="164"/>
          <ac:picMkLst>
            <pc:docMk/>
            <pc:sldMk cId="2710985118" sldId="263"/>
            <ac:picMk id="13" creationId="{E69F2073-9900-FF9E-025A-2CBD08BEFCA5}"/>
          </ac:picMkLst>
        </pc:picChg>
        <pc:picChg chg="add del mod">
          <ac:chgData name="Giacomo Orsenigo" userId="0e220530-cc31-4d23-a141-a9a10573e394" providerId="ADAL" clId="{B1D066AB-77FF-49E5-BE28-0FD4D6C6FAC9}" dt="2024-05-22T12:05:06.932" v="1681" actId="27803"/>
          <ac:picMkLst>
            <pc:docMk/>
            <pc:sldMk cId="2710985118" sldId="263"/>
            <ac:picMk id="23" creationId="{8CE6820C-C4F7-1135-5D1A-BA7D2636B858}"/>
          </ac:picMkLst>
        </pc:picChg>
        <pc:picChg chg="add mod">
          <ac:chgData name="Giacomo Orsenigo" userId="0e220530-cc31-4d23-a141-a9a10573e394" providerId="ADAL" clId="{B1D066AB-77FF-49E5-BE28-0FD4D6C6FAC9}" dt="2024-05-25T08:42:16.425" v="4206" actId="1076"/>
          <ac:picMkLst>
            <pc:docMk/>
            <pc:sldMk cId="2710985118" sldId="263"/>
            <ac:picMk id="24" creationId="{D3BC20A9-69B5-D823-4F93-471E09B4EE5D}"/>
          </ac:picMkLst>
        </pc:picChg>
        <pc:picChg chg="mod">
          <ac:chgData name="Giacomo Orsenigo" userId="0e220530-cc31-4d23-a141-a9a10573e394" providerId="ADAL" clId="{B1D066AB-77FF-49E5-BE28-0FD4D6C6FAC9}" dt="2024-05-22T12:05:06.932" v="1681" actId="27803"/>
          <ac:picMkLst>
            <pc:docMk/>
            <pc:sldMk cId="2710985118" sldId="263"/>
            <ac:picMk id="26" creationId="{ADEB3363-0DD5-C47F-BC8A-508691E482E4}"/>
          </ac:picMkLst>
        </pc:picChg>
        <pc:picChg chg="add mod">
          <ac:chgData name="Giacomo Orsenigo" userId="0e220530-cc31-4d23-a141-a9a10573e394" providerId="ADAL" clId="{B1D066AB-77FF-49E5-BE28-0FD4D6C6FAC9}" dt="2024-05-22T12:06:41.066" v="1733"/>
          <ac:picMkLst>
            <pc:docMk/>
            <pc:sldMk cId="2710985118" sldId="263"/>
            <ac:picMk id="30" creationId="{7DE3F359-5F62-2AF9-0110-6FD0FB46AEC9}"/>
          </ac:picMkLst>
        </pc:picChg>
        <pc:picChg chg="add mod">
          <ac:chgData name="Giacomo Orsenigo" userId="0e220530-cc31-4d23-a141-a9a10573e394" providerId="ADAL" clId="{B1D066AB-77FF-49E5-BE28-0FD4D6C6FAC9}" dt="2024-05-22T12:06:41.066" v="1733"/>
          <ac:picMkLst>
            <pc:docMk/>
            <pc:sldMk cId="2710985118" sldId="263"/>
            <ac:picMk id="31" creationId="{4C2B1CCC-8890-09B2-4430-CB02AD0479D9}"/>
          </ac:picMkLst>
        </pc:picChg>
        <pc:picChg chg="add mod">
          <ac:chgData name="Giacomo Orsenigo" userId="0e220530-cc31-4d23-a141-a9a10573e394" providerId="ADAL" clId="{B1D066AB-77FF-49E5-BE28-0FD4D6C6FAC9}" dt="2024-05-22T12:06:42.638" v="1735"/>
          <ac:picMkLst>
            <pc:docMk/>
            <pc:sldMk cId="2710985118" sldId="263"/>
            <ac:picMk id="32" creationId="{4BF5EF66-F0CB-7611-74F4-1964C1AD6A83}"/>
          </ac:picMkLst>
        </pc:picChg>
        <pc:picChg chg="add mod">
          <ac:chgData name="Giacomo Orsenigo" userId="0e220530-cc31-4d23-a141-a9a10573e394" providerId="ADAL" clId="{B1D066AB-77FF-49E5-BE28-0FD4D6C6FAC9}" dt="2024-05-22T12:06:42.638" v="1735"/>
          <ac:picMkLst>
            <pc:docMk/>
            <pc:sldMk cId="2710985118" sldId="263"/>
            <ac:picMk id="34" creationId="{3A2D70CE-B29A-BFFD-0B7D-74C3EA864DE2}"/>
          </ac:picMkLst>
        </pc:picChg>
        <pc:picChg chg="mod">
          <ac:chgData name="Giacomo Orsenigo" userId="0e220530-cc31-4d23-a141-a9a10573e394" providerId="ADAL" clId="{B1D066AB-77FF-49E5-BE28-0FD4D6C6FAC9}" dt="2024-05-22T12:06:46.475" v="1737"/>
          <ac:picMkLst>
            <pc:docMk/>
            <pc:sldMk cId="2710985118" sldId="263"/>
            <ac:picMk id="36" creationId="{1320CCFF-2A0A-69B1-FF40-2BB8C5EDBD1F}"/>
          </ac:picMkLst>
        </pc:picChg>
        <pc:picChg chg="mod">
          <ac:chgData name="Giacomo Orsenigo" userId="0e220530-cc31-4d23-a141-a9a10573e394" providerId="ADAL" clId="{B1D066AB-77FF-49E5-BE28-0FD4D6C6FAC9}" dt="2024-05-22T12:07:39.444" v="1742"/>
          <ac:picMkLst>
            <pc:docMk/>
            <pc:sldMk cId="2710985118" sldId="263"/>
            <ac:picMk id="41" creationId="{1EDD3C1D-400A-2BBC-86F6-622A225CEBBF}"/>
          </ac:picMkLst>
        </pc:picChg>
        <pc:picChg chg="mod">
          <ac:chgData name="Giacomo Orsenigo" userId="0e220530-cc31-4d23-a141-a9a10573e394" providerId="ADAL" clId="{B1D066AB-77FF-49E5-BE28-0FD4D6C6FAC9}" dt="2024-05-22T12:09:13.569" v="1763"/>
          <ac:picMkLst>
            <pc:docMk/>
            <pc:sldMk cId="2710985118" sldId="263"/>
            <ac:picMk id="45" creationId="{479EAEBB-8291-A395-CEB9-961125E28F37}"/>
          </ac:picMkLst>
        </pc:picChg>
        <pc:picChg chg="add mod">
          <ac:chgData name="Giacomo Orsenigo" userId="0e220530-cc31-4d23-a141-a9a10573e394" providerId="ADAL" clId="{B1D066AB-77FF-49E5-BE28-0FD4D6C6FAC9}" dt="2024-05-22T12:09:38.156" v="1770" actId="1076"/>
          <ac:picMkLst>
            <pc:docMk/>
            <pc:sldMk cId="2710985118" sldId="263"/>
            <ac:picMk id="48" creationId="{BF69E5C3-A414-7E3E-0256-987207C65285}"/>
          </ac:picMkLst>
        </pc:picChg>
        <pc:cxnChg chg="mod">
          <ac:chgData name="Giacomo Orsenigo" userId="0e220530-cc31-4d23-a141-a9a10573e394" providerId="ADAL" clId="{B1D066AB-77FF-49E5-BE28-0FD4D6C6FAC9}" dt="2024-05-22T12:04:08.752" v="1677" actId="1076"/>
          <ac:cxnSpMkLst>
            <pc:docMk/>
            <pc:sldMk cId="2710985118" sldId="263"/>
            <ac:cxnSpMk id="18" creationId="{E8F702F7-B163-122F-FC4A-F1090F73A485}"/>
          </ac:cxnSpMkLst>
        </pc:cxnChg>
        <pc:cxnChg chg="mod">
          <ac:chgData name="Giacomo Orsenigo" userId="0e220530-cc31-4d23-a141-a9a10573e394" providerId="ADAL" clId="{B1D066AB-77FF-49E5-BE28-0FD4D6C6FAC9}" dt="2024-05-22T12:04:07.037" v="1676" actId="1076"/>
          <ac:cxnSpMkLst>
            <pc:docMk/>
            <pc:sldMk cId="2710985118" sldId="263"/>
            <ac:cxnSpMk id="19" creationId="{4565BBDE-5BDF-6B78-A186-4A33F6B4760D}"/>
          </ac:cxnSpMkLst>
        </pc:cxnChg>
        <pc:cxnChg chg="mod">
          <ac:chgData name="Giacomo Orsenigo" userId="0e220530-cc31-4d23-a141-a9a10573e394" providerId="ADAL" clId="{B1D066AB-77FF-49E5-BE28-0FD4D6C6FAC9}" dt="2024-05-22T12:04:08.752" v="1677" actId="1076"/>
          <ac:cxnSpMkLst>
            <pc:docMk/>
            <pc:sldMk cId="2710985118" sldId="263"/>
            <ac:cxnSpMk id="33" creationId="{DE65F6F9-2D1B-AEA7-E8EE-C1045B57B53A}"/>
          </ac:cxnSpMkLst>
        </pc:cxnChg>
      </pc:sldChg>
      <pc:sldChg chg="new del">
        <pc:chgData name="Giacomo Orsenigo" userId="0e220530-cc31-4d23-a141-a9a10573e394" providerId="ADAL" clId="{B1D066AB-77FF-49E5-BE28-0FD4D6C6FAC9}" dt="2024-05-22T12:02:46.951" v="1634" actId="680"/>
        <pc:sldMkLst>
          <pc:docMk/>
          <pc:sldMk cId="3010798429" sldId="263"/>
        </pc:sldMkLst>
      </pc:sldChg>
      <pc:sldChg chg="addSp delSp modSp add mod modAnim">
        <pc:chgData name="Giacomo Orsenigo" userId="0e220530-cc31-4d23-a141-a9a10573e394" providerId="ADAL" clId="{B1D066AB-77FF-49E5-BE28-0FD4D6C6FAC9}" dt="2024-05-23T13:55:49.069" v="2253" actId="207"/>
        <pc:sldMkLst>
          <pc:docMk/>
          <pc:sldMk cId="4190760898" sldId="264"/>
        </pc:sldMkLst>
        <pc:spChg chg="mod">
          <ac:chgData name="Giacomo Orsenigo" userId="0e220530-cc31-4d23-a141-a9a10573e394" providerId="ADAL" clId="{B1D066AB-77FF-49E5-BE28-0FD4D6C6FAC9}" dt="2024-05-23T13:47:44.436" v="2095" actId="20577"/>
          <ac:spMkLst>
            <pc:docMk/>
            <pc:sldMk cId="4190760898" sldId="264"/>
            <ac:spMk id="2" creationId="{E303BE9B-37ED-298D-882B-DAE33B6F4399}"/>
          </ac:spMkLst>
        </pc:spChg>
        <pc:spChg chg="add mod">
          <ac:chgData name="Giacomo Orsenigo" userId="0e220530-cc31-4d23-a141-a9a10573e394" providerId="ADAL" clId="{B1D066AB-77FF-49E5-BE28-0FD4D6C6FAC9}" dt="2024-05-23T13:55:44.737" v="2251" actId="207"/>
          <ac:spMkLst>
            <pc:docMk/>
            <pc:sldMk cId="4190760898" sldId="264"/>
            <ac:spMk id="6" creationId="{4562B018-1398-EC5A-2610-675687CFD253}"/>
          </ac:spMkLst>
        </pc:spChg>
        <pc:spChg chg="add del mod">
          <ac:chgData name="Giacomo Orsenigo" userId="0e220530-cc31-4d23-a141-a9a10573e394" providerId="ADAL" clId="{B1D066AB-77FF-49E5-BE28-0FD4D6C6FAC9}" dt="2024-05-22T12:19:58.805" v="2030" actId="478"/>
          <ac:spMkLst>
            <pc:docMk/>
            <pc:sldMk cId="4190760898" sldId="264"/>
            <ac:spMk id="8" creationId="{AC3DD826-9C86-2B38-7C08-E6E2DF2FF379}"/>
          </ac:spMkLst>
        </pc:spChg>
        <pc:spChg chg="add del mod">
          <ac:chgData name="Giacomo Orsenigo" userId="0e220530-cc31-4d23-a141-a9a10573e394" providerId="ADAL" clId="{B1D066AB-77FF-49E5-BE28-0FD4D6C6FAC9}" dt="2024-05-22T12:19:56.609" v="2028" actId="478"/>
          <ac:spMkLst>
            <pc:docMk/>
            <pc:sldMk cId="4190760898" sldId="264"/>
            <ac:spMk id="11" creationId="{10EBA844-6055-6B97-EAA5-4DC411EE475A}"/>
          </ac:spMkLst>
        </pc:spChg>
        <pc:spChg chg="add mod">
          <ac:chgData name="Giacomo Orsenigo" userId="0e220530-cc31-4d23-a141-a9a10573e394" providerId="ADAL" clId="{B1D066AB-77FF-49E5-BE28-0FD4D6C6FAC9}" dt="2024-05-23T13:55:49.069" v="2253" actId="207"/>
          <ac:spMkLst>
            <pc:docMk/>
            <pc:sldMk cId="4190760898" sldId="264"/>
            <ac:spMk id="14" creationId="{F06E6D2A-D1D0-3F5B-71D7-6B519E868B46}"/>
          </ac:spMkLst>
        </pc:spChg>
        <pc:spChg chg="add mod">
          <ac:chgData name="Giacomo Orsenigo" userId="0e220530-cc31-4d23-a141-a9a10573e394" providerId="ADAL" clId="{B1D066AB-77FF-49E5-BE28-0FD4D6C6FAC9}" dt="2024-05-23T13:55:46.847" v="2252" actId="207"/>
          <ac:spMkLst>
            <pc:docMk/>
            <pc:sldMk cId="4190760898" sldId="264"/>
            <ac:spMk id="15" creationId="{683B4596-5B59-979D-AC73-6A4816C792F7}"/>
          </ac:spMkLst>
        </pc:spChg>
        <pc:spChg chg="mod">
          <ac:chgData name="Giacomo Orsenigo" userId="0e220530-cc31-4d23-a141-a9a10573e394" providerId="ADAL" clId="{B1D066AB-77FF-49E5-BE28-0FD4D6C6FAC9}" dt="2024-05-22T12:17:34.015" v="1910" actId="1037"/>
          <ac:spMkLst>
            <pc:docMk/>
            <pc:sldMk cId="4190760898" sldId="264"/>
            <ac:spMk id="27" creationId="{FE4EE16F-FB65-57EA-6CBA-78309E3D9544}"/>
          </ac:spMkLst>
        </pc:spChg>
        <pc:spChg chg="mod">
          <ac:chgData name="Giacomo Orsenigo" userId="0e220530-cc31-4d23-a141-a9a10573e394" providerId="ADAL" clId="{B1D066AB-77FF-49E5-BE28-0FD4D6C6FAC9}" dt="2024-05-22T12:17:20.625" v="1898" actId="1038"/>
          <ac:spMkLst>
            <pc:docMk/>
            <pc:sldMk cId="4190760898" sldId="264"/>
            <ac:spMk id="28" creationId="{C76CEBCD-3059-EFCC-D639-F18417FE10EC}"/>
          </ac:spMkLst>
        </pc:spChg>
        <pc:spChg chg="mod">
          <ac:chgData name="Giacomo Orsenigo" userId="0e220530-cc31-4d23-a141-a9a10573e394" providerId="ADAL" clId="{B1D066AB-77FF-49E5-BE28-0FD4D6C6FAC9}" dt="2024-05-22T12:17:58.742" v="1950" actId="1037"/>
          <ac:spMkLst>
            <pc:docMk/>
            <pc:sldMk cId="4190760898" sldId="264"/>
            <ac:spMk id="46" creationId="{7D9DF06A-C3FA-3A28-B95A-222453A448E6}"/>
          </ac:spMkLst>
        </pc:spChg>
        <pc:spChg chg="mod">
          <ac:chgData name="Giacomo Orsenigo" userId="0e220530-cc31-4d23-a141-a9a10573e394" providerId="ADAL" clId="{B1D066AB-77FF-49E5-BE28-0FD4D6C6FAC9}" dt="2024-05-22T12:17:47.517" v="1927" actId="1036"/>
          <ac:spMkLst>
            <pc:docMk/>
            <pc:sldMk cId="4190760898" sldId="264"/>
            <ac:spMk id="47" creationId="{FEC5AA98-9D3A-DF1C-8B90-3D54E2AFD1E9}"/>
          </ac:spMkLst>
        </pc:spChg>
        <pc:grpChg chg="ord">
          <ac:chgData name="Giacomo Orsenigo" userId="0e220530-cc31-4d23-a141-a9a10573e394" providerId="ADAL" clId="{B1D066AB-77FF-49E5-BE28-0FD4D6C6FAC9}" dt="2024-05-22T12:17:17.401" v="1892" actId="167"/>
          <ac:grpSpMkLst>
            <pc:docMk/>
            <pc:sldMk cId="4190760898" sldId="264"/>
            <ac:grpSpMk id="25" creationId="{9E9CAD46-A56B-90AA-6DE2-1978DE7BDE38}"/>
          </ac:grpSpMkLst>
        </pc:grpChg>
        <pc:grpChg chg="mod">
          <ac:chgData name="Giacomo Orsenigo" userId="0e220530-cc31-4d23-a141-a9a10573e394" providerId="ADAL" clId="{B1D066AB-77FF-49E5-BE28-0FD4D6C6FAC9}" dt="2024-05-23T13:48:47.068" v="2117" actId="1076"/>
          <ac:grpSpMkLst>
            <pc:docMk/>
            <pc:sldMk cId="4190760898" sldId="264"/>
            <ac:grpSpMk id="44" creationId="{FE770B73-40F0-E2EA-73A8-9EF2FBB08701}"/>
          </ac:grpSpMkLst>
        </pc:grpChg>
        <pc:picChg chg="mod">
          <ac:chgData name="Giacomo Orsenigo" userId="0e220530-cc31-4d23-a141-a9a10573e394" providerId="ADAL" clId="{B1D066AB-77FF-49E5-BE28-0FD4D6C6FAC9}" dt="2024-05-23T13:49:10.282" v="2119" actId="1076"/>
          <ac:picMkLst>
            <pc:docMk/>
            <pc:sldMk cId="4190760898" sldId="264"/>
            <ac:picMk id="24" creationId="{D3BC20A9-69B5-D823-4F93-471E09B4EE5D}"/>
          </ac:picMkLst>
        </pc:picChg>
      </pc:sldChg>
      <pc:sldChg chg="modSp add del mod">
        <pc:chgData name="Giacomo Orsenigo" userId="0e220530-cc31-4d23-a141-a9a10573e394" providerId="ADAL" clId="{B1D066AB-77FF-49E5-BE28-0FD4D6C6FAC9}" dt="2024-05-23T13:49:35.743" v="2121" actId="47"/>
        <pc:sldMkLst>
          <pc:docMk/>
          <pc:sldMk cId="444453626" sldId="265"/>
        </pc:sldMkLst>
        <pc:spChg chg="mod">
          <ac:chgData name="Giacomo Orsenigo" userId="0e220530-cc31-4d23-a141-a9a10573e394" providerId="ADAL" clId="{B1D066AB-77FF-49E5-BE28-0FD4D6C6FAC9}" dt="2024-05-23T13:48:09.986" v="2116" actId="20577"/>
          <ac:spMkLst>
            <pc:docMk/>
            <pc:sldMk cId="444453626" sldId="265"/>
            <ac:spMk id="2" creationId="{E303BE9B-37ED-298D-882B-DAE33B6F4399}"/>
          </ac:spMkLst>
        </pc:spChg>
      </pc:sldChg>
      <pc:sldChg chg="addSp delSp modSp add mod delAnim modAnim modNotesTx">
        <pc:chgData name="Giacomo Orsenigo" userId="0e220530-cc31-4d23-a141-a9a10573e394" providerId="ADAL" clId="{B1D066AB-77FF-49E5-BE28-0FD4D6C6FAC9}" dt="2024-05-28T17:06:09.459" v="6432" actId="1038"/>
        <pc:sldMkLst>
          <pc:docMk/>
          <pc:sldMk cId="1799355463" sldId="265"/>
        </pc:sldMkLst>
        <pc:spChg chg="mod">
          <ac:chgData name="Giacomo Orsenigo" userId="0e220530-cc31-4d23-a141-a9a10573e394" providerId="ADAL" clId="{B1D066AB-77FF-49E5-BE28-0FD4D6C6FAC9}" dt="2024-05-23T13:49:50.560" v="2146" actId="20577"/>
          <ac:spMkLst>
            <pc:docMk/>
            <pc:sldMk cId="1799355463" sldId="265"/>
            <ac:spMk id="2" creationId="{E303BE9B-37ED-298D-882B-DAE33B6F4399}"/>
          </ac:spMkLst>
        </pc:spChg>
        <pc:spChg chg="mod">
          <ac:chgData name="Giacomo Orsenigo" userId="0e220530-cc31-4d23-a141-a9a10573e394" providerId="ADAL" clId="{B1D066AB-77FF-49E5-BE28-0FD4D6C6FAC9}" dt="2024-05-23T13:58:25.096" v="2359" actId="1036"/>
          <ac:spMkLst>
            <pc:docMk/>
            <pc:sldMk cId="1799355463" sldId="265"/>
            <ac:spMk id="6" creationId="{4562B018-1398-EC5A-2610-675687CFD253}"/>
          </ac:spMkLst>
        </pc:spChg>
        <pc:spChg chg="add mod">
          <ac:chgData name="Giacomo Orsenigo" userId="0e220530-cc31-4d23-a141-a9a10573e394" providerId="ADAL" clId="{B1D066AB-77FF-49E5-BE28-0FD4D6C6FAC9}" dt="2024-05-23T13:50:50.592" v="2155" actId="1076"/>
          <ac:spMkLst>
            <pc:docMk/>
            <pc:sldMk cId="1799355463" sldId="265"/>
            <ac:spMk id="8" creationId="{EC388EBC-984C-97E4-3DD6-8B1B32A548D3}"/>
          </ac:spMkLst>
        </pc:spChg>
        <pc:spChg chg="add mod">
          <ac:chgData name="Giacomo Orsenigo" userId="0e220530-cc31-4d23-a141-a9a10573e394" providerId="ADAL" clId="{B1D066AB-77FF-49E5-BE28-0FD4D6C6FAC9}" dt="2024-05-23T13:50:16.373" v="2150" actId="1076"/>
          <ac:spMkLst>
            <pc:docMk/>
            <pc:sldMk cId="1799355463" sldId="265"/>
            <ac:spMk id="11" creationId="{858A6259-FA0D-2971-32FB-F86074FB67CE}"/>
          </ac:spMkLst>
        </pc:spChg>
        <pc:spChg chg="mod">
          <ac:chgData name="Giacomo Orsenigo" userId="0e220530-cc31-4d23-a141-a9a10573e394" providerId="ADAL" clId="{B1D066AB-77FF-49E5-BE28-0FD4D6C6FAC9}" dt="2024-05-23T13:55:41.105" v="2250" actId="207"/>
          <ac:spMkLst>
            <pc:docMk/>
            <pc:sldMk cId="1799355463" sldId="265"/>
            <ac:spMk id="14" creationId="{F06E6D2A-D1D0-3F5B-71D7-6B519E868B46}"/>
          </ac:spMkLst>
        </pc:spChg>
        <pc:spChg chg="del">
          <ac:chgData name="Giacomo Orsenigo" userId="0e220530-cc31-4d23-a141-a9a10573e394" providerId="ADAL" clId="{B1D066AB-77FF-49E5-BE28-0FD4D6C6FAC9}" dt="2024-05-23T13:54:02.885" v="2188" actId="478"/>
          <ac:spMkLst>
            <pc:docMk/>
            <pc:sldMk cId="1799355463" sldId="265"/>
            <ac:spMk id="15" creationId="{683B4596-5B59-979D-AC73-6A4816C792F7}"/>
          </ac:spMkLst>
        </pc:spChg>
        <pc:spChg chg="add mod">
          <ac:chgData name="Giacomo Orsenigo" userId="0e220530-cc31-4d23-a141-a9a10573e394" providerId="ADAL" clId="{B1D066AB-77FF-49E5-BE28-0FD4D6C6FAC9}" dt="2024-05-23T13:56:16.885" v="2258" actId="1035"/>
          <ac:spMkLst>
            <pc:docMk/>
            <pc:sldMk cId="1799355463" sldId="265"/>
            <ac:spMk id="21" creationId="{C83BFB3A-0A76-A17F-C5D5-5A35629B320F}"/>
          </ac:spMkLst>
        </pc:spChg>
        <pc:spChg chg="mod">
          <ac:chgData name="Giacomo Orsenigo" userId="0e220530-cc31-4d23-a141-a9a10573e394" providerId="ADAL" clId="{B1D066AB-77FF-49E5-BE28-0FD4D6C6FAC9}" dt="2024-05-28T17:06:09.459" v="6432" actId="1038"/>
          <ac:spMkLst>
            <pc:docMk/>
            <pc:sldMk cId="1799355463" sldId="265"/>
            <ac:spMk id="28" creationId="{C76CEBCD-3059-EFCC-D639-F18417FE10EC}"/>
          </ac:spMkLst>
        </pc:spChg>
        <pc:spChg chg="mod">
          <ac:chgData name="Giacomo Orsenigo" userId="0e220530-cc31-4d23-a141-a9a10573e394" providerId="ADAL" clId="{B1D066AB-77FF-49E5-BE28-0FD4D6C6FAC9}" dt="2024-05-23T13:59:07.612" v="2373" actId="20577"/>
          <ac:spMkLst>
            <pc:docMk/>
            <pc:sldMk cId="1799355463" sldId="265"/>
            <ac:spMk id="29" creationId="{A27CA74D-C21F-4700-5895-E552637BDE50}"/>
          </ac:spMkLst>
        </pc:spChg>
        <pc:spChg chg="mod">
          <ac:chgData name="Giacomo Orsenigo" userId="0e220530-cc31-4d23-a141-a9a10573e394" providerId="ADAL" clId="{B1D066AB-77FF-49E5-BE28-0FD4D6C6FAC9}" dt="2024-05-23T13:58:34.142" v="2360"/>
          <ac:spMkLst>
            <pc:docMk/>
            <pc:sldMk cId="1799355463" sldId="265"/>
            <ac:spMk id="30" creationId="{7B99AC3F-956B-E527-3A98-18585F7E08B3}"/>
          </ac:spMkLst>
        </pc:spChg>
        <pc:spChg chg="mod">
          <ac:chgData name="Giacomo Orsenigo" userId="0e220530-cc31-4d23-a141-a9a10573e394" providerId="ADAL" clId="{B1D066AB-77FF-49E5-BE28-0FD4D6C6FAC9}" dt="2024-05-23T13:58:51.803" v="2364"/>
          <ac:spMkLst>
            <pc:docMk/>
            <pc:sldMk cId="1799355463" sldId="265"/>
            <ac:spMk id="34" creationId="{30A988A1-2082-6177-9BFB-940DC11D75E7}"/>
          </ac:spMkLst>
        </pc:spChg>
        <pc:spChg chg="mod">
          <ac:chgData name="Giacomo Orsenigo" userId="0e220530-cc31-4d23-a141-a9a10573e394" providerId="ADAL" clId="{B1D066AB-77FF-49E5-BE28-0FD4D6C6FAC9}" dt="2024-05-23T13:58:51.803" v="2364"/>
          <ac:spMkLst>
            <pc:docMk/>
            <pc:sldMk cId="1799355463" sldId="265"/>
            <ac:spMk id="35" creationId="{89730AC4-546C-3DB0-09C4-80598ACF7C91}"/>
          </ac:spMkLst>
        </pc:spChg>
        <pc:spChg chg="mod">
          <ac:chgData name="Giacomo Orsenigo" userId="0e220530-cc31-4d23-a141-a9a10573e394" providerId="ADAL" clId="{B1D066AB-77FF-49E5-BE28-0FD4D6C6FAC9}" dt="2024-05-23T13:59:03.842" v="2369"/>
          <ac:spMkLst>
            <pc:docMk/>
            <pc:sldMk cId="1799355463" sldId="265"/>
            <ac:spMk id="38" creationId="{4614D94D-95F3-7F5C-028B-BEEE01AF1D24}"/>
          </ac:spMkLst>
        </pc:spChg>
        <pc:spChg chg="mod">
          <ac:chgData name="Giacomo Orsenigo" userId="0e220530-cc31-4d23-a141-a9a10573e394" providerId="ADAL" clId="{B1D066AB-77FF-49E5-BE28-0FD4D6C6FAC9}" dt="2024-05-23T13:59:03.842" v="2369"/>
          <ac:spMkLst>
            <pc:docMk/>
            <pc:sldMk cId="1799355463" sldId="265"/>
            <ac:spMk id="39" creationId="{4C9F2115-7599-8B26-43C4-D5A3CA0F926B}"/>
          </ac:spMkLst>
        </pc:spChg>
        <pc:grpChg chg="add mod">
          <ac:chgData name="Giacomo Orsenigo" userId="0e220530-cc31-4d23-a141-a9a10573e394" providerId="ADAL" clId="{B1D066AB-77FF-49E5-BE28-0FD4D6C6FAC9}" dt="2024-05-23T13:59:09.361" v="2376" actId="1076"/>
          <ac:grpSpMkLst>
            <pc:docMk/>
            <pc:sldMk cId="1799355463" sldId="265"/>
            <ac:grpSpMk id="22" creationId="{D9B40467-846D-034C-95E5-0E9953A4F5ED}"/>
          </ac:grpSpMkLst>
        </pc:grpChg>
        <pc:grpChg chg="add mod">
          <ac:chgData name="Giacomo Orsenigo" userId="0e220530-cc31-4d23-a141-a9a10573e394" providerId="ADAL" clId="{B1D066AB-77FF-49E5-BE28-0FD4D6C6FAC9}" dt="2024-05-23T13:58:54.315" v="2366" actId="1076"/>
          <ac:grpSpMkLst>
            <pc:docMk/>
            <pc:sldMk cId="1799355463" sldId="265"/>
            <ac:grpSpMk id="31" creationId="{B9E12F87-9012-EE71-3263-A8FBDE19E358}"/>
          </ac:grpSpMkLst>
        </pc:grpChg>
        <pc:grpChg chg="add mod">
          <ac:chgData name="Giacomo Orsenigo" userId="0e220530-cc31-4d23-a141-a9a10573e394" providerId="ADAL" clId="{B1D066AB-77FF-49E5-BE28-0FD4D6C6FAC9}" dt="2024-05-23T13:59:06.748" v="2371" actId="1076"/>
          <ac:grpSpMkLst>
            <pc:docMk/>
            <pc:sldMk cId="1799355463" sldId="265"/>
            <ac:grpSpMk id="36" creationId="{80CBC7D5-12CE-CCB2-A413-FEC5635A274A}"/>
          </ac:grpSpMkLst>
        </pc:grpChg>
        <pc:picChg chg="mod">
          <ac:chgData name="Giacomo Orsenigo" userId="0e220530-cc31-4d23-a141-a9a10573e394" providerId="ADAL" clId="{B1D066AB-77FF-49E5-BE28-0FD4D6C6FAC9}" dt="2024-05-23T13:58:34.142" v="2360"/>
          <ac:picMkLst>
            <pc:docMk/>
            <pc:sldMk cId="1799355463" sldId="265"/>
            <ac:picMk id="23" creationId="{A958F335-CF45-BDC9-27CB-793A029C2F39}"/>
          </ac:picMkLst>
        </pc:picChg>
        <pc:picChg chg="del mod">
          <ac:chgData name="Giacomo Orsenigo" userId="0e220530-cc31-4d23-a141-a9a10573e394" providerId="ADAL" clId="{B1D066AB-77FF-49E5-BE28-0FD4D6C6FAC9}" dt="2024-05-23T13:53:59.381" v="2187" actId="478"/>
          <ac:picMkLst>
            <pc:docMk/>
            <pc:sldMk cId="1799355463" sldId="265"/>
            <ac:picMk id="24" creationId="{D3BC20A9-69B5-D823-4F93-471E09B4EE5D}"/>
          </ac:picMkLst>
        </pc:picChg>
        <pc:picChg chg="mod">
          <ac:chgData name="Giacomo Orsenigo" userId="0e220530-cc31-4d23-a141-a9a10573e394" providerId="ADAL" clId="{B1D066AB-77FF-49E5-BE28-0FD4D6C6FAC9}" dt="2024-05-23T13:58:51.803" v="2364"/>
          <ac:picMkLst>
            <pc:docMk/>
            <pc:sldMk cId="1799355463" sldId="265"/>
            <ac:picMk id="32" creationId="{87476B8A-E8B7-33A0-BE32-61E755B4FD1D}"/>
          </ac:picMkLst>
        </pc:picChg>
        <pc:picChg chg="mod">
          <ac:chgData name="Giacomo Orsenigo" userId="0e220530-cc31-4d23-a141-a9a10573e394" providerId="ADAL" clId="{B1D066AB-77FF-49E5-BE28-0FD4D6C6FAC9}" dt="2024-05-23T13:59:03.842" v="2369"/>
          <ac:picMkLst>
            <pc:docMk/>
            <pc:sldMk cId="1799355463" sldId="265"/>
            <ac:picMk id="37" creationId="{A1ACFDCA-0C0B-FF95-3A65-D73BDF42DA18}"/>
          </ac:picMkLst>
        </pc:picChg>
      </pc:sldChg>
      <pc:sldChg chg="addSp delSp modSp add del mod delAnim">
        <pc:chgData name="Giacomo Orsenigo" userId="0e220530-cc31-4d23-a141-a9a10573e394" providerId="ADAL" clId="{B1D066AB-77FF-49E5-BE28-0FD4D6C6FAC9}" dt="2024-05-23T13:59:13.086" v="2378" actId="47"/>
        <pc:sldMkLst>
          <pc:docMk/>
          <pc:sldMk cId="1221145706" sldId="266"/>
        </pc:sldMkLst>
        <pc:spChg chg="del">
          <ac:chgData name="Giacomo Orsenigo" userId="0e220530-cc31-4d23-a141-a9a10573e394" providerId="ADAL" clId="{B1D066AB-77FF-49E5-BE28-0FD4D6C6FAC9}" dt="2024-05-23T13:57:51.163" v="2353" actId="478"/>
          <ac:spMkLst>
            <pc:docMk/>
            <pc:sldMk cId="1221145706" sldId="266"/>
            <ac:spMk id="8" creationId="{EC388EBC-984C-97E4-3DD6-8B1B32A548D3}"/>
          </ac:spMkLst>
        </pc:spChg>
        <pc:spChg chg="del">
          <ac:chgData name="Giacomo Orsenigo" userId="0e220530-cc31-4d23-a141-a9a10573e394" providerId="ADAL" clId="{B1D066AB-77FF-49E5-BE28-0FD4D6C6FAC9}" dt="2024-05-23T13:57:49.270" v="2352" actId="478"/>
          <ac:spMkLst>
            <pc:docMk/>
            <pc:sldMk cId="1221145706" sldId="266"/>
            <ac:spMk id="11" creationId="{858A6259-FA0D-2971-32FB-F86074FB67CE}"/>
          </ac:spMkLst>
        </pc:spChg>
        <pc:spChg chg="add mod">
          <ac:chgData name="Giacomo Orsenigo" userId="0e220530-cc31-4d23-a141-a9a10573e394" providerId="ADAL" clId="{B1D066AB-77FF-49E5-BE28-0FD4D6C6FAC9}" dt="2024-05-23T13:57:44.884" v="2351" actId="1035"/>
          <ac:spMkLst>
            <pc:docMk/>
            <pc:sldMk cId="1221145706" sldId="266"/>
            <ac:spMk id="15" creationId="{7E77B8F6-9480-FB6C-7FAA-A629C95E8294}"/>
          </ac:spMkLst>
        </pc:spChg>
      </pc:sldChg>
      <pc:sldChg chg="addSp delSp modSp add mod modTransition delAnim modAnim modNotesTx">
        <pc:chgData name="Giacomo Orsenigo" userId="0e220530-cc31-4d23-a141-a9a10573e394" providerId="ADAL" clId="{B1D066AB-77FF-49E5-BE28-0FD4D6C6FAC9}" dt="2024-05-29T05:53:10.243" v="6472"/>
        <pc:sldMkLst>
          <pc:docMk/>
          <pc:sldMk cId="2777351238" sldId="266"/>
        </pc:sldMkLst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6" creationId="{4562B018-1398-EC5A-2610-675687CFD253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7" creationId="{03CD41F4-F1D3-2D0D-7178-42D7A2D5FA0E}"/>
          </ac:spMkLst>
        </pc:spChg>
        <pc:spChg chg="del">
          <ac:chgData name="Giacomo Orsenigo" userId="0e220530-cc31-4d23-a141-a9a10573e394" providerId="ADAL" clId="{B1D066AB-77FF-49E5-BE28-0FD4D6C6FAC9}" dt="2024-05-23T14:03:09.843" v="2445" actId="478"/>
          <ac:spMkLst>
            <pc:docMk/>
            <pc:sldMk cId="2777351238" sldId="266"/>
            <ac:spMk id="8" creationId="{EC388EBC-984C-97E4-3DD6-8B1B32A548D3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9" creationId="{4AE595B2-49A0-5BE2-8784-588ADF02453D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10" creationId="{31B7DAEE-4D99-4472-013D-6F2187453A26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11" creationId="{858A6259-FA0D-2971-32FB-F86074FB67CE}"/>
          </ac:spMkLst>
        </pc:spChg>
        <pc:spChg chg="mod">
          <ac:chgData name="Giacomo Orsenigo" userId="0e220530-cc31-4d23-a141-a9a10573e394" providerId="ADAL" clId="{B1D066AB-77FF-49E5-BE28-0FD4D6C6FAC9}" dt="2024-05-23T14:01:34.479" v="2427" actId="1076"/>
          <ac:spMkLst>
            <pc:docMk/>
            <pc:sldMk cId="2777351238" sldId="266"/>
            <ac:spMk id="14" creationId="{F06E6D2A-D1D0-3F5B-71D7-6B519E868B46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21" creationId="{C83BFB3A-0A76-A17F-C5D5-5A35629B320F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23" creationId="{39CA67E3-EBEF-2C63-3F8F-EEF900548AEA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24" creationId="{E6D70D0F-3E24-5242-A499-E0B38C1E6A59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31" creationId="{50C549F4-2BE9-3348-704A-DEEAF1E3BE7E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32" creationId="{A0BF8B8C-963D-E24E-FF78-6154BDFF64BF}"/>
          </ac:spMkLst>
        </pc:spChg>
        <pc:spChg chg="mod">
          <ac:chgData name="Giacomo Orsenigo" userId="0e220530-cc31-4d23-a141-a9a10573e394" providerId="ADAL" clId="{B1D066AB-77FF-49E5-BE28-0FD4D6C6FAC9}" dt="2024-05-23T14:02:36.087" v="2439"/>
          <ac:spMkLst>
            <pc:docMk/>
            <pc:sldMk cId="2777351238" sldId="266"/>
            <ac:spMk id="36" creationId="{6036C32F-4A70-4C01-9309-FF0BAC173BDE}"/>
          </ac:spMkLst>
        </pc:spChg>
        <pc:spChg chg="mod">
          <ac:chgData name="Giacomo Orsenigo" userId="0e220530-cc31-4d23-a141-a9a10573e394" providerId="ADAL" clId="{B1D066AB-77FF-49E5-BE28-0FD4D6C6FAC9}" dt="2024-05-23T14:02:36.087" v="2439"/>
          <ac:spMkLst>
            <pc:docMk/>
            <pc:sldMk cId="2777351238" sldId="266"/>
            <ac:spMk id="37" creationId="{186A16E1-9CCA-4E9B-C1E9-851834C6A66F}"/>
          </ac:spMkLst>
        </pc:spChg>
        <pc:grpChg chg="add mod">
          <ac:chgData name="Giacomo Orsenigo" userId="0e220530-cc31-4d23-a141-a9a10573e394" providerId="ADAL" clId="{B1D066AB-77FF-49E5-BE28-0FD4D6C6FAC9}" dt="2024-05-23T13:59:24.830" v="2381" actId="1076"/>
          <ac:grpSpMkLst>
            <pc:docMk/>
            <pc:sldMk cId="2777351238" sldId="266"/>
            <ac:grpSpMk id="15" creationId="{477116BE-99E2-DA44-14FB-6C4AF580259A}"/>
          </ac:grpSpMkLst>
        </pc:grpChg>
        <pc:grpChg chg="del">
          <ac:chgData name="Giacomo Orsenigo" userId="0e220530-cc31-4d23-a141-a9a10573e394" providerId="ADAL" clId="{B1D066AB-77FF-49E5-BE28-0FD4D6C6FAC9}" dt="2024-05-23T13:59:30.865" v="2384" actId="478"/>
          <ac:grpSpMkLst>
            <pc:docMk/>
            <pc:sldMk cId="2777351238" sldId="266"/>
            <ac:grpSpMk id="25" creationId="{9E9CAD46-A56B-90AA-6DE2-1978DE7BDE38}"/>
          </ac:grpSpMkLst>
        </pc:grpChg>
        <pc:grpChg chg="add mod">
          <ac:chgData name="Giacomo Orsenigo" userId="0e220530-cc31-4d23-a141-a9a10573e394" providerId="ADAL" clId="{B1D066AB-77FF-49E5-BE28-0FD4D6C6FAC9}" dt="2024-05-28T10:57:47.638" v="4283" actId="1035"/>
          <ac:grpSpMkLst>
            <pc:docMk/>
            <pc:sldMk cId="2777351238" sldId="266"/>
            <ac:grpSpMk id="29" creationId="{EA90E906-F6C1-3E38-F2CE-54E4FA030127}"/>
          </ac:grpSpMkLst>
        </pc:grpChg>
        <pc:grpChg chg="add mod">
          <ac:chgData name="Giacomo Orsenigo" userId="0e220530-cc31-4d23-a141-a9a10573e394" providerId="ADAL" clId="{B1D066AB-77FF-49E5-BE28-0FD4D6C6FAC9}" dt="2024-05-23T14:02:36.087" v="2439"/>
          <ac:grpSpMkLst>
            <pc:docMk/>
            <pc:sldMk cId="2777351238" sldId="266"/>
            <ac:grpSpMk id="34" creationId="{46A9E3DA-E47F-B0A1-6A27-17437D62A3A3}"/>
          </ac:grpSpMkLst>
        </pc:grpChg>
        <pc:grpChg chg="del">
          <ac:chgData name="Giacomo Orsenigo" userId="0e220530-cc31-4d23-a141-a9a10573e394" providerId="ADAL" clId="{B1D066AB-77FF-49E5-BE28-0FD4D6C6FAC9}" dt="2024-05-23T14:02:59.289" v="2444" actId="478"/>
          <ac:grpSpMkLst>
            <pc:docMk/>
            <pc:sldMk cId="2777351238" sldId="266"/>
            <ac:grpSpMk id="44" creationId="{FE770B73-40F0-E2EA-73A8-9EF2FBB08701}"/>
          </ac:grpSpMkLst>
        </pc:grpChg>
        <pc:picChg chg="mod">
          <ac:chgData name="Giacomo Orsenigo" userId="0e220530-cc31-4d23-a141-a9a10573e394" providerId="ADAL" clId="{B1D066AB-77FF-49E5-BE28-0FD4D6C6FAC9}" dt="2024-05-23T13:59:22.340" v="2380"/>
          <ac:picMkLst>
            <pc:docMk/>
            <pc:sldMk cId="2777351238" sldId="266"/>
            <ac:picMk id="22" creationId="{E20D866D-35A4-E9C0-3AFC-61CE27DE5B56}"/>
          </ac:picMkLst>
        </pc:picChg>
        <pc:picChg chg="mod">
          <ac:chgData name="Giacomo Orsenigo" userId="0e220530-cc31-4d23-a141-a9a10573e394" providerId="ADAL" clId="{B1D066AB-77FF-49E5-BE28-0FD4D6C6FAC9}" dt="2024-05-23T13:59:41.452" v="2386"/>
          <ac:picMkLst>
            <pc:docMk/>
            <pc:sldMk cId="2777351238" sldId="266"/>
            <ac:picMk id="30" creationId="{BCBE1EDE-D34D-EC42-1B53-D398A173B772}"/>
          </ac:picMkLst>
        </pc:picChg>
        <pc:picChg chg="mod">
          <ac:chgData name="Giacomo Orsenigo" userId="0e220530-cc31-4d23-a141-a9a10573e394" providerId="ADAL" clId="{B1D066AB-77FF-49E5-BE28-0FD4D6C6FAC9}" dt="2024-05-23T14:02:36.087" v="2439"/>
          <ac:picMkLst>
            <pc:docMk/>
            <pc:sldMk cId="2777351238" sldId="266"/>
            <ac:picMk id="35" creationId="{410EFE6A-52E6-84E0-B6BE-2EA53415AC80}"/>
          </ac:picMkLst>
        </pc:picChg>
        <pc:picChg chg="add mod">
          <ac:chgData name="Giacomo Orsenigo" userId="0e220530-cc31-4d23-a141-a9a10573e394" providerId="ADAL" clId="{B1D066AB-77FF-49E5-BE28-0FD4D6C6FAC9}" dt="2024-05-28T10:59:43.484" v="4407" actId="1035"/>
          <ac:picMkLst>
            <pc:docMk/>
            <pc:sldMk cId="2777351238" sldId="266"/>
            <ac:picMk id="38" creationId="{A1CE2B98-C942-E80B-DB9C-87A1E50432E6}"/>
          </ac:picMkLst>
        </pc:picChg>
        <pc:picChg chg="mod">
          <ac:chgData name="Giacomo Orsenigo" userId="0e220530-cc31-4d23-a141-a9a10573e394" providerId="ADAL" clId="{B1D066AB-77FF-49E5-BE28-0FD4D6C6FAC9}" dt="2024-05-23T14:02:25.264" v="2437" actId="1076"/>
          <ac:picMkLst>
            <pc:docMk/>
            <pc:sldMk cId="2777351238" sldId="266"/>
            <ac:picMk id="48" creationId="{BF69E5C3-A414-7E3E-0256-987207C65285}"/>
          </ac:picMkLst>
        </pc:picChg>
      </pc:sldChg>
      <pc:sldChg chg="addSp delSp modSp add mod modTransition delAnim modAnim modNotesTx">
        <pc:chgData name="Giacomo Orsenigo" userId="0e220530-cc31-4d23-a141-a9a10573e394" providerId="ADAL" clId="{B1D066AB-77FF-49E5-BE28-0FD4D6C6FAC9}" dt="2024-05-28T17:07:51.373" v="6462" actId="20577"/>
        <pc:sldMkLst>
          <pc:docMk/>
          <pc:sldMk cId="647797854" sldId="267"/>
        </pc:sldMkLst>
        <pc:spChg chg="mod">
          <ac:chgData name="Giacomo Orsenigo" userId="0e220530-cc31-4d23-a141-a9a10573e394" providerId="ADAL" clId="{B1D066AB-77FF-49E5-BE28-0FD4D6C6FAC9}" dt="2024-05-23T14:05:02.557" v="2468" actId="20577"/>
          <ac:spMkLst>
            <pc:docMk/>
            <pc:sldMk cId="647797854" sldId="267"/>
            <ac:spMk id="6" creationId="{4562B018-1398-EC5A-2610-675687CFD253}"/>
          </ac:spMkLst>
        </pc:spChg>
        <pc:spChg chg="add mod">
          <ac:chgData name="Giacomo Orsenigo" userId="0e220530-cc31-4d23-a141-a9a10573e394" providerId="ADAL" clId="{B1D066AB-77FF-49E5-BE28-0FD4D6C6FAC9}" dt="2024-05-23T17:10:03.549" v="2744" actId="207"/>
          <ac:spMkLst>
            <pc:docMk/>
            <pc:sldMk cId="647797854" sldId="267"/>
            <ac:spMk id="8" creationId="{80AA92C1-B6BD-A5A2-8FD0-2A11334C513A}"/>
          </ac:spMkLst>
        </pc:spChg>
        <pc:spChg chg="mod">
          <ac:chgData name="Giacomo Orsenigo" userId="0e220530-cc31-4d23-a141-a9a10573e394" providerId="ADAL" clId="{B1D066AB-77FF-49E5-BE28-0FD4D6C6FAC9}" dt="2024-05-23T14:05:11.670" v="2476" actId="20577"/>
          <ac:spMkLst>
            <pc:docMk/>
            <pc:sldMk cId="647797854" sldId="267"/>
            <ac:spMk id="14" creationId="{F06E6D2A-D1D0-3F5B-71D7-6B519E868B46}"/>
          </ac:spMkLst>
        </pc:spChg>
        <pc:spChg chg="mod">
          <ac:chgData name="Giacomo Orsenigo" userId="0e220530-cc31-4d23-a141-a9a10573e394" providerId="ADAL" clId="{B1D066AB-77FF-49E5-BE28-0FD4D6C6FAC9}" dt="2024-05-27T11:52:26.751" v="4279" actId="20577"/>
          <ac:spMkLst>
            <pc:docMk/>
            <pc:sldMk cId="647797854" sldId="267"/>
            <ac:spMk id="21" creationId="{C83BFB3A-0A76-A17F-C5D5-5A35629B320F}"/>
          </ac:spMkLst>
        </pc:spChg>
        <pc:spChg chg="mod">
          <ac:chgData name="Giacomo Orsenigo" userId="0e220530-cc31-4d23-a141-a9a10573e394" providerId="ADAL" clId="{B1D066AB-77FF-49E5-BE28-0FD4D6C6FAC9}" dt="2024-05-23T14:06:29.334" v="2566" actId="20577"/>
          <ac:spMkLst>
            <pc:docMk/>
            <pc:sldMk cId="647797854" sldId="267"/>
            <ac:spMk id="23" creationId="{39CA67E3-EBEF-2C63-3F8F-EEF900548AEA}"/>
          </ac:spMkLst>
        </pc:spChg>
        <pc:spChg chg="mod">
          <ac:chgData name="Giacomo Orsenigo" userId="0e220530-cc31-4d23-a141-a9a10573e394" providerId="ADAL" clId="{B1D066AB-77FF-49E5-BE28-0FD4D6C6FAC9}" dt="2024-05-28T17:06:36.949" v="6457" actId="1036"/>
          <ac:spMkLst>
            <pc:docMk/>
            <pc:sldMk cId="647797854" sldId="267"/>
            <ac:spMk id="24" creationId="{E6D70D0F-3E24-5242-A499-E0B38C1E6A59}"/>
          </ac:spMkLst>
        </pc:spChg>
        <pc:spChg chg="add mod">
          <ac:chgData name="Giacomo Orsenigo" userId="0e220530-cc31-4d23-a141-a9a10573e394" providerId="ADAL" clId="{B1D066AB-77FF-49E5-BE28-0FD4D6C6FAC9}" dt="2024-05-23T17:07:05.216" v="2712" actId="1036"/>
          <ac:spMkLst>
            <pc:docMk/>
            <pc:sldMk cId="647797854" sldId="267"/>
            <ac:spMk id="25" creationId="{8FABCE63-6BDA-7A02-A850-170DE5347418}"/>
          </ac:spMkLst>
        </pc:spChg>
        <pc:spChg chg="add mod">
          <ac:chgData name="Giacomo Orsenigo" userId="0e220530-cc31-4d23-a141-a9a10573e394" providerId="ADAL" clId="{B1D066AB-77FF-49E5-BE28-0FD4D6C6FAC9}" dt="2024-05-28T17:07:51.373" v="6462" actId="20577"/>
          <ac:spMkLst>
            <pc:docMk/>
            <pc:sldMk cId="647797854" sldId="267"/>
            <ac:spMk id="26" creationId="{2F3C734E-DF9E-C191-3E5B-5FFD983D8AF9}"/>
          </ac:spMkLst>
        </pc:spChg>
        <pc:spChg chg="add mod">
          <ac:chgData name="Giacomo Orsenigo" userId="0e220530-cc31-4d23-a141-a9a10573e394" providerId="ADAL" clId="{B1D066AB-77FF-49E5-BE28-0FD4D6C6FAC9}" dt="2024-05-23T17:10:07.679" v="2754" actId="1035"/>
          <ac:spMkLst>
            <pc:docMk/>
            <pc:sldMk cId="647797854" sldId="267"/>
            <ac:spMk id="27" creationId="{4DA3B732-EBB2-E5A9-E153-3E8BEAF0A3B5}"/>
          </ac:spMkLst>
        </pc:spChg>
        <pc:grpChg chg="mod">
          <ac:chgData name="Giacomo Orsenigo" userId="0e220530-cc31-4d23-a141-a9a10573e394" providerId="ADAL" clId="{B1D066AB-77FF-49E5-BE28-0FD4D6C6FAC9}" dt="2024-05-23T14:06:10.937" v="2562" actId="1076"/>
          <ac:grpSpMkLst>
            <pc:docMk/>
            <pc:sldMk cId="647797854" sldId="267"/>
            <ac:grpSpMk id="15" creationId="{477116BE-99E2-DA44-14FB-6C4AF580259A}"/>
          </ac:grpSpMkLst>
        </pc:grpChg>
        <pc:grpChg chg="del">
          <ac:chgData name="Giacomo Orsenigo" userId="0e220530-cc31-4d23-a141-a9a10573e394" providerId="ADAL" clId="{B1D066AB-77FF-49E5-BE28-0FD4D6C6FAC9}" dt="2024-05-23T14:05:04.856" v="2469" actId="478"/>
          <ac:grpSpMkLst>
            <pc:docMk/>
            <pc:sldMk cId="647797854" sldId="267"/>
            <ac:grpSpMk id="29" creationId="{EA90E906-F6C1-3E38-F2CE-54E4FA030127}"/>
          </ac:grpSpMkLst>
        </pc:grpChg>
        <pc:picChg chg="del">
          <ac:chgData name="Giacomo Orsenigo" userId="0e220530-cc31-4d23-a141-a9a10573e394" providerId="ADAL" clId="{B1D066AB-77FF-49E5-BE28-0FD4D6C6FAC9}" dt="2024-05-23T14:05:06.760" v="2470" actId="478"/>
          <ac:picMkLst>
            <pc:docMk/>
            <pc:sldMk cId="647797854" sldId="267"/>
            <ac:picMk id="38" creationId="{A1CE2B98-C942-E80B-DB9C-87A1E50432E6}"/>
          </ac:picMkLst>
        </pc:picChg>
        <pc:picChg chg="mod">
          <ac:chgData name="Giacomo Orsenigo" userId="0e220530-cc31-4d23-a141-a9a10573e394" providerId="ADAL" clId="{B1D066AB-77FF-49E5-BE28-0FD4D6C6FAC9}" dt="2024-05-23T14:06:43.027" v="2567" actId="1076"/>
          <ac:picMkLst>
            <pc:docMk/>
            <pc:sldMk cId="647797854" sldId="267"/>
            <ac:picMk id="48" creationId="{BF69E5C3-A414-7E3E-0256-987207C65285}"/>
          </ac:picMkLst>
        </pc:picChg>
      </pc:sldChg>
      <pc:sldChg chg="new del">
        <pc:chgData name="Giacomo Orsenigo" userId="0e220530-cc31-4d23-a141-a9a10573e394" providerId="ADAL" clId="{B1D066AB-77FF-49E5-BE28-0FD4D6C6FAC9}" dt="2024-05-24T16:15:38.458" v="2757" actId="47"/>
        <pc:sldMkLst>
          <pc:docMk/>
          <pc:sldMk cId="344061688" sldId="268"/>
        </pc:sldMkLst>
      </pc:sldChg>
      <pc:sldChg chg="addSp delSp modSp add del mod delAnim modAnim">
        <pc:chgData name="Giacomo Orsenigo" userId="0e220530-cc31-4d23-a141-a9a10573e394" providerId="ADAL" clId="{B1D066AB-77FF-49E5-BE28-0FD4D6C6FAC9}" dt="2024-05-23T17:09:09.640" v="2726" actId="47"/>
        <pc:sldMkLst>
          <pc:docMk/>
          <pc:sldMk cId="685063658" sldId="268"/>
        </pc:sldMkLst>
        <pc:spChg chg="del">
          <ac:chgData name="Giacomo Orsenigo" userId="0e220530-cc31-4d23-a141-a9a10573e394" providerId="ADAL" clId="{B1D066AB-77FF-49E5-BE28-0FD4D6C6FAC9}" dt="2024-05-23T14:09:01.235" v="2642" actId="478"/>
          <ac:spMkLst>
            <pc:docMk/>
            <pc:sldMk cId="685063658" sldId="268"/>
            <ac:spMk id="8" creationId="{80AA92C1-B6BD-A5A2-8FD0-2A11334C513A}"/>
          </ac:spMkLst>
        </pc:spChg>
        <pc:spChg chg="del">
          <ac:chgData name="Giacomo Orsenigo" userId="0e220530-cc31-4d23-a141-a9a10573e394" providerId="ADAL" clId="{B1D066AB-77FF-49E5-BE28-0FD4D6C6FAC9}" dt="2024-05-23T14:09:12.202" v="2647" actId="478"/>
          <ac:spMkLst>
            <pc:docMk/>
            <pc:sldMk cId="685063658" sldId="268"/>
            <ac:spMk id="11" creationId="{858A6259-FA0D-2971-32FB-F86074FB67CE}"/>
          </ac:spMkLst>
        </pc:spChg>
        <pc:spChg chg="del">
          <ac:chgData name="Giacomo Orsenigo" userId="0e220530-cc31-4d23-a141-a9a10573e394" providerId="ADAL" clId="{B1D066AB-77FF-49E5-BE28-0FD4D6C6FAC9}" dt="2024-05-23T14:09:10.388" v="2645" actId="478"/>
          <ac:spMkLst>
            <pc:docMk/>
            <pc:sldMk cId="685063658" sldId="268"/>
            <ac:spMk id="21" creationId="{C83BFB3A-0A76-A17F-C5D5-5A35629B320F}"/>
          </ac:spMkLst>
        </pc:spChg>
        <pc:spChg chg="mod">
          <ac:chgData name="Giacomo Orsenigo" userId="0e220530-cc31-4d23-a141-a9a10573e394" providerId="ADAL" clId="{B1D066AB-77FF-49E5-BE28-0FD4D6C6FAC9}" dt="2024-05-23T14:08:54.106" v="2641" actId="20577"/>
          <ac:spMkLst>
            <pc:docMk/>
            <pc:sldMk cId="685063658" sldId="268"/>
            <ac:spMk id="25" creationId="{8FABCE63-6BDA-7A02-A850-170DE5347418}"/>
          </ac:spMkLst>
        </pc:spChg>
        <pc:spChg chg="add mod">
          <ac:chgData name="Giacomo Orsenigo" userId="0e220530-cc31-4d23-a141-a9a10573e394" providerId="ADAL" clId="{B1D066AB-77FF-49E5-BE28-0FD4D6C6FAC9}" dt="2024-05-23T14:09:07.104" v="2644" actId="1076"/>
          <ac:spMkLst>
            <pc:docMk/>
            <pc:sldMk cId="685063658" sldId="268"/>
            <ac:spMk id="26" creationId="{2909E202-D7B8-6CC4-2BEE-6679ECC0265A}"/>
          </ac:spMkLst>
        </pc:spChg>
        <pc:grpChg chg="del">
          <ac:chgData name="Giacomo Orsenigo" userId="0e220530-cc31-4d23-a141-a9a10573e394" providerId="ADAL" clId="{B1D066AB-77FF-49E5-BE28-0FD4D6C6FAC9}" dt="2024-05-23T14:09:11.153" v="2646" actId="478"/>
          <ac:grpSpMkLst>
            <pc:docMk/>
            <pc:sldMk cId="685063658" sldId="268"/>
            <ac:grpSpMk id="15" creationId="{477116BE-99E2-DA44-14FB-6C4AF580259A}"/>
          </ac:grpSpMkLst>
        </pc:grpChg>
        <pc:picChg chg="del">
          <ac:chgData name="Giacomo Orsenigo" userId="0e220530-cc31-4d23-a141-a9a10573e394" providerId="ADAL" clId="{B1D066AB-77FF-49E5-BE28-0FD4D6C6FAC9}" dt="2024-05-23T14:09:12.680" v="2648" actId="478"/>
          <ac:picMkLst>
            <pc:docMk/>
            <pc:sldMk cId="685063658" sldId="268"/>
            <ac:picMk id="48" creationId="{BF69E5C3-A414-7E3E-0256-987207C65285}"/>
          </ac:picMkLst>
        </pc:picChg>
      </pc:sldChg>
      <pc:sldChg chg="addSp delSp modSp add mod">
        <pc:chgData name="Giacomo Orsenigo" userId="0e220530-cc31-4d23-a141-a9a10573e394" providerId="ADAL" clId="{B1D066AB-77FF-49E5-BE28-0FD4D6C6FAC9}" dt="2024-05-28T17:07:35.053" v="6461" actId="790"/>
        <pc:sldMkLst>
          <pc:docMk/>
          <pc:sldMk cId="3966523128" sldId="269"/>
        </pc:sldMkLst>
        <pc:spChg chg="mod">
          <ac:chgData name="Giacomo Orsenigo" userId="0e220530-cc31-4d23-a141-a9a10573e394" providerId="ADAL" clId="{B1D066AB-77FF-49E5-BE28-0FD4D6C6FAC9}" dt="2024-05-24T16:15:48.315" v="2785" actId="20577"/>
          <ac:spMkLst>
            <pc:docMk/>
            <pc:sldMk cId="3966523128" sldId="269"/>
            <ac:spMk id="2" creationId="{E303BE9B-37ED-298D-882B-DAE33B6F4399}"/>
          </ac:spMkLst>
        </pc:spChg>
        <pc:spChg chg="add">
          <ac:chgData name="Giacomo Orsenigo" userId="0e220530-cc31-4d23-a141-a9a10573e394" providerId="ADAL" clId="{B1D066AB-77FF-49E5-BE28-0FD4D6C6FAC9}" dt="2024-05-24T16:15:56.386" v="2790"/>
          <ac:spMkLst>
            <pc:docMk/>
            <pc:sldMk cId="3966523128" sldId="269"/>
            <ac:spMk id="3" creationId="{FD85A924-4CDC-6D98-1309-A4D2412FD74B}"/>
          </ac:spMkLst>
        </pc:spChg>
        <pc:spChg chg="add">
          <ac:chgData name="Giacomo Orsenigo" userId="0e220530-cc31-4d23-a141-a9a10573e394" providerId="ADAL" clId="{B1D066AB-77FF-49E5-BE28-0FD4D6C6FAC9}" dt="2024-05-24T16:15:57.748" v="2791"/>
          <ac:spMkLst>
            <pc:docMk/>
            <pc:sldMk cId="3966523128" sldId="269"/>
            <ac:spMk id="6" creationId="{5B40693D-6F33-EBD3-F65F-135541611880}"/>
          </ac:spMkLst>
        </pc:spChg>
        <pc:spChg chg="add mod">
          <ac:chgData name="Giacomo Orsenigo" userId="0e220530-cc31-4d23-a141-a9a10573e394" providerId="ADAL" clId="{B1D066AB-77FF-49E5-BE28-0FD4D6C6FAC9}" dt="2024-05-28T17:07:35.053" v="6461" actId="790"/>
          <ac:spMkLst>
            <pc:docMk/>
            <pc:sldMk cId="3966523128" sldId="269"/>
            <ac:spMk id="7" creationId="{34EA01DB-BA52-7A24-A55B-5FA8D79B14CE}"/>
          </ac:spMkLst>
        </pc:spChg>
        <pc:spChg chg="del">
          <ac:chgData name="Giacomo Orsenigo" userId="0e220530-cc31-4d23-a141-a9a10573e394" providerId="ADAL" clId="{B1D066AB-77FF-49E5-BE28-0FD4D6C6FAC9}" dt="2024-05-24T16:15:51.647" v="2787" actId="478"/>
          <ac:spMkLst>
            <pc:docMk/>
            <pc:sldMk cId="3966523128" sldId="269"/>
            <ac:spMk id="8" creationId="{5B21954A-A97A-1E68-23D6-B82344955A7B}"/>
          </ac:spMkLst>
        </pc:spChg>
        <pc:spChg chg="add mod">
          <ac:chgData name="Giacomo Orsenigo" userId="0e220530-cc31-4d23-a141-a9a10573e394" providerId="ADAL" clId="{B1D066AB-77FF-49E5-BE28-0FD4D6C6FAC9}" dt="2024-05-24T16:16:03.022" v="2794" actId="1076"/>
          <ac:spMkLst>
            <pc:docMk/>
            <pc:sldMk cId="3966523128" sldId="269"/>
            <ac:spMk id="9" creationId="{E4C65FF6-1628-DD07-0706-1A651E2FA354}"/>
          </ac:spMkLst>
        </pc:spChg>
        <pc:spChg chg="add mod">
          <ac:chgData name="Giacomo Orsenigo" userId="0e220530-cc31-4d23-a141-a9a10573e394" providerId="ADAL" clId="{B1D066AB-77FF-49E5-BE28-0FD4D6C6FAC9}" dt="2024-05-24T16:16:13.051" v="2801" actId="20577"/>
          <ac:spMkLst>
            <pc:docMk/>
            <pc:sldMk cId="3966523128" sldId="269"/>
            <ac:spMk id="10" creationId="{23932831-7084-C996-11F4-9637CC115A63}"/>
          </ac:spMkLst>
        </pc:spChg>
        <pc:spChg chg="add">
          <ac:chgData name="Giacomo Orsenigo" userId="0e220530-cc31-4d23-a141-a9a10573e394" providerId="ADAL" clId="{B1D066AB-77FF-49E5-BE28-0FD4D6C6FAC9}" dt="2024-05-24T16:16:10.165" v="2796"/>
          <ac:spMkLst>
            <pc:docMk/>
            <pc:sldMk cId="3966523128" sldId="269"/>
            <ac:spMk id="11" creationId="{7A8F0CE5-5D22-3411-C3E1-0A875AD3486B}"/>
          </ac:spMkLst>
        </pc:spChg>
        <pc:spChg chg="add del mod">
          <ac:chgData name="Giacomo Orsenigo" userId="0e220530-cc31-4d23-a141-a9a10573e394" providerId="ADAL" clId="{B1D066AB-77FF-49E5-BE28-0FD4D6C6FAC9}" dt="2024-05-24T16:16:54.841" v="2954" actId="478"/>
          <ac:spMkLst>
            <pc:docMk/>
            <pc:sldMk cId="3966523128" sldId="269"/>
            <ac:spMk id="12" creationId="{02620C8A-6EA1-33F6-847E-CAE27592F9C4}"/>
          </ac:spMkLst>
        </pc:spChg>
        <pc:spChg chg="add mod">
          <ac:chgData name="Giacomo Orsenigo" userId="0e220530-cc31-4d23-a141-a9a10573e394" providerId="ADAL" clId="{B1D066AB-77FF-49E5-BE28-0FD4D6C6FAC9}" dt="2024-05-28T17:07:35.053" v="6461" actId="790"/>
          <ac:spMkLst>
            <pc:docMk/>
            <pc:sldMk cId="3966523128" sldId="269"/>
            <ac:spMk id="14" creationId="{ED35446F-D14D-8446-D71D-FCE12F4B2C4E}"/>
          </ac:spMkLst>
        </pc:spChg>
        <pc:spChg chg="add mod">
          <ac:chgData name="Giacomo Orsenigo" userId="0e220530-cc31-4d23-a141-a9a10573e394" providerId="ADAL" clId="{B1D066AB-77FF-49E5-BE28-0FD4D6C6FAC9}" dt="2024-05-28T17:07:35.053" v="6461" actId="790"/>
          <ac:spMkLst>
            <pc:docMk/>
            <pc:sldMk cId="3966523128" sldId="269"/>
            <ac:spMk id="15" creationId="{37720D51-7D8E-0041-23F8-47C29C6734A7}"/>
          </ac:spMkLst>
        </pc:spChg>
        <pc:spChg chg="add mod">
          <ac:chgData name="Giacomo Orsenigo" userId="0e220530-cc31-4d23-a141-a9a10573e394" providerId="ADAL" clId="{B1D066AB-77FF-49E5-BE28-0FD4D6C6FAC9}" dt="2024-05-28T17:07:35.053" v="6461" actId="790"/>
          <ac:spMkLst>
            <pc:docMk/>
            <pc:sldMk cId="3966523128" sldId="269"/>
            <ac:spMk id="19" creationId="{403627D5-DE1C-D439-E3D1-BE7940AC6F72}"/>
          </ac:spMkLst>
        </pc:spChg>
        <pc:spChg chg="add mod">
          <ac:chgData name="Giacomo Orsenigo" userId="0e220530-cc31-4d23-a141-a9a10573e394" providerId="ADAL" clId="{B1D066AB-77FF-49E5-BE28-0FD4D6C6FAC9}" dt="2024-05-28T17:07:35.053" v="6461" actId="790"/>
          <ac:spMkLst>
            <pc:docMk/>
            <pc:sldMk cId="3966523128" sldId="269"/>
            <ac:spMk id="20" creationId="{59777933-561B-1433-AA60-E7EF427F75F7}"/>
          </ac:spMkLst>
        </pc:spChg>
        <pc:picChg chg="del">
          <ac:chgData name="Giacomo Orsenigo" userId="0e220530-cc31-4d23-a141-a9a10573e394" providerId="ADAL" clId="{B1D066AB-77FF-49E5-BE28-0FD4D6C6FAC9}" dt="2024-05-24T16:15:49.816" v="2786" actId="478"/>
          <ac:picMkLst>
            <pc:docMk/>
            <pc:sldMk cId="3966523128" sldId="269"/>
            <ac:picMk id="7" creationId="{A1A409E3-9181-8ECE-DD36-F4910908EC75}"/>
          </ac:picMkLst>
        </pc:picChg>
        <pc:cxnChg chg="add mod">
          <ac:chgData name="Giacomo Orsenigo" userId="0e220530-cc31-4d23-a141-a9a10573e394" providerId="ADAL" clId="{B1D066AB-77FF-49E5-BE28-0FD4D6C6FAC9}" dt="2024-05-25T08:39:39.658" v="4194" actId="14100"/>
          <ac:cxnSpMkLst>
            <pc:docMk/>
            <pc:sldMk cId="3966523128" sldId="269"/>
            <ac:cxnSpMk id="8" creationId="{E8563D37-0E40-C79E-4399-1857B09606BE}"/>
          </ac:cxnSpMkLst>
        </pc:cxnChg>
        <pc:cxnChg chg="add mod">
          <ac:chgData name="Giacomo Orsenigo" userId="0e220530-cc31-4d23-a141-a9a10573e394" providerId="ADAL" clId="{B1D066AB-77FF-49E5-BE28-0FD4D6C6FAC9}" dt="2024-05-24T17:19:22.032" v="4156" actId="1036"/>
          <ac:cxnSpMkLst>
            <pc:docMk/>
            <pc:sldMk cId="3966523128" sldId="269"/>
            <ac:cxnSpMk id="17" creationId="{EC3B8D32-28CA-4E85-5371-673AAD39FC0D}"/>
          </ac:cxnSpMkLst>
        </pc:cxnChg>
        <pc:cxnChg chg="add mod">
          <ac:chgData name="Giacomo Orsenigo" userId="0e220530-cc31-4d23-a141-a9a10573e394" providerId="ADAL" clId="{B1D066AB-77FF-49E5-BE28-0FD4D6C6FAC9}" dt="2024-05-24T17:19:22.032" v="4156" actId="1036"/>
          <ac:cxnSpMkLst>
            <pc:docMk/>
            <pc:sldMk cId="3966523128" sldId="269"/>
            <ac:cxnSpMk id="21" creationId="{858A7C5D-0BE8-5D67-5E1D-F99C762F6E0E}"/>
          </ac:cxnSpMkLst>
        </pc:cxnChg>
        <pc:cxnChg chg="add mod">
          <ac:chgData name="Giacomo Orsenigo" userId="0e220530-cc31-4d23-a141-a9a10573e394" providerId="ADAL" clId="{B1D066AB-77FF-49E5-BE28-0FD4D6C6FAC9}" dt="2024-05-25T08:38:50.541" v="4179" actId="14100"/>
          <ac:cxnSpMkLst>
            <pc:docMk/>
            <pc:sldMk cId="3966523128" sldId="269"/>
            <ac:cxnSpMk id="24" creationId="{82C62B98-38C5-D28E-0AC0-1D82C2C88D93}"/>
          </ac:cxnSpMkLst>
        </pc:cxnChg>
      </pc:sldChg>
      <pc:sldChg chg="add del">
        <pc:chgData name="Giacomo Orsenigo" userId="0e220530-cc31-4d23-a141-a9a10573e394" providerId="ADAL" clId="{B1D066AB-77FF-49E5-BE28-0FD4D6C6FAC9}" dt="2024-05-24T16:15:52.606" v="2789"/>
        <pc:sldMkLst>
          <pc:docMk/>
          <pc:sldMk cId="420765077" sldId="270"/>
        </pc:sldMkLst>
      </pc:sldChg>
      <pc:sldChg chg="addSp delSp modSp add mod">
        <pc:chgData name="Giacomo Orsenigo" userId="0e220530-cc31-4d23-a141-a9a10573e394" providerId="ADAL" clId="{B1D066AB-77FF-49E5-BE28-0FD4D6C6FAC9}" dt="2024-05-28T17:07:22.822" v="6460" actId="790"/>
        <pc:sldMkLst>
          <pc:docMk/>
          <pc:sldMk cId="3955156056" sldId="270"/>
        </pc:sldMkLst>
        <pc:spChg chg="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2" creationId="{E303BE9B-37ED-298D-882B-DAE33B6F4399}"/>
          </ac:spMkLst>
        </pc:spChg>
        <pc:spChg chg="add">
          <ac:chgData name="Giacomo Orsenigo" userId="0e220530-cc31-4d23-a141-a9a10573e394" providerId="ADAL" clId="{B1D066AB-77FF-49E5-BE28-0FD4D6C6FAC9}" dt="2024-05-24T16:36:12.610" v="3230"/>
          <ac:spMkLst>
            <pc:docMk/>
            <pc:sldMk cId="3955156056" sldId="270"/>
            <ac:spMk id="3" creationId="{FA87180D-D559-6A97-9C85-EDB4F67C1522}"/>
          </ac:spMkLst>
        </pc:spChg>
        <pc:spChg chg="mod">
          <ac:chgData name="Giacomo Orsenigo" userId="0e220530-cc31-4d23-a141-a9a10573e394" providerId="ADAL" clId="{B1D066AB-77FF-49E5-BE28-0FD4D6C6FAC9}" dt="2024-05-24T16:45:28.754" v="3712" actId="1076"/>
          <ac:spMkLst>
            <pc:docMk/>
            <pc:sldMk cId="3955156056" sldId="270"/>
            <ac:spMk id="4" creationId="{EB2A02AF-7444-2EC7-B768-A1E8578BF5E4}"/>
          </ac:spMkLst>
        </pc:spChg>
        <pc:spChg chg="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5" creationId="{EDC6C510-9FC6-2EE8-D765-4CFCAA9E1696}"/>
          </ac:spMkLst>
        </pc:spChg>
        <pc:spChg chg="mod">
          <ac:chgData name="Giacomo Orsenigo" userId="0e220530-cc31-4d23-a141-a9a10573e394" providerId="ADAL" clId="{B1D066AB-77FF-49E5-BE28-0FD4D6C6FAC9}" dt="2024-05-28T17:07:12.138" v="6459" actId="790"/>
          <ac:spMkLst>
            <pc:docMk/>
            <pc:sldMk cId="3955156056" sldId="270"/>
            <ac:spMk id="6" creationId="{7EE28BE1-3D05-594C-DF8D-CF57A2EB51A4}"/>
          </ac:spMkLst>
        </pc:spChg>
        <pc:spChg chg="add del mod">
          <ac:chgData name="Giacomo Orsenigo" userId="0e220530-cc31-4d23-a141-a9a10573e394" providerId="ADAL" clId="{B1D066AB-77FF-49E5-BE28-0FD4D6C6FAC9}" dt="2024-05-24T16:45:10.994" v="3709" actId="478"/>
          <ac:spMkLst>
            <pc:docMk/>
            <pc:sldMk cId="3955156056" sldId="270"/>
            <ac:spMk id="6" creationId="{912AE312-4845-D12B-B5B7-72AE1AC9D72B}"/>
          </ac:spMkLst>
        </pc:spChg>
        <pc:spChg chg="add 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12" creationId="{71C9CD5F-D430-28D4-34D8-CC20B7CBFE4A}"/>
          </ac:spMkLst>
        </pc:spChg>
        <pc:spChg chg="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14" creationId="{ED35446F-D14D-8446-D71D-FCE12F4B2C4E}"/>
          </ac:spMkLst>
        </pc:spChg>
        <pc:spChg chg="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15" creationId="{37720D51-7D8E-0041-23F8-47C29C6734A7}"/>
          </ac:spMkLst>
        </pc:spChg>
        <pc:spChg chg="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19" creationId="{403627D5-DE1C-D439-E3D1-BE7940AC6F72}"/>
          </ac:spMkLst>
        </pc:spChg>
        <pc:spChg chg="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20" creationId="{59777933-561B-1433-AA60-E7EF427F75F7}"/>
          </ac:spMkLst>
        </pc:spChg>
        <pc:spChg chg="add del mod">
          <ac:chgData name="Giacomo Orsenigo" userId="0e220530-cc31-4d23-a141-a9a10573e394" providerId="ADAL" clId="{B1D066AB-77FF-49E5-BE28-0FD4D6C6FAC9}" dt="2024-05-24T17:18:13.915" v="4104" actId="478"/>
          <ac:spMkLst>
            <pc:docMk/>
            <pc:sldMk cId="3955156056" sldId="270"/>
            <ac:spMk id="37" creationId="{A48786E2-2EC9-733F-0108-918B448D2408}"/>
          </ac:spMkLst>
        </pc:spChg>
        <pc:spChg chg="add 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47" creationId="{6DCC8FCE-B10D-94DA-5F48-FE8A0C071373}"/>
          </ac:spMkLst>
        </pc:spChg>
        <pc:cxnChg chg="add mod">
          <ac:chgData name="Giacomo Orsenigo" userId="0e220530-cc31-4d23-a141-a9a10573e394" providerId="ADAL" clId="{B1D066AB-77FF-49E5-BE28-0FD4D6C6FAC9}" dt="2024-05-25T08:37:48.503" v="4165" actId="14100"/>
          <ac:cxnSpMkLst>
            <pc:docMk/>
            <pc:sldMk cId="3955156056" sldId="270"/>
            <ac:cxnSpMk id="13" creationId="{E90E9778-96C3-EBA3-BB85-0FFA30A0FFA5}"/>
          </ac:cxnSpMkLst>
        </pc:cxnChg>
        <pc:cxnChg chg="mod">
          <ac:chgData name="Giacomo Orsenigo" userId="0e220530-cc31-4d23-a141-a9a10573e394" providerId="ADAL" clId="{B1D066AB-77FF-49E5-BE28-0FD4D6C6FAC9}" dt="2024-05-25T08:37:26.333" v="4157" actId="14100"/>
          <ac:cxnSpMkLst>
            <pc:docMk/>
            <pc:sldMk cId="3955156056" sldId="270"/>
            <ac:cxnSpMk id="17" creationId="{EC3B8D32-28CA-4E85-5371-673AAD39FC0D}"/>
          </ac:cxnSpMkLst>
        </pc:cxnChg>
        <pc:cxnChg chg="mod">
          <ac:chgData name="Giacomo Orsenigo" userId="0e220530-cc31-4d23-a141-a9a10573e394" providerId="ADAL" clId="{B1D066AB-77FF-49E5-BE28-0FD4D6C6FAC9}" dt="2024-05-25T08:37:40.936" v="4164" actId="14100"/>
          <ac:cxnSpMkLst>
            <pc:docMk/>
            <pc:sldMk cId="3955156056" sldId="270"/>
            <ac:cxnSpMk id="21" creationId="{858A7C5D-0BE8-5D67-5E1D-F99C762F6E0E}"/>
          </ac:cxnSpMkLst>
        </pc:cxnChg>
        <pc:cxnChg chg="mod">
          <ac:chgData name="Giacomo Orsenigo" userId="0e220530-cc31-4d23-a141-a9a10573e394" providerId="ADAL" clId="{B1D066AB-77FF-49E5-BE28-0FD4D6C6FAC9}" dt="2024-05-25T08:37:51.793" v="4166" actId="14100"/>
          <ac:cxnSpMkLst>
            <pc:docMk/>
            <pc:sldMk cId="3955156056" sldId="270"/>
            <ac:cxnSpMk id="24" creationId="{82C62B98-38C5-D28E-0AC0-1D82C2C88D93}"/>
          </ac:cxnSpMkLst>
        </pc:cxnChg>
        <pc:cxnChg chg="add mod">
          <ac:chgData name="Giacomo Orsenigo" userId="0e220530-cc31-4d23-a141-a9a10573e394" providerId="ADAL" clId="{B1D066AB-77FF-49E5-BE28-0FD4D6C6FAC9}" dt="2024-05-25T08:38:00.188" v="4169" actId="14100"/>
          <ac:cxnSpMkLst>
            <pc:docMk/>
            <pc:sldMk cId="3955156056" sldId="270"/>
            <ac:cxnSpMk id="49" creationId="{71C81454-7F62-125F-C876-1458404DDA3C}"/>
          </ac:cxnSpMkLst>
        </pc:cxnChg>
      </pc:sldChg>
      <pc:sldChg chg="del">
        <pc:chgData name="Giacomo Orsenigo" userId="0e220530-cc31-4d23-a141-a9a10573e394" providerId="ADAL" clId="{B1D066AB-77FF-49E5-BE28-0FD4D6C6FAC9}" dt="2024-05-28T17:02:13.158" v="6413" actId="2696"/>
        <pc:sldMkLst>
          <pc:docMk/>
          <pc:sldMk cId="2671793475" sldId="271"/>
        </pc:sldMkLst>
      </pc:sldChg>
      <pc:sldChg chg="modSp mod modNotesTx">
        <pc:chgData name="Giacomo Orsenigo" userId="0e220530-cc31-4d23-a141-a9a10573e394" providerId="ADAL" clId="{B1D066AB-77FF-49E5-BE28-0FD4D6C6FAC9}" dt="2024-05-28T17:12:40.880" v="6470" actId="6549"/>
        <pc:sldMkLst>
          <pc:docMk/>
          <pc:sldMk cId="656859294" sldId="272"/>
        </pc:sldMkLst>
        <pc:spChg chg="mod">
          <ac:chgData name="Giacomo Orsenigo" userId="0e220530-cc31-4d23-a141-a9a10573e394" providerId="ADAL" clId="{B1D066AB-77FF-49E5-BE28-0FD4D6C6FAC9}" dt="2024-05-28T17:08:54.465" v="6464" actId="790"/>
          <ac:spMkLst>
            <pc:docMk/>
            <pc:sldMk cId="656859294" sldId="272"/>
            <ac:spMk id="20" creationId="{0927CF5A-9D56-BAE6-5214-6B5FC0AFA18F}"/>
          </ac:spMkLst>
        </pc:spChg>
        <pc:spChg chg="mod">
          <ac:chgData name="Giacomo Orsenigo" userId="0e220530-cc31-4d23-a141-a9a10573e394" providerId="ADAL" clId="{B1D066AB-77FF-49E5-BE28-0FD4D6C6FAC9}" dt="2024-05-28T17:08:54.465" v="6464" actId="790"/>
          <ac:spMkLst>
            <pc:docMk/>
            <pc:sldMk cId="656859294" sldId="272"/>
            <ac:spMk id="31" creationId="{CF6A78AD-ADBF-5331-A6B4-F9DECA65ED62}"/>
          </ac:spMkLst>
        </pc:spChg>
        <pc:spChg chg="mod">
          <ac:chgData name="Giacomo Orsenigo" userId="0e220530-cc31-4d23-a141-a9a10573e394" providerId="ADAL" clId="{B1D066AB-77FF-49E5-BE28-0FD4D6C6FAC9}" dt="2024-05-28T17:08:54.465" v="6464" actId="790"/>
          <ac:spMkLst>
            <pc:docMk/>
            <pc:sldMk cId="656859294" sldId="272"/>
            <ac:spMk id="34" creationId="{6E56B4A7-E9A1-8B6D-C1C7-7E4F45D4912A}"/>
          </ac:spMkLst>
        </pc:spChg>
      </pc:sldChg>
      <pc:sldChg chg="new del">
        <pc:chgData name="Giacomo Orsenigo" userId="0e220530-cc31-4d23-a141-a9a10573e394" providerId="ADAL" clId="{B1D066AB-77FF-49E5-BE28-0FD4D6C6FAC9}" dt="2024-05-28T17:12:07.956" v="6469" actId="680"/>
        <pc:sldMkLst>
          <pc:docMk/>
          <pc:sldMk cId="1090178109" sldId="273"/>
        </pc:sldMkLst>
      </pc:sldChg>
      <pc:sldChg chg="new del">
        <pc:chgData name="Giacomo Orsenigo" userId="0e220530-cc31-4d23-a141-a9a10573e394" providerId="ADAL" clId="{B1D066AB-77FF-49E5-BE28-0FD4D6C6FAC9}" dt="2024-05-28T17:12:07.447" v="6468" actId="680"/>
        <pc:sldMkLst>
          <pc:docMk/>
          <pc:sldMk cId="267738184" sldId="274"/>
        </pc:sldMkLst>
      </pc:sldChg>
    </pc:docChg>
  </pc:docChgLst>
  <pc:docChgLst>
    <pc:chgData name="Francesco Spangaro" userId="S::10734844@polimi.it::ba3753b7-8d44-4270-9361-938b439740f0" providerId="AD" clId="Web-{7182E702-E6B1-3165-C8DF-F11C8764D994}"/>
    <pc:docChg chg="modSld">
      <pc:chgData name="Francesco Spangaro" userId="S::10734844@polimi.it::ba3753b7-8d44-4270-9361-938b439740f0" providerId="AD" clId="Web-{7182E702-E6B1-3165-C8DF-F11C8764D994}" dt="2024-05-25T08:33:00.177" v="393" actId="20577"/>
      <pc:docMkLst>
        <pc:docMk/>
      </pc:docMkLst>
      <pc:sldChg chg="modSp">
        <pc:chgData name="Francesco Spangaro" userId="S::10734844@polimi.it::ba3753b7-8d44-4270-9361-938b439740f0" providerId="AD" clId="Web-{7182E702-E6B1-3165-C8DF-F11C8764D994}" dt="2024-05-25T08:17:08.938" v="20" actId="20577"/>
        <pc:sldMkLst>
          <pc:docMk/>
          <pc:sldMk cId="2889831294" sldId="256"/>
        </pc:sldMkLst>
        <pc:spChg chg="mod">
          <ac:chgData name="Francesco Spangaro" userId="S::10734844@polimi.it::ba3753b7-8d44-4270-9361-938b439740f0" providerId="AD" clId="Web-{7182E702-E6B1-3165-C8DF-F11C8764D994}" dt="2024-05-25T08:17:08.938" v="20" actId="20577"/>
          <ac:spMkLst>
            <pc:docMk/>
            <pc:sldMk cId="2889831294" sldId="256"/>
            <ac:spMk id="5" creationId="{F1A0EA7B-A6B8-C0F5-4949-B7BF32EC4D6E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23:27.521" v="115" actId="20577"/>
        <pc:sldMkLst>
          <pc:docMk/>
          <pc:sldMk cId="941844537" sldId="257"/>
        </pc:sldMkLst>
        <pc:spChg chg="del">
          <ac:chgData name="Francesco Spangaro" userId="S::10734844@polimi.it::ba3753b7-8d44-4270-9361-938b439740f0" providerId="AD" clId="Web-{7182E702-E6B1-3165-C8DF-F11C8764D994}" dt="2024-05-25T08:18:40.021" v="45"/>
          <ac:spMkLst>
            <pc:docMk/>
            <pc:sldMk cId="941844537" sldId="257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40.224" v="46"/>
          <ac:spMkLst>
            <pc:docMk/>
            <pc:sldMk cId="941844537" sldId="257"/>
            <ac:spMk id="6" creationId="{8647E559-96CA-1E3F-EA15-5DAD0CD72C5C}"/>
          </ac:spMkLst>
        </pc:spChg>
        <pc:spChg chg="mod">
          <ac:chgData name="Francesco Spangaro" userId="S::10734844@polimi.it::ba3753b7-8d44-4270-9361-938b439740f0" providerId="AD" clId="Web-{7182E702-E6B1-3165-C8DF-F11C8764D994}" dt="2024-05-25T08:23:27.521" v="115" actId="20577"/>
          <ac:spMkLst>
            <pc:docMk/>
            <pc:sldMk cId="941844537" sldId="257"/>
            <ac:spMk id="8" creationId="{5B21954A-A97A-1E68-23D6-B82344955A7B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17:44.127" v="25" actId="1076"/>
        <pc:sldMkLst>
          <pc:docMk/>
          <pc:sldMk cId="1903131710" sldId="259"/>
        </pc:sldMkLst>
        <pc:spChg chg="del mod">
          <ac:chgData name="Francesco Spangaro" userId="S::10734844@polimi.it::ba3753b7-8d44-4270-9361-938b439740f0" providerId="AD" clId="Web-{7182E702-E6B1-3165-C8DF-F11C8764D994}" dt="2024-05-25T08:17:38.065" v="24"/>
          <ac:spMkLst>
            <pc:docMk/>
            <pc:sldMk cId="1903131710" sldId="259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7:44.127" v="25" actId="1076"/>
          <ac:spMkLst>
            <pc:docMk/>
            <pc:sldMk cId="1903131710" sldId="259"/>
            <ac:spMk id="7" creationId="{91102608-827B-D296-F09E-0C6C93193949}"/>
          </ac:spMkLst>
        </pc:spChg>
        <pc:spChg chg="mod">
          <ac:chgData name="Francesco Spangaro" userId="S::10734844@polimi.it::ba3753b7-8d44-4270-9361-938b439740f0" providerId="AD" clId="Web-{7182E702-E6B1-3165-C8DF-F11C8764D994}" dt="2024-05-25T08:16:18.107" v="10" actId="20577"/>
          <ac:spMkLst>
            <pc:docMk/>
            <pc:sldMk cId="1903131710" sldId="259"/>
            <ac:spMk id="39" creationId="{6B86AA07-7522-DD5E-8717-9B9A423A1584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19:25.695" v="73" actId="14100"/>
        <pc:sldMkLst>
          <pc:docMk/>
          <pc:sldMk cId="475937262" sldId="260"/>
        </pc:sldMkLst>
        <pc:spChg chg="del">
          <ac:chgData name="Francesco Spangaro" userId="S::10734844@polimi.it::ba3753b7-8d44-4270-9361-938b439740f0" providerId="AD" clId="Web-{7182E702-E6B1-3165-C8DF-F11C8764D994}" dt="2024-05-25T08:17:56.284" v="28"/>
          <ac:spMkLst>
            <pc:docMk/>
            <pc:sldMk cId="475937262" sldId="260"/>
            <ac:spMk id="4" creationId="{EB2A02AF-7444-2EC7-B768-A1E8578BF5E4}"/>
          </ac:spMkLst>
        </pc:spChg>
        <pc:spChg chg="mod">
          <ac:chgData name="Francesco Spangaro" userId="S::10734844@polimi.it::ba3753b7-8d44-4270-9361-938b439740f0" providerId="AD" clId="Web-{7182E702-E6B1-3165-C8DF-F11C8764D994}" dt="2024-05-25T08:19:25.695" v="73" actId="14100"/>
          <ac:spMkLst>
            <pc:docMk/>
            <pc:sldMk cId="475937262" sldId="260"/>
            <ac:spMk id="8" creationId="{89D68277-2298-A254-A7C0-B76A0A5C6C98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00.097" v="29" actId="1076"/>
          <ac:spMkLst>
            <pc:docMk/>
            <pc:sldMk cId="475937262" sldId="260"/>
            <ac:spMk id="9" creationId="{76ABE0DD-62AA-F78B-26A5-E1BC99468D8C}"/>
          </ac:spMkLst>
        </pc:spChg>
        <pc:spChg chg="mod">
          <ac:chgData name="Francesco Spangaro" userId="S::10734844@polimi.it::ba3753b7-8d44-4270-9361-938b439740f0" providerId="AD" clId="Web-{7182E702-E6B1-3165-C8DF-F11C8764D994}" dt="2024-05-25T08:19:12.663" v="65" actId="20577"/>
          <ac:spMkLst>
            <pc:docMk/>
            <pc:sldMk cId="475937262" sldId="260"/>
            <ac:spMk id="39" creationId="{6B86AA07-7522-DD5E-8717-9B9A423A1584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20:13.214" v="85" actId="20577"/>
        <pc:sldMkLst>
          <pc:docMk/>
          <pc:sldMk cId="1966376482" sldId="262"/>
        </pc:sldMkLst>
        <pc:spChg chg="del">
          <ac:chgData name="Francesco Spangaro" userId="S::10734844@polimi.it::ba3753b7-8d44-4270-9361-938b439740f0" providerId="AD" clId="Web-{7182E702-E6B1-3165-C8DF-F11C8764D994}" dt="2024-05-25T08:18:19.598" v="37"/>
          <ac:spMkLst>
            <pc:docMk/>
            <pc:sldMk cId="1966376482" sldId="262"/>
            <ac:spMk id="4" creationId="{EB2A02AF-7444-2EC7-B768-A1E8578BF5E4}"/>
          </ac:spMkLst>
        </pc:spChg>
        <pc:spChg chg="mod">
          <ac:chgData name="Francesco Spangaro" userId="S::10734844@polimi.it::ba3753b7-8d44-4270-9361-938b439740f0" providerId="AD" clId="Web-{7182E702-E6B1-3165-C8DF-F11C8764D994}" dt="2024-05-25T08:20:13.214" v="85" actId="20577"/>
          <ac:spMkLst>
            <pc:docMk/>
            <pc:sldMk cId="1966376482" sldId="262"/>
            <ac:spMk id="8" creationId="{89D68277-2298-A254-A7C0-B76A0A5C6C98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19.879" v="38"/>
          <ac:spMkLst>
            <pc:docMk/>
            <pc:sldMk cId="1966376482" sldId="262"/>
            <ac:spMk id="14" creationId="{44822887-282F-18C2-1591-6811201E5EEA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18:07.441" v="32" actId="1076"/>
        <pc:sldMkLst>
          <pc:docMk/>
          <pc:sldMk cId="2710985118" sldId="263"/>
        </pc:sldMkLst>
        <pc:spChg chg="del">
          <ac:chgData name="Francesco Spangaro" userId="S::10734844@polimi.it::ba3753b7-8d44-4270-9361-938b439740f0" providerId="AD" clId="Web-{7182E702-E6B1-3165-C8DF-F11C8764D994}" dt="2024-05-25T08:18:02.785" v="30"/>
          <ac:spMkLst>
            <pc:docMk/>
            <pc:sldMk cId="2710985118" sldId="263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07.441" v="32" actId="1076"/>
          <ac:spMkLst>
            <pc:docMk/>
            <pc:sldMk cId="2710985118" sldId="263"/>
            <ac:spMk id="8" creationId="{7BC61599-B2C2-1DD3-C17C-A251469616D8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18:16.942" v="36" actId="1076"/>
        <pc:sldMkLst>
          <pc:docMk/>
          <pc:sldMk cId="4190760898" sldId="264"/>
        </pc:sldMkLst>
        <pc:spChg chg="del mod">
          <ac:chgData name="Francesco Spangaro" userId="S::10734844@polimi.it::ba3753b7-8d44-4270-9361-938b439740f0" providerId="AD" clId="Web-{7182E702-E6B1-3165-C8DF-F11C8764D994}" dt="2024-05-25T08:18:12.629" v="34"/>
          <ac:spMkLst>
            <pc:docMk/>
            <pc:sldMk cId="4190760898" sldId="264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16.942" v="36" actId="1076"/>
          <ac:spMkLst>
            <pc:docMk/>
            <pc:sldMk cId="4190760898" sldId="264"/>
            <ac:spMk id="11" creationId="{90D24739-237F-8AB4-0295-E30A76AB67A8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20:48.512" v="94" actId="20577"/>
        <pc:sldMkLst>
          <pc:docMk/>
          <pc:sldMk cId="1799355463" sldId="265"/>
        </pc:sldMkLst>
        <pc:spChg chg="del">
          <ac:chgData name="Francesco Spangaro" userId="S::10734844@polimi.it::ba3753b7-8d44-4270-9361-938b439740f0" providerId="AD" clId="Web-{7182E702-E6B1-3165-C8DF-F11C8764D994}" dt="2024-05-25T08:18:29.224" v="39"/>
          <ac:spMkLst>
            <pc:docMk/>
            <pc:sldMk cId="1799355463" sldId="265"/>
            <ac:spMk id="4" creationId="{EB2A02AF-7444-2EC7-B768-A1E8578BF5E4}"/>
          </ac:spMkLst>
        </pc:spChg>
        <pc:spChg chg="mod">
          <ac:chgData name="Francesco Spangaro" userId="S::10734844@polimi.it::ba3753b7-8d44-4270-9361-938b439740f0" providerId="AD" clId="Web-{7182E702-E6B1-3165-C8DF-F11C8764D994}" dt="2024-05-25T08:20:48.512" v="94" actId="20577"/>
          <ac:spMkLst>
            <pc:docMk/>
            <pc:sldMk cId="1799355463" sldId="265"/>
            <ac:spMk id="21" creationId="{C83BFB3A-0A76-A17F-C5D5-5A35629B320F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29.458" v="40"/>
          <ac:spMkLst>
            <pc:docMk/>
            <pc:sldMk cId="1799355463" sldId="265"/>
            <ac:spMk id="22" creationId="{2AD02855-5704-2923-D10D-CBB7E63F565B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33:00.177" v="393" actId="20577"/>
        <pc:sldMkLst>
          <pc:docMk/>
          <pc:sldMk cId="2777351238" sldId="266"/>
        </pc:sldMkLst>
        <pc:spChg chg="del">
          <ac:chgData name="Francesco Spangaro" userId="S::10734844@polimi.it::ba3753b7-8d44-4270-9361-938b439740f0" providerId="AD" clId="Web-{7182E702-E6B1-3165-C8DF-F11C8764D994}" dt="2024-05-25T08:18:32.411" v="41"/>
          <ac:spMkLst>
            <pc:docMk/>
            <pc:sldMk cId="2777351238" sldId="266"/>
            <ac:spMk id="4" creationId="{EB2A02AF-7444-2EC7-B768-A1E8578BF5E4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3:00.177" v="393" actId="20577"/>
          <ac:spMkLst>
            <pc:docMk/>
            <pc:sldMk cId="2777351238" sldId="266"/>
            <ac:spMk id="6" creationId="{4562B018-1398-EC5A-2610-675687CFD253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2:57.474" v="392" actId="20577"/>
          <ac:spMkLst>
            <pc:docMk/>
            <pc:sldMk cId="2777351238" sldId="266"/>
            <ac:spMk id="14" creationId="{F06E6D2A-D1D0-3F5B-71D7-6B519E868B46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32.599" v="42"/>
          <ac:spMkLst>
            <pc:docMk/>
            <pc:sldMk cId="2777351238" sldId="266"/>
            <ac:spMk id="25" creationId="{EE4A99F6-0330-2330-24C6-23345787BEAF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18:35.661" v="44"/>
        <pc:sldMkLst>
          <pc:docMk/>
          <pc:sldMk cId="647797854" sldId="267"/>
        </pc:sldMkLst>
        <pc:spChg chg="del">
          <ac:chgData name="Francesco Spangaro" userId="S::10734844@polimi.it::ba3753b7-8d44-4270-9361-938b439740f0" providerId="AD" clId="Web-{7182E702-E6B1-3165-C8DF-F11C8764D994}" dt="2024-05-25T08:18:35.443" v="43"/>
          <ac:spMkLst>
            <pc:docMk/>
            <pc:sldMk cId="647797854" sldId="267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35.661" v="44"/>
          <ac:spMkLst>
            <pc:docMk/>
            <pc:sldMk cId="647797854" sldId="267"/>
            <ac:spMk id="29" creationId="{D1D269DC-B0CF-D7CF-B1E6-72CBA18AB148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32:21.237" v="388" actId="20577"/>
        <pc:sldMkLst>
          <pc:docMk/>
          <pc:sldMk cId="3966523128" sldId="269"/>
        </pc:sldMkLst>
        <pc:spChg chg="del">
          <ac:chgData name="Francesco Spangaro" userId="S::10734844@polimi.it::ba3753b7-8d44-4270-9361-938b439740f0" providerId="AD" clId="Web-{7182E702-E6B1-3165-C8DF-F11C8764D994}" dt="2024-05-25T08:18:43.474" v="47"/>
          <ac:spMkLst>
            <pc:docMk/>
            <pc:sldMk cId="3966523128" sldId="269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43.740" v="48"/>
          <ac:spMkLst>
            <pc:docMk/>
            <pc:sldMk cId="3966523128" sldId="269"/>
            <ac:spMk id="6" creationId="{91625D7E-ABD3-D94E-CEB9-9BED2F5E36C2}"/>
          </ac:spMkLst>
        </pc:spChg>
        <pc:spChg chg="mod">
          <ac:chgData name="Francesco Spangaro" userId="S::10734844@polimi.it::ba3753b7-8d44-4270-9361-938b439740f0" providerId="AD" clId="Web-{7182E702-E6B1-3165-C8DF-F11C8764D994}" dt="2024-05-25T08:26:11.561" v="175" actId="20577"/>
          <ac:spMkLst>
            <pc:docMk/>
            <pc:sldMk cId="3966523128" sldId="269"/>
            <ac:spMk id="14" creationId="{ED35446F-D14D-8446-D71D-FCE12F4B2C4E}"/>
          </ac:spMkLst>
        </pc:spChg>
        <pc:spChg chg="mod">
          <ac:chgData name="Francesco Spangaro" userId="S::10734844@polimi.it::ba3753b7-8d44-4270-9361-938b439740f0" providerId="AD" clId="Web-{7182E702-E6B1-3165-C8DF-F11C8764D994}" dt="2024-05-25T08:25:16.480" v="156" actId="20577"/>
          <ac:spMkLst>
            <pc:docMk/>
            <pc:sldMk cId="3966523128" sldId="269"/>
            <ac:spMk id="15" creationId="{37720D51-7D8E-0041-23F8-47C29C6734A7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2:15.768" v="387" actId="20577"/>
          <ac:spMkLst>
            <pc:docMk/>
            <pc:sldMk cId="3966523128" sldId="269"/>
            <ac:spMk id="19" creationId="{403627D5-DE1C-D439-E3D1-BE7940AC6F72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2:21.237" v="388" actId="20577"/>
          <ac:spMkLst>
            <pc:docMk/>
            <pc:sldMk cId="3966523128" sldId="269"/>
            <ac:spMk id="20" creationId="{59777933-561B-1433-AA60-E7EF427F75F7}"/>
          </ac:spMkLst>
        </pc:spChg>
        <pc:cxnChg chg="mod">
          <ac:chgData name="Francesco Spangaro" userId="S::10734844@polimi.it::ba3753b7-8d44-4270-9361-938b439740f0" providerId="AD" clId="Web-{7182E702-E6B1-3165-C8DF-F11C8764D994}" dt="2024-05-25T08:25:13.527" v="155" actId="20577"/>
          <ac:cxnSpMkLst>
            <pc:docMk/>
            <pc:sldMk cId="3966523128" sldId="269"/>
            <ac:cxnSpMk id="17" creationId="{EC3B8D32-28CA-4E85-5371-673AAD39FC0D}"/>
          </ac:cxnSpMkLst>
        </pc:cxnChg>
        <pc:cxnChg chg="mod">
          <ac:chgData name="Francesco Spangaro" userId="S::10734844@polimi.it::ba3753b7-8d44-4270-9361-938b439740f0" providerId="AD" clId="Web-{7182E702-E6B1-3165-C8DF-F11C8764D994}" dt="2024-05-25T08:32:13.706" v="385" actId="20577"/>
          <ac:cxnSpMkLst>
            <pc:docMk/>
            <pc:sldMk cId="3966523128" sldId="269"/>
            <ac:cxnSpMk id="21" creationId="{858A7C5D-0BE8-5D67-5E1D-F99C762F6E0E}"/>
          </ac:cxnSpMkLst>
        </pc:cxnChg>
        <pc:cxnChg chg="mod">
          <ac:chgData name="Francesco Spangaro" userId="S::10734844@polimi.it::ba3753b7-8d44-4270-9361-938b439740f0" providerId="AD" clId="Web-{7182E702-E6B1-3165-C8DF-F11C8764D994}" dt="2024-05-25T08:24:53.791" v="148" actId="14100"/>
          <ac:cxnSpMkLst>
            <pc:docMk/>
            <pc:sldMk cId="3966523128" sldId="269"/>
            <ac:cxnSpMk id="24" creationId="{82C62B98-38C5-D28E-0AC0-1D82C2C88D93}"/>
          </ac:cxnSpMkLst>
        </pc:cxnChg>
      </pc:sldChg>
      <pc:sldChg chg="addSp delSp modSp">
        <pc:chgData name="Francesco Spangaro" userId="S::10734844@polimi.it::ba3753b7-8d44-4270-9361-938b439740f0" providerId="AD" clId="Web-{7182E702-E6B1-3165-C8DF-F11C8764D994}" dt="2024-05-25T08:31:40.219" v="370" actId="14100"/>
        <pc:sldMkLst>
          <pc:docMk/>
          <pc:sldMk cId="3955156056" sldId="270"/>
        </pc:sldMkLst>
        <pc:spChg chg="mod">
          <ac:chgData name="Francesco Spangaro" userId="S::10734844@polimi.it::ba3753b7-8d44-4270-9361-938b439740f0" providerId="AD" clId="Web-{7182E702-E6B1-3165-C8DF-F11C8764D994}" dt="2024-05-25T08:27:02.751" v="183" actId="20577"/>
          <ac:spMkLst>
            <pc:docMk/>
            <pc:sldMk cId="3955156056" sldId="270"/>
            <ac:spMk id="2" creationId="{E303BE9B-37ED-298D-882B-DAE33B6F4399}"/>
          </ac:spMkLst>
        </pc:spChg>
        <pc:spChg chg="del">
          <ac:chgData name="Francesco Spangaro" userId="S::10734844@polimi.it::ba3753b7-8d44-4270-9361-938b439740f0" providerId="AD" clId="Web-{7182E702-E6B1-3165-C8DF-F11C8764D994}" dt="2024-05-25T08:18:47.584" v="49"/>
          <ac:spMkLst>
            <pc:docMk/>
            <pc:sldMk cId="3955156056" sldId="270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47.803" v="50"/>
          <ac:spMkLst>
            <pc:docMk/>
            <pc:sldMk cId="3955156056" sldId="270"/>
            <ac:spMk id="6" creationId="{7EE28BE1-3D05-594C-DF8D-CF57A2EB51A4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1:08.718" v="357" actId="1076"/>
          <ac:spMkLst>
            <pc:docMk/>
            <pc:sldMk cId="3955156056" sldId="270"/>
            <ac:spMk id="12" creationId="{71C9CD5F-D430-28D4-34D8-CC20B7CBFE4A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1:33.875" v="367" actId="14100"/>
          <ac:spMkLst>
            <pc:docMk/>
            <pc:sldMk cId="3955156056" sldId="270"/>
            <ac:spMk id="14" creationId="{ED35446F-D14D-8446-D71D-FCE12F4B2C4E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1:13.046" v="358" actId="1076"/>
          <ac:spMkLst>
            <pc:docMk/>
            <pc:sldMk cId="3955156056" sldId="270"/>
            <ac:spMk id="15" creationId="{37720D51-7D8E-0041-23F8-47C29C6734A7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1:03.202" v="355" actId="1076"/>
          <ac:spMkLst>
            <pc:docMk/>
            <pc:sldMk cId="3955156056" sldId="270"/>
            <ac:spMk id="19" creationId="{403627D5-DE1C-D439-E3D1-BE7940AC6F72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1:18.171" v="360" actId="1076"/>
          <ac:spMkLst>
            <pc:docMk/>
            <pc:sldMk cId="3955156056" sldId="270"/>
            <ac:spMk id="20" creationId="{59777933-561B-1433-AA60-E7EF427F75F7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1:35.016" v="368" actId="1076"/>
          <ac:spMkLst>
            <pc:docMk/>
            <pc:sldMk cId="3955156056" sldId="270"/>
            <ac:spMk id="47" creationId="{6DCC8FCE-B10D-94DA-5F48-FE8A0C071373}"/>
          </ac:spMkLst>
        </pc:spChg>
        <pc:cxnChg chg="mod">
          <ac:chgData name="Francesco Spangaro" userId="S::10734844@polimi.it::ba3753b7-8d44-4270-9361-938b439740f0" providerId="AD" clId="Web-{7182E702-E6B1-3165-C8DF-F11C8764D994}" dt="2024-05-25T08:31:15.781" v="359" actId="14100"/>
          <ac:cxnSpMkLst>
            <pc:docMk/>
            <pc:sldMk cId="3955156056" sldId="270"/>
            <ac:cxnSpMk id="13" creationId="{E90E9778-96C3-EBA3-BB85-0FFA30A0FFA5}"/>
          </ac:cxnSpMkLst>
        </pc:cxnChg>
        <pc:cxnChg chg="mod">
          <ac:chgData name="Francesco Spangaro" userId="S::10734844@polimi.it::ba3753b7-8d44-4270-9361-938b439740f0" providerId="AD" clId="Web-{7182E702-E6B1-3165-C8DF-F11C8764D994}" dt="2024-05-25T08:31:00.873" v="354" actId="14100"/>
          <ac:cxnSpMkLst>
            <pc:docMk/>
            <pc:sldMk cId="3955156056" sldId="270"/>
            <ac:cxnSpMk id="17" creationId="{EC3B8D32-28CA-4E85-5371-673AAD39FC0D}"/>
          </ac:cxnSpMkLst>
        </pc:cxnChg>
        <pc:cxnChg chg="mod">
          <ac:chgData name="Francesco Spangaro" userId="S::10734844@polimi.it::ba3753b7-8d44-4270-9361-938b439740f0" providerId="AD" clId="Web-{7182E702-E6B1-3165-C8DF-F11C8764D994}" dt="2024-05-25T08:31:06.358" v="356" actId="14100"/>
          <ac:cxnSpMkLst>
            <pc:docMk/>
            <pc:sldMk cId="3955156056" sldId="270"/>
            <ac:cxnSpMk id="21" creationId="{858A7C5D-0BE8-5D67-5E1D-F99C762F6E0E}"/>
          </ac:cxnSpMkLst>
        </pc:cxnChg>
        <pc:cxnChg chg="mod">
          <ac:chgData name="Francesco Spangaro" userId="S::10734844@polimi.it::ba3753b7-8d44-4270-9361-938b439740f0" providerId="AD" clId="Web-{7182E702-E6B1-3165-C8DF-F11C8764D994}" dt="2024-05-25T08:31:40.219" v="370" actId="14100"/>
          <ac:cxnSpMkLst>
            <pc:docMk/>
            <pc:sldMk cId="3955156056" sldId="270"/>
            <ac:cxnSpMk id="24" creationId="{82C62B98-38C5-D28E-0AC0-1D82C2C88D93}"/>
          </ac:cxnSpMkLst>
        </pc:cxnChg>
        <pc:cxnChg chg="mod">
          <ac:chgData name="Francesco Spangaro" userId="S::10734844@polimi.it::ba3753b7-8d44-4270-9361-938b439740f0" providerId="AD" clId="Web-{7182E702-E6B1-3165-C8DF-F11C8764D994}" dt="2024-05-25T08:31:35.016" v="368" actId="1076"/>
          <ac:cxnSpMkLst>
            <pc:docMk/>
            <pc:sldMk cId="3955156056" sldId="270"/>
            <ac:cxnSpMk id="49" creationId="{71C81454-7F62-125F-C876-1458404DDA3C}"/>
          </ac:cxnSpMkLst>
        </pc:cxnChg>
      </pc:sldChg>
    </pc:docChg>
  </pc:docChgLst>
  <pc:docChgLst>
    <pc:chgData name="Giacomo Orsenigo" userId="f41eed6df4b91581" providerId="LiveId" clId="{8DFAA893-A629-4847-9D1F-D2C67D0EAC70}"/>
    <pc:docChg chg="undo redo custSel delSld modSld">
      <pc:chgData name="Giacomo Orsenigo" userId="f41eed6df4b91581" providerId="LiveId" clId="{8DFAA893-A629-4847-9D1F-D2C67D0EAC70}" dt="2024-09-07T15:16:29.973" v="530"/>
      <pc:docMkLst>
        <pc:docMk/>
      </pc:docMkLst>
      <pc:sldChg chg="addSp delSp modSp mod modAnim modNotesTx">
        <pc:chgData name="Giacomo Orsenigo" userId="f41eed6df4b91581" providerId="LiveId" clId="{8DFAA893-A629-4847-9D1F-D2C67D0EAC70}" dt="2024-09-07T14:55:53.286" v="319" actId="1036"/>
        <pc:sldMkLst>
          <pc:docMk/>
          <pc:sldMk cId="475937262" sldId="260"/>
        </pc:sldMkLst>
        <pc:spChg chg="mod">
          <ac:chgData name="Giacomo Orsenigo" userId="f41eed6df4b91581" providerId="LiveId" clId="{8DFAA893-A629-4847-9D1F-D2C67D0EAC70}" dt="2024-09-07T14:44:52.450" v="52" actId="27803"/>
          <ac:spMkLst>
            <pc:docMk/>
            <pc:sldMk cId="475937262" sldId="260"/>
            <ac:spMk id="29" creationId="{A1A8C8E0-3035-AACF-2A08-4B885F178473}"/>
          </ac:spMkLst>
        </pc:spChg>
        <pc:spChg chg="mod">
          <ac:chgData name="Giacomo Orsenigo" userId="f41eed6df4b91581" providerId="LiveId" clId="{8DFAA893-A629-4847-9D1F-D2C67D0EAC70}" dt="2024-09-07T14:44:52.450" v="52" actId="27803"/>
          <ac:spMkLst>
            <pc:docMk/>
            <pc:sldMk cId="475937262" sldId="260"/>
            <ac:spMk id="30" creationId="{29EABD11-F838-C115-7214-BEE487DF80E7}"/>
          </ac:spMkLst>
        </pc:spChg>
        <pc:spChg chg="mod topLvl">
          <ac:chgData name="Giacomo Orsenigo" userId="f41eed6df4b91581" providerId="LiveId" clId="{8DFAA893-A629-4847-9D1F-D2C67D0EAC70}" dt="2024-09-07T14:47:52.493" v="202" actId="164"/>
          <ac:spMkLst>
            <pc:docMk/>
            <pc:sldMk cId="475937262" sldId="260"/>
            <ac:spMk id="34" creationId="{FD24A45E-1EC4-03AF-2764-BA2608DE29C4}"/>
          </ac:spMkLst>
        </pc:spChg>
        <pc:spChg chg="del mod">
          <ac:chgData name="Giacomo Orsenigo" userId="f41eed6df4b91581" providerId="LiveId" clId="{8DFAA893-A629-4847-9D1F-D2C67D0EAC70}" dt="2024-09-07T14:45:43.134" v="79" actId="478"/>
          <ac:spMkLst>
            <pc:docMk/>
            <pc:sldMk cId="475937262" sldId="260"/>
            <ac:spMk id="35" creationId="{86D39324-58BD-3464-F2C6-127D0CDFE343}"/>
          </ac:spMkLst>
        </pc:spChg>
        <pc:spChg chg="mod">
          <ac:chgData name="Giacomo Orsenigo" userId="f41eed6df4b91581" providerId="LiveId" clId="{8DFAA893-A629-4847-9D1F-D2C67D0EAC70}" dt="2024-09-07T14:46:28.414" v="133" actId="1037"/>
          <ac:spMkLst>
            <pc:docMk/>
            <pc:sldMk cId="475937262" sldId="260"/>
            <ac:spMk id="40" creationId="{E442807D-69F6-8C8E-FA5B-4981DC7478BF}"/>
          </ac:spMkLst>
        </pc:spChg>
        <pc:spChg chg="del mod">
          <ac:chgData name="Giacomo Orsenigo" userId="f41eed6df4b91581" providerId="LiveId" clId="{8DFAA893-A629-4847-9D1F-D2C67D0EAC70}" dt="2024-09-07T14:46:15.436" v="102" actId="478"/>
          <ac:spMkLst>
            <pc:docMk/>
            <pc:sldMk cId="475937262" sldId="260"/>
            <ac:spMk id="41" creationId="{27009E5D-70E4-B632-B737-4B3D89EC75DA}"/>
          </ac:spMkLst>
        </pc:spChg>
        <pc:spChg chg="add del mod">
          <ac:chgData name="Giacomo Orsenigo" userId="f41eed6df4b91581" providerId="LiveId" clId="{8DFAA893-A629-4847-9D1F-D2C67D0EAC70}" dt="2024-09-07T14:46:18.646" v="104"/>
          <ac:spMkLst>
            <pc:docMk/>
            <pc:sldMk cId="475937262" sldId="260"/>
            <ac:spMk id="42" creationId="{29B977D2-82A6-CCC2-AEE8-36A69D3B1960}"/>
          </ac:spMkLst>
        </pc:spChg>
        <pc:spChg chg="mod">
          <ac:chgData name="Giacomo Orsenigo" userId="f41eed6df4b91581" providerId="LiveId" clId="{8DFAA893-A629-4847-9D1F-D2C67D0EAC70}" dt="2024-09-07T14:47:51.793" v="195" actId="1037"/>
          <ac:spMkLst>
            <pc:docMk/>
            <pc:sldMk cId="475937262" sldId="260"/>
            <ac:spMk id="45" creationId="{4BF71AC6-EAE8-1958-33A9-DAC54F2424CD}"/>
          </ac:spMkLst>
        </pc:spChg>
        <pc:spChg chg="del mod">
          <ac:chgData name="Giacomo Orsenigo" userId="f41eed6df4b91581" providerId="LiveId" clId="{8DFAA893-A629-4847-9D1F-D2C67D0EAC70}" dt="2024-09-07T14:46:35.386" v="135" actId="478"/>
          <ac:spMkLst>
            <pc:docMk/>
            <pc:sldMk cId="475937262" sldId="260"/>
            <ac:spMk id="46" creationId="{DFB85901-4C27-957E-6C85-E5CB19AF5C4E}"/>
          </ac:spMkLst>
        </pc:spChg>
        <pc:spChg chg="mod">
          <ac:chgData name="Giacomo Orsenigo" userId="f41eed6df4b91581" providerId="LiveId" clId="{8DFAA893-A629-4847-9D1F-D2C67D0EAC70}" dt="2024-09-07T14:46:50.511" v="155" actId="1037"/>
          <ac:spMkLst>
            <pc:docMk/>
            <pc:sldMk cId="475937262" sldId="260"/>
            <ac:spMk id="49" creationId="{D468AB41-EF56-1A04-DFF7-76ABA31B6AE3}"/>
          </ac:spMkLst>
        </pc:spChg>
        <pc:spChg chg="del mod">
          <ac:chgData name="Giacomo Orsenigo" userId="f41eed6df4b91581" providerId="LiveId" clId="{8DFAA893-A629-4847-9D1F-D2C67D0EAC70}" dt="2024-09-07T14:46:42.232" v="137" actId="478"/>
          <ac:spMkLst>
            <pc:docMk/>
            <pc:sldMk cId="475937262" sldId="260"/>
            <ac:spMk id="50" creationId="{F6967D68-B8C7-D912-8D12-DDF3F66C9F32}"/>
          </ac:spMkLst>
        </pc:spChg>
        <pc:spChg chg="mod">
          <ac:chgData name="Giacomo Orsenigo" userId="f41eed6df4b91581" providerId="LiveId" clId="{8DFAA893-A629-4847-9D1F-D2C67D0EAC70}" dt="2024-09-07T14:47:33.968" v="181"/>
          <ac:spMkLst>
            <pc:docMk/>
            <pc:sldMk cId="475937262" sldId="260"/>
            <ac:spMk id="54" creationId="{BBA0094A-5CB9-A3D7-00DE-3D19741855A7}"/>
          </ac:spMkLst>
        </pc:spChg>
        <pc:spChg chg="mod">
          <ac:chgData name="Giacomo Orsenigo" userId="f41eed6df4b91581" providerId="LiveId" clId="{8DFAA893-A629-4847-9D1F-D2C67D0EAC70}" dt="2024-09-07T14:47:34.308" v="182"/>
          <ac:spMkLst>
            <pc:docMk/>
            <pc:sldMk cId="475937262" sldId="260"/>
            <ac:spMk id="57" creationId="{5C50CE0D-86D6-066F-CA3F-E925C5492ADD}"/>
          </ac:spMkLst>
        </pc:spChg>
        <pc:spChg chg="mod">
          <ac:chgData name="Giacomo Orsenigo" userId="f41eed6df4b91581" providerId="LiveId" clId="{8DFAA893-A629-4847-9D1F-D2C67D0EAC70}" dt="2024-09-07T14:48:10.728" v="209"/>
          <ac:spMkLst>
            <pc:docMk/>
            <pc:sldMk cId="475937262" sldId="260"/>
            <ac:spMk id="60" creationId="{3C0B13F1-6B7D-B806-3F33-5FA619A66642}"/>
          </ac:spMkLst>
        </pc:spChg>
        <pc:grpChg chg="mod">
          <ac:chgData name="Giacomo Orsenigo" userId="f41eed6df4b91581" providerId="LiveId" clId="{8DFAA893-A629-4847-9D1F-D2C67D0EAC70}" dt="2024-09-07T14:44:52.450" v="52" actId="27803"/>
          <ac:grpSpMkLst>
            <pc:docMk/>
            <pc:sldMk cId="475937262" sldId="260"/>
            <ac:grpSpMk id="11" creationId="{6F4CAFF3-C58F-8B02-04B5-7C28DBFE315C}"/>
          </ac:grpSpMkLst>
        </pc:grpChg>
        <pc:grpChg chg="add del mod">
          <ac:chgData name="Giacomo Orsenigo" userId="f41eed6df4b91581" providerId="LiveId" clId="{8DFAA893-A629-4847-9D1F-D2C67D0EAC70}" dt="2024-09-07T14:47:52.463" v="201" actId="165"/>
          <ac:grpSpMkLst>
            <pc:docMk/>
            <pc:sldMk cId="475937262" sldId="260"/>
            <ac:grpSpMk id="31" creationId="{C835B9DC-02B7-E764-E3F0-38CACF9650A8}"/>
          </ac:grpSpMkLst>
        </pc:grpChg>
        <pc:grpChg chg="add del mod">
          <ac:chgData name="Giacomo Orsenigo" userId="f41eed6df4b91581" providerId="LiveId" clId="{8DFAA893-A629-4847-9D1F-D2C67D0EAC70}" dt="2024-09-07T14:47:52.371" v="198" actId="478"/>
          <ac:grpSpMkLst>
            <pc:docMk/>
            <pc:sldMk cId="475937262" sldId="260"/>
            <ac:grpSpMk id="37" creationId="{0BDE49A5-7D36-B44E-5D26-F55503A93FDE}"/>
          </ac:grpSpMkLst>
        </pc:grpChg>
        <pc:grpChg chg="add del mod">
          <ac:chgData name="Giacomo Orsenigo" userId="f41eed6df4b91581" providerId="LiveId" clId="{8DFAA893-A629-4847-9D1F-D2C67D0EAC70}" dt="2024-09-07T14:47:52.402" v="199" actId="478"/>
          <ac:grpSpMkLst>
            <pc:docMk/>
            <pc:sldMk cId="475937262" sldId="260"/>
            <ac:grpSpMk id="43" creationId="{6F38A552-CFAA-2389-519F-67E2B1FC6A5A}"/>
          </ac:grpSpMkLst>
        </pc:grpChg>
        <pc:grpChg chg="add del mod">
          <ac:chgData name="Giacomo Orsenigo" userId="f41eed6df4b91581" providerId="LiveId" clId="{8DFAA893-A629-4847-9D1F-D2C67D0EAC70}" dt="2024-09-07T14:47:52.433" v="200" actId="478"/>
          <ac:grpSpMkLst>
            <pc:docMk/>
            <pc:sldMk cId="475937262" sldId="260"/>
            <ac:grpSpMk id="47" creationId="{0DA22FE2-EFAE-6332-A667-0A55AB38444F}"/>
          </ac:grpSpMkLst>
        </pc:grpChg>
        <pc:grpChg chg="add mod">
          <ac:chgData name="Giacomo Orsenigo" userId="f41eed6df4b91581" providerId="LiveId" clId="{8DFAA893-A629-4847-9D1F-D2C67D0EAC70}" dt="2024-09-07T14:53:41.309" v="287" actId="1035"/>
          <ac:grpSpMkLst>
            <pc:docMk/>
            <pc:sldMk cId="475937262" sldId="260"/>
            <ac:grpSpMk id="51" creationId="{71A50A4D-F64B-E33D-E76F-1487018D1F64}"/>
          </ac:grpSpMkLst>
        </pc:grpChg>
        <pc:grpChg chg="add del mod">
          <ac:chgData name="Giacomo Orsenigo" userId="f41eed6df4b91581" providerId="LiveId" clId="{8DFAA893-A629-4847-9D1F-D2C67D0EAC70}" dt="2024-09-07T14:48:09.623" v="208" actId="1076"/>
          <ac:grpSpMkLst>
            <pc:docMk/>
            <pc:sldMk cId="475937262" sldId="260"/>
            <ac:grpSpMk id="52" creationId="{46A21BA5-FDE0-D2DE-2FD3-3398E2BA0E0A}"/>
          </ac:grpSpMkLst>
        </pc:grpChg>
        <pc:grpChg chg="add del mod">
          <ac:chgData name="Giacomo Orsenigo" userId="f41eed6df4b91581" providerId="LiveId" clId="{8DFAA893-A629-4847-9D1F-D2C67D0EAC70}" dt="2024-09-07T14:50:41.655" v="226" actId="1076"/>
          <ac:grpSpMkLst>
            <pc:docMk/>
            <pc:sldMk cId="475937262" sldId="260"/>
            <ac:grpSpMk id="55" creationId="{70FBDF73-D62A-FFBB-F34F-62DA3ADD4494}"/>
          </ac:grpSpMkLst>
        </pc:grpChg>
        <pc:grpChg chg="add mod">
          <ac:chgData name="Giacomo Orsenigo" userId="f41eed6df4b91581" providerId="LiveId" clId="{8DFAA893-A629-4847-9D1F-D2C67D0EAC70}" dt="2024-09-07T14:55:53.286" v="319" actId="1036"/>
          <ac:grpSpMkLst>
            <pc:docMk/>
            <pc:sldMk cId="475937262" sldId="260"/>
            <ac:grpSpMk id="58" creationId="{C05B48DE-6F84-C873-70F4-F20783F9DFD1}"/>
          </ac:grpSpMkLst>
        </pc:grpChg>
        <pc:picChg chg="add del mod modCrop">
          <ac:chgData name="Giacomo Orsenigo" userId="f41eed6df4b91581" providerId="LiveId" clId="{8DFAA893-A629-4847-9D1F-D2C67D0EAC70}" dt="2024-09-07T14:46:13.604" v="101" actId="27803"/>
          <ac:picMkLst>
            <pc:docMk/>
            <pc:sldMk cId="475937262" sldId="260"/>
            <ac:picMk id="17" creationId="{E211124F-4576-F83C-F68E-2FE93DFD7465}"/>
          </ac:picMkLst>
        </pc:picChg>
        <pc:picChg chg="mod">
          <ac:chgData name="Giacomo Orsenigo" userId="f41eed6df4b91581" providerId="LiveId" clId="{8DFAA893-A629-4847-9D1F-D2C67D0EAC70}" dt="2024-09-07T14:44:52.450" v="52" actId="27803"/>
          <ac:picMkLst>
            <pc:docMk/>
            <pc:sldMk cId="475937262" sldId="260"/>
            <ac:picMk id="20" creationId="{98202481-AB2A-AD59-D41A-B361669BBCEC}"/>
          </ac:picMkLst>
        </pc:picChg>
        <pc:picChg chg="del mod modCrop">
          <ac:chgData name="Giacomo Orsenigo" userId="f41eed6df4b91581" providerId="LiveId" clId="{8DFAA893-A629-4847-9D1F-D2C67D0EAC70}" dt="2024-09-07T14:45:37.771" v="78" actId="27803"/>
          <ac:picMkLst>
            <pc:docMk/>
            <pc:sldMk cId="475937262" sldId="260"/>
            <ac:picMk id="21" creationId="{896A7FBB-C95E-54C1-852C-AC313FDD4E00}"/>
          </ac:picMkLst>
        </pc:picChg>
        <pc:picChg chg="del mod modCrop">
          <ac:chgData name="Giacomo Orsenigo" userId="f41eed6df4b91581" providerId="LiveId" clId="{8DFAA893-A629-4847-9D1F-D2C67D0EAC70}" dt="2024-09-07T14:46:33.316" v="134" actId="27803"/>
          <ac:picMkLst>
            <pc:docMk/>
            <pc:sldMk cId="475937262" sldId="260"/>
            <ac:picMk id="24" creationId="{14FB3458-01BD-BACD-2FAA-7F1CC0679654}"/>
          </ac:picMkLst>
        </pc:picChg>
        <pc:picChg chg="del">
          <ac:chgData name="Giacomo Orsenigo" userId="f41eed6df4b91581" providerId="LiveId" clId="{8DFAA893-A629-4847-9D1F-D2C67D0EAC70}" dt="2024-09-07T14:46:40.155" v="136" actId="27803"/>
          <ac:picMkLst>
            <pc:docMk/>
            <pc:sldMk cId="475937262" sldId="260"/>
            <ac:picMk id="27" creationId="{A6888C26-17CE-3A7A-FA4C-487930620D71}"/>
          </ac:picMkLst>
        </pc:picChg>
        <pc:picChg chg="mod topLvl">
          <ac:chgData name="Giacomo Orsenigo" userId="f41eed6df4b91581" providerId="LiveId" clId="{8DFAA893-A629-4847-9D1F-D2C67D0EAC70}" dt="2024-09-07T14:47:52.493" v="202" actId="164"/>
          <ac:picMkLst>
            <pc:docMk/>
            <pc:sldMk cId="475937262" sldId="260"/>
            <ac:picMk id="32" creationId="{1F27368B-220B-AB5B-3565-CF1BA75F7054}"/>
          </ac:picMkLst>
        </pc:picChg>
        <pc:picChg chg="mod">
          <ac:chgData name="Giacomo Orsenigo" userId="f41eed6df4b91581" providerId="LiveId" clId="{8DFAA893-A629-4847-9D1F-D2C67D0EAC70}" dt="2024-09-07T14:46:13.604" v="101" actId="27803"/>
          <ac:picMkLst>
            <pc:docMk/>
            <pc:sldMk cId="475937262" sldId="260"/>
            <ac:picMk id="38" creationId="{7D608EA2-175D-0628-6B3F-9378FD82BD9B}"/>
          </ac:picMkLst>
        </pc:picChg>
        <pc:picChg chg="mod">
          <ac:chgData name="Giacomo Orsenigo" userId="f41eed6df4b91581" providerId="LiveId" clId="{8DFAA893-A629-4847-9D1F-D2C67D0EAC70}" dt="2024-09-07T14:46:33.316" v="134" actId="27803"/>
          <ac:picMkLst>
            <pc:docMk/>
            <pc:sldMk cId="475937262" sldId="260"/>
            <ac:picMk id="44" creationId="{3DA6C8BB-DD16-E928-6882-585083DEE9E9}"/>
          </ac:picMkLst>
        </pc:picChg>
        <pc:picChg chg="mod">
          <ac:chgData name="Giacomo Orsenigo" userId="f41eed6df4b91581" providerId="LiveId" clId="{8DFAA893-A629-4847-9D1F-D2C67D0EAC70}" dt="2024-09-07T14:46:40.155" v="136" actId="27803"/>
          <ac:picMkLst>
            <pc:docMk/>
            <pc:sldMk cId="475937262" sldId="260"/>
            <ac:picMk id="48" creationId="{1159CF57-217C-BEE0-34DF-30E03788B39B}"/>
          </ac:picMkLst>
        </pc:picChg>
        <pc:picChg chg="mod">
          <ac:chgData name="Giacomo Orsenigo" userId="f41eed6df4b91581" providerId="LiveId" clId="{8DFAA893-A629-4847-9D1F-D2C67D0EAC70}" dt="2024-09-07T14:47:33.968" v="181"/>
          <ac:picMkLst>
            <pc:docMk/>
            <pc:sldMk cId="475937262" sldId="260"/>
            <ac:picMk id="53" creationId="{86C8740C-6024-B069-11BB-C877A0B08CA3}"/>
          </ac:picMkLst>
        </pc:picChg>
        <pc:picChg chg="mod">
          <ac:chgData name="Giacomo Orsenigo" userId="f41eed6df4b91581" providerId="LiveId" clId="{8DFAA893-A629-4847-9D1F-D2C67D0EAC70}" dt="2024-09-07T14:47:34.308" v="182"/>
          <ac:picMkLst>
            <pc:docMk/>
            <pc:sldMk cId="475937262" sldId="260"/>
            <ac:picMk id="56" creationId="{82F1E9D6-DE27-DD02-AD26-D65A700143CC}"/>
          </ac:picMkLst>
        </pc:picChg>
        <pc:picChg chg="mod">
          <ac:chgData name="Giacomo Orsenigo" userId="f41eed6df4b91581" providerId="LiveId" clId="{8DFAA893-A629-4847-9D1F-D2C67D0EAC70}" dt="2024-09-07T14:48:10.728" v="209"/>
          <ac:picMkLst>
            <pc:docMk/>
            <pc:sldMk cId="475937262" sldId="260"/>
            <ac:picMk id="59" creationId="{75D42939-6E6F-6427-30F0-29B370D087EF}"/>
          </ac:picMkLst>
        </pc:picChg>
      </pc:sldChg>
      <pc:sldChg chg="modSp mod modNotesTx">
        <pc:chgData name="Giacomo Orsenigo" userId="f41eed6df4b91581" providerId="LiveId" clId="{8DFAA893-A629-4847-9D1F-D2C67D0EAC70}" dt="2024-09-07T14:58:06.548" v="381" actId="20577"/>
        <pc:sldMkLst>
          <pc:docMk/>
          <pc:sldMk cId="1966376482" sldId="262"/>
        </pc:sldMkLst>
        <pc:spChg chg="mod">
          <ac:chgData name="Giacomo Orsenigo" userId="f41eed6df4b91581" providerId="LiveId" clId="{8DFAA893-A629-4847-9D1F-D2C67D0EAC70}" dt="2024-09-07T14:57:15.768" v="327" actId="20577"/>
          <ac:spMkLst>
            <pc:docMk/>
            <pc:sldMk cId="1966376482" sldId="262"/>
            <ac:spMk id="39" creationId="{6B86AA07-7522-DD5E-8717-9B9A423A1584}"/>
          </ac:spMkLst>
        </pc:spChg>
      </pc:sldChg>
      <pc:sldChg chg="modSp mod">
        <pc:chgData name="Giacomo Orsenigo" userId="f41eed6df4b91581" providerId="LiveId" clId="{8DFAA893-A629-4847-9D1F-D2C67D0EAC70}" dt="2024-09-07T15:06:12.616" v="421" actId="790"/>
        <pc:sldMkLst>
          <pc:docMk/>
          <pc:sldMk cId="3828822465" sldId="275"/>
        </pc:sldMkLst>
        <pc:spChg chg="mod">
          <ac:chgData name="Giacomo Orsenigo" userId="f41eed6df4b91581" providerId="LiveId" clId="{8DFAA893-A629-4847-9D1F-D2C67D0EAC70}" dt="2024-09-07T15:06:12.616" v="421" actId="790"/>
          <ac:spMkLst>
            <pc:docMk/>
            <pc:sldMk cId="3828822465" sldId="275"/>
            <ac:spMk id="2" creationId="{E303BE9B-37ED-298D-882B-DAE33B6F4399}"/>
          </ac:spMkLst>
        </pc:spChg>
        <pc:spChg chg="mod">
          <ac:chgData name="Giacomo Orsenigo" userId="f41eed6df4b91581" providerId="LiveId" clId="{8DFAA893-A629-4847-9D1F-D2C67D0EAC70}" dt="2024-09-07T15:06:02.785" v="420" actId="790"/>
          <ac:spMkLst>
            <pc:docMk/>
            <pc:sldMk cId="3828822465" sldId="275"/>
            <ac:spMk id="8" creationId="{5B21954A-A97A-1E68-23D6-B82344955A7B}"/>
          </ac:spMkLst>
        </pc:spChg>
        <pc:spChg chg="mod">
          <ac:chgData name="Giacomo Orsenigo" userId="f41eed6df4b91581" providerId="LiveId" clId="{8DFAA893-A629-4847-9D1F-D2C67D0EAC70}" dt="2024-09-07T15:05:08.901" v="419" actId="790"/>
          <ac:spMkLst>
            <pc:docMk/>
            <pc:sldMk cId="3828822465" sldId="275"/>
            <ac:spMk id="28" creationId="{40049318-86E7-4485-9CB8-3705570F0B58}"/>
          </ac:spMkLst>
        </pc:spChg>
      </pc:sldChg>
      <pc:sldChg chg="modSp mod">
        <pc:chgData name="Giacomo Orsenigo" userId="f41eed6df4b91581" providerId="LiveId" clId="{8DFAA893-A629-4847-9D1F-D2C67D0EAC70}" dt="2024-09-07T15:09:18.184" v="426" actId="20577"/>
        <pc:sldMkLst>
          <pc:docMk/>
          <pc:sldMk cId="2909349142" sldId="276"/>
        </pc:sldMkLst>
        <pc:spChg chg="mod">
          <ac:chgData name="Giacomo Orsenigo" userId="f41eed6df4b91581" providerId="LiveId" clId="{8DFAA893-A629-4847-9D1F-D2C67D0EAC70}" dt="2024-09-07T15:09:18.184" v="426" actId="20577"/>
          <ac:spMkLst>
            <pc:docMk/>
            <pc:sldMk cId="2909349142" sldId="276"/>
            <ac:spMk id="42" creationId="{BE052282-3C50-9540-0B14-A33652389AAA}"/>
          </ac:spMkLst>
        </pc:spChg>
      </pc:sldChg>
      <pc:sldChg chg="addSp modSp mod modTransition modAnim">
        <pc:chgData name="Giacomo Orsenigo" userId="f41eed6df4b91581" providerId="LiveId" clId="{8DFAA893-A629-4847-9D1F-D2C67D0EAC70}" dt="2024-09-07T15:16:29.973" v="530"/>
        <pc:sldMkLst>
          <pc:docMk/>
          <pc:sldMk cId="2864584109" sldId="277"/>
        </pc:sldMkLst>
        <pc:spChg chg="add mod">
          <ac:chgData name="Giacomo Orsenigo" userId="f41eed6df4b91581" providerId="LiveId" clId="{8DFAA893-A629-4847-9D1F-D2C67D0EAC70}" dt="2024-09-07T15:11:14.920" v="465" actId="14100"/>
          <ac:spMkLst>
            <pc:docMk/>
            <pc:sldMk cId="2864584109" sldId="277"/>
            <ac:spMk id="10" creationId="{C8A1FE1B-C991-970A-5105-C29B623826C5}"/>
          </ac:spMkLst>
        </pc:spChg>
        <pc:spChg chg="add mod">
          <ac:chgData name="Giacomo Orsenigo" userId="f41eed6df4b91581" providerId="LiveId" clId="{8DFAA893-A629-4847-9D1F-D2C67D0EAC70}" dt="2024-09-07T15:15:34.129" v="524"/>
          <ac:spMkLst>
            <pc:docMk/>
            <pc:sldMk cId="2864584109" sldId="277"/>
            <ac:spMk id="12" creationId="{FB369B4F-91AF-0ADE-A44A-20C48D7371E7}"/>
          </ac:spMkLst>
        </pc:spChg>
        <pc:spChg chg="add mod">
          <ac:chgData name="Giacomo Orsenigo" userId="f41eed6df4b91581" providerId="LiveId" clId="{8DFAA893-A629-4847-9D1F-D2C67D0EAC70}" dt="2024-09-07T15:15:45.289" v="526"/>
          <ac:spMkLst>
            <pc:docMk/>
            <pc:sldMk cId="2864584109" sldId="277"/>
            <ac:spMk id="19" creationId="{7382C17D-B7EE-1F64-A566-775CD54F81B6}"/>
          </ac:spMkLst>
        </pc:spChg>
        <pc:spChg chg="mod">
          <ac:chgData name="Giacomo Orsenigo" userId="f41eed6df4b91581" providerId="LiveId" clId="{8DFAA893-A629-4847-9D1F-D2C67D0EAC70}" dt="2024-09-07T15:09:22.535" v="431" actId="20577"/>
          <ac:spMkLst>
            <pc:docMk/>
            <pc:sldMk cId="2864584109" sldId="277"/>
            <ac:spMk id="24" creationId="{F44A636D-596A-B04A-4A7E-6552111973A5}"/>
          </ac:spMkLst>
        </pc:spChg>
      </pc:sldChg>
      <pc:sldChg chg="addSp delSp modSp del mod modAnim">
        <pc:chgData name="Giacomo Orsenigo" userId="f41eed6df4b91581" providerId="LiveId" clId="{8DFAA893-A629-4847-9D1F-D2C67D0EAC70}" dt="2024-09-07T15:15:48.738" v="527" actId="47"/>
        <pc:sldMkLst>
          <pc:docMk/>
          <pc:sldMk cId="2495606005" sldId="278"/>
        </pc:sldMkLst>
        <pc:spChg chg="add mod">
          <ac:chgData name="Giacomo Orsenigo" userId="f41eed6df4b91581" providerId="LiveId" clId="{8DFAA893-A629-4847-9D1F-D2C67D0EAC70}" dt="2024-09-07T15:11:21.197" v="466"/>
          <ac:spMkLst>
            <pc:docMk/>
            <pc:sldMk cId="2495606005" sldId="278"/>
            <ac:spMk id="3" creationId="{3AA9E4BF-EE7E-EB61-39BE-259728D10C57}"/>
          </ac:spMkLst>
        </pc:spChg>
        <pc:spChg chg="add del mod">
          <ac:chgData name="Giacomo Orsenigo" userId="f41eed6df4b91581" providerId="LiveId" clId="{8DFAA893-A629-4847-9D1F-D2C67D0EAC70}" dt="2024-09-07T15:15:44.224" v="525" actId="21"/>
          <ac:spMkLst>
            <pc:docMk/>
            <pc:sldMk cId="2495606005" sldId="278"/>
            <ac:spMk id="6" creationId="{59899F8C-4A47-430D-8739-F8C399B251AD}"/>
          </ac:spMkLst>
        </pc:spChg>
      </pc:sldChg>
      <pc:sldChg chg="modSp mod modAnim">
        <pc:chgData name="Giacomo Orsenigo" userId="f41eed6df4b91581" providerId="LiveId" clId="{8DFAA893-A629-4847-9D1F-D2C67D0EAC70}" dt="2024-09-07T15:02:54.424" v="418" actId="1037"/>
        <pc:sldMkLst>
          <pc:docMk/>
          <pc:sldMk cId="2045967823" sldId="280"/>
        </pc:sldMkLst>
        <pc:spChg chg="mod">
          <ac:chgData name="Giacomo Orsenigo" userId="f41eed6df4b91581" providerId="LiveId" clId="{8DFAA893-A629-4847-9D1F-D2C67D0EAC70}" dt="2024-09-07T15:02:41.272" v="399" actId="1038"/>
          <ac:spMkLst>
            <pc:docMk/>
            <pc:sldMk cId="2045967823" sldId="280"/>
            <ac:spMk id="27" creationId="{FE4EE16F-FB65-57EA-6CBA-78309E3D9544}"/>
          </ac:spMkLst>
        </pc:spChg>
        <pc:spChg chg="mod">
          <ac:chgData name="Giacomo Orsenigo" userId="f41eed6df4b91581" providerId="LiveId" clId="{8DFAA893-A629-4847-9D1F-D2C67D0EAC70}" dt="2024-09-07T15:02:54.424" v="418" actId="1037"/>
          <ac:spMkLst>
            <pc:docMk/>
            <pc:sldMk cId="2045967823" sldId="280"/>
            <ac:spMk id="46" creationId="{7D9DF06A-C3FA-3A28-B95A-222453A448E6}"/>
          </ac:spMkLst>
        </pc:spChg>
      </pc:sldChg>
    </pc:docChg>
  </pc:docChgLst>
  <pc:docChgLst>
    <pc:chgData name="Federico Saccani" userId="S::10700471@polimi.it::b6dd2c5c-0a47-4a0a-ae86-e0cc5a0bcfb7" providerId="AD" clId="Web-{B15BD12E-4038-E569-9F66-302A80536F5A}"/>
    <pc:docChg chg="addSld delSld modSld">
      <pc:chgData name="Federico Saccani" userId="S::10700471@polimi.it::b6dd2c5c-0a47-4a0a-ae86-e0cc5a0bcfb7" providerId="AD" clId="Web-{B15BD12E-4038-E569-9F66-302A80536F5A}" dt="2024-05-28T16:05:54.229" v="589" actId="20577"/>
      <pc:docMkLst>
        <pc:docMk/>
      </pc:docMkLst>
      <pc:sldChg chg="modSp">
        <pc:chgData name="Federico Saccani" userId="S::10700471@polimi.it::b6dd2c5c-0a47-4a0a-ae86-e0cc5a0bcfb7" providerId="AD" clId="Web-{B15BD12E-4038-E569-9F66-302A80536F5A}" dt="2024-05-28T16:05:47.120" v="584" actId="20577"/>
        <pc:sldMkLst>
          <pc:docMk/>
          <pc:sldMk cId="941844537" sldId="257"/>
        </pc:sldMkLst>
        <pc:spChg chg="mod">
          <ac:chgData name="Federico Saccani" userId="S::10700471@polimi.it::b6dd2c5c-0a47-4a0a-ae86-e0cc5a0bcfb7" providerId="AD" clId="Web-{B15BD12E-4038-E569-9F66-302A80536F5A}" dt="2024-05-28T15:42:02.222" v="245" actId="1076"/>
          <ac:spMkLst>
            <pc:docMk/>
            <pc:sldMk cId="941844537" sldId="257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47.120" v="584" actId="20577"/>
          <ac:spMkLst>
            <pc:docMk/>
            <pc:sldMk cId="941844537" sldId="257"/>
            <ac:spMk id="6" creationId="{8647E559-96CA-1E3F-EA15-5DAD0CD72C5C}"/>
          </ac:spMkLst>
        </pc:spChg>
      </pc:sldChg>
      <pc:sldChg chg="addSp delSp modSp">
        <pc:chgData name="Federico Saccani" userId="S::10700471@polimi.it::b6dd2c5c-0a47-4a0a-ae86-e0cc5a0bcfb7" providerId="AD" clId="Web-{B15BD12E-4038-E569-9F66-302A80536F5A}" dt="2024-05-28T16:05:11.415" v="564" actId="20577"/>
        <pc:sldMkLst>
          <pc:docMk/>
          <pc:sldMk cId="1903131710" sldId="259"/>
        </pc:sldMkLst>
        <pc:spChg chg="del mod">
          <ac:chgData name="Federico Saccani" userId="S::10700471@polimi.it::b6dd2c5c-0a47-4a0a-ae86-e0cc5a0bcfb7" providerId="AD" clId="Web-{B15BD12E-4038-E569-9F66-302A80536F5A}" dt="2024-05-28T15:32:25.937" v="8"/>
          <ac:spMkLst>
            <pc:docMk/>
            <pc:sldMk cId="1903131710" sldId="259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5:34:55.723" v="77" actId="1076"/>
          <ac:spMkLst>
            <pc:docMk/>
            <pc:sldMk cId="1903131710" sldId="259"/>
            <ac:spMk id="5" creationId="{EDC6C510-9FC6-2EE8-D765-4CFCAA9E1696}"/>
          </ac:spMkLst>
        </pc:spChg>
        <pc:spChg chg="add del mod">
          <ac:chgData name="Federico Saccani" userId="S::10700471@polimi.it::b6dd2c5c-0a47-4a0a-ae86-e0cc5a0bcfb7" providerId="AD" clId="Web-{B15BD12E-4038-E569-9F66-302A80536F5A}" dt="2024-05-28T15:32:30.390" v="10"/>
          <ac:spMkLst>
            <pc:docMk/>
            <pc:sldMk cId="1903131710" sldId="259"/>
            <ac:spMk id="6" creationId="{40D92B5C-7AFF-EC24-FA24-5DD0BE301690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11.415" v="564" actId="20577"/>
          <ac:spMkLst>
            <pc:docMk/>
            <pc:sldMk cId="1903131710" sldId="259"/>
            <ac:spMk id="7" creationId="{91102608-827B-D296-F09E-0C6C93193949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04.122" v="183" actId="1076"/>
          <ac:spMkLst>
            <pc:docMk/>
            <pc:sldMk cId="1903131710" sldId="259"/>
            <ac:spMk id="9" creationId="{7D9808D6-AD31-5AEB-E6B4-33B541925B87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15.404" v="212" actId="1076"/>
          <ac:spMkLst>
            <pc:docMk/>
            <pc:sldMk cId="1903131710" sldId="259"/>
            <ac:spMk id="10" creationId="{BADE0245-A546-7DCA-7867-9F5D7D9020BF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15.404" v="213" actId="1076"/>
          <ac:spMkLst>
            <pc:docMk/>
            <pc:sldMk cId="1903131710" sldId="259"/>
            <ac:spMk id="11" creationId="{7D0D4138-44D8-4B72-F182-5595CDE97B18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15.419" v="214" actId="1076"/>
          <ac:spMkLst>
            <pc:docMk/>
            <pc:sldMk cId="1903131710" sldId="259"/>
            <ac:spMk id="15" creationId="{BF3136BF-D5A3-1F62-37AE-85276476B9FB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15.419" v="215" actId="1076"/>
          <ac:spMkLst>
            <pc:docMk/>
            <pc:sldMk cId="1903131710" sldId="259"/>
            <ac:spMk id="17" creationId="{662588D4-024A-E688-33D6-0A65D2037741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15.435" v="216" actId="1076"/>
          <ac:spMkLst>
            <pc:docMk/>
            <pc:sldMk cId="1903131710" sldId="259"/>
            <ac:spMk id="20" creationId="{B220283B-BFFE-BD2E-887D-7F0DC19CF685}"/>
          </ac:spMkLst>
        </pc:spChg>
        <pc:spChg chg="mod">
          <ac:chgData name="Federico Saccani" userId="S::10700471@polimi.it::b6dd2c5c-0a47-4a0a-ae86-e0cc5a0bcfb7" providerId="AD" clId="Web-{B15BD12E-4038-E569-9F66-302A80536F5A}" dt="2024-05-28T15:39:09.653" v="184" actId="1076"/>
          <ac:spMkLst>
            <pc:docMk/>
            <pc:sldMk cId="1903131710" sldId="259"/>
            <ac:spMk id="39" creationId="{6B86AA07-7522-DD5E-8717-9B9A423A1584}"/>
          </ac:spMkLst>
        </pc:spChg>
        <pc:picChg chg="mod">
          <ac:chgData name="Federico Saccani" userId="S::10700471@polimi.it::b6dd2c5c-0a47-4a0a-ae86-e0cc5a0bcfb7" providerId="AD" clId="Web-{B15BD12E-4038-E569-9F66-302A80536F5A}" dt="2024-05-28T15:39:15.310" v="201" actId="1076"/>
          <ac:picMkLst>
            <pc:docMk/>
            <pc:sldMk cId="1903131710" sldId="259"/>
            <ac:picMk id="3" creationId="{8A0B8A4D-5E1F-D258-FDE5-961C93CD3920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9:15.310" v="202" actId="1076"/>
          <ac:picMkLst>
            <pc:docMk/>
            <pc:sldMk cId="1903131710" sldId="259"/>
            <ac:picMk id="12" creationId="{0ED66DFB-2944-104F-1E72-ED1F8947BC67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9:15.325" v="203" actId="1076"/>
          <ac:picMkLst>
            <pc:docMk/>
            <pc:sldMk cId="1903131710" sldId="259"/>
            <ac:picMk id="13" creationId="{E69F2073-9900-FF9E-025A-2CBD08BEFCA5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9:15.341" v="204" actId="1076"/>
          <ac:picMkLst>
            <pc:docMk/>
            <pc:sldMk cId="1903131710" sldId="259"/>
            <ac:picMk id="14" creationId="{6EF8AC2B-4966-1EFE-B2FE-D9D30E7C0FED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9:15.341" v="205" actId="1076"/>
          <ac:picMkLst>
            <pc:docMk/>
            <pc:sldMk cId="1903131710" sldId="259"/>
            <ac:picMk id="16" creationId="{87C6B56F-2A41-4862-694F-96EE4566AE11}"/>
          </ac:picMkLst>
        </pc:picChg>
        <pc:cxnChg chg="mod">
          <ac:chgData name="Federico Saccani" userId="S::10700471@polimi.it::b6dd2c5c-0a47-4a0a-ae86-e0cc5a0bcfb7" providerId="AD" clId="Web-{B15BD12E-4038-E569-9F66-302A80536F5A}" dt="2024-05-28T15:39:15.357" v="206" actId="1076"/>
          <ac:cxnSpMkLst>
            <pc:docMk/>
            <pc:sldMk cId="1903131710" sldId="259"/>
            <ac:cxnSpMk id="18" creationId="{E8F702F7-B163-122F-FC4A-F1090F73A485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9:15.357" v="207" actId="1076"/>
          <ac:cxnSpMkLst>
            <pc:docMk/>
            <pc:sldMk cId="1903131710" sldId="259"/>
            <ac:cxnSpMk id="19" creationId="{4565BBDE-5BDF-6B78-A186-4A33F6B4760D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9:15.372" v="208" actId="1076"/>
          <ac:cxnSpMkLst>
            <pc:docMk/>
            <pc:sldMk cId="1903131710" sldId="259"/>
            <ac:cxnSpMk id="22" creationId="{7E9ACFD9-5803-E418-90E4-B24400C9089E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9:15.372" v="209" actId="1076"/>
          <ac:cxnSpMkLst>
            <pc:docMk/>
            <pc:sldMk cId="1903131710" sldId="259"/>
            <ac:cxnSpMk id="25" creationId="{8B928C43-541E-81F4-9FA5-25B6CCE0E3D8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9:15.388" v="210" actId="1076"/>
          <ac:cxnSpMkLst>
            <pc:docMk/>
            <pc:sldMk cId="1903131710" sldId="259"/>
            <ac:cxnSpMk id="33" creationId="{DE65F6F9-2D1B-AEA7-E8EE-C1045B57B53A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9:15.388" v="211" actId="1076"/>
          <ac:cxnSpMkLst>
            <pc:docMk/>
            <pc:sldMk cId="1903131710" sldId="259"/>
            <ac:cxnSpMk id="36" creationId="{B38BEF94-6E16-5CB5-F9D4-133687896353}"/>
          </ac:cxnSpMkLst>
        </pc:cxnChg>
      </pc:sldChg>
      <pc:sldChg chg="modSp">
        <pc:chgData name="Federico Saccani" userId="S::10700471@polimi.it::b6dd2c5c-0a47-4a0a-ae86-e0cc5a0bcfb7" providerId="AD" clId="Web-{B15BD12E-4038-E569-9F66-302A80536F5A}" dt="2024-05-28T16:05:15.384" v="566" actId="20577"/>
        <pc:sldMkLst>
          <pc:docMk/>
          <pc:sldMk cId="475937262" sldId="260"/>
        </pc:sldMkLst>
        <pc:spChg chg="mod">
          <ac:chgData name="Federico Saccani" userId="S::10700471@polimi.it::b6dd2c5c-0a47-4a0a-ae86-e0cc5a0bcfb7" providerId="AD" clId="Web-{B15BD12E-4038-E569-9F66-302A80536F5A}" dt="2024-05-28T15:44:02.491" v="286" actId="20577"/>
          <ac:spMkLst>
            <pc:docMk/>
            <pc:sldMk cId="475937262" sldId="260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5:44:35.945" v="292" actId="20577"/>
          <ac:spMkLst>
            <pc:docMk/>
            <pc:sldMk cId="475937262" sldId="260"/>
            <ac:spMk id="8" creationId="{89D68277-2298-A254-A7C0-B76A0A5C6C98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15.384" v="566" actId="20577"/>
          <ac:spMkLst>
            <pc:docMk/>
            <pc:sldMk cId="475937262" sldId="260"/>
            <ac:spMk id="9" creationId="{76ABE0DD-62AA-F78B-26A5-E1BC99468D8C}"/>
          </ac:spMkLst>
        </pc:spChg>
        <pc:spChg chg="mod">
          <ac:chgData name="Federico Saccani" userId="S::10700471@polimi.it::b6dd2c5c-0a47-4a0a-ae86-e0cc5a0bcfb7" providerId="AD" clId="Web-{B15BD12E-4038-E569-9F66-302A80536F5A}" dt="2024-05-28T15:38:01.948" v="179" actId="1076"/>
          <ac:spMkLst>
            <pc:docMk/>
            <pc:sldMk cId="475937262" sldId="260"/>
            <ac:spMk id="39" creationId="{6B86AA07-7522-DD5E-8717-9B9A423A1584}"/>
          </ac:spMkLst>
        </pc:spChg>
        <pc:grpChg chg="mod">
          <ac:chgData name="Federico Saccani" userId="S::10700471@polimi.it::b6dd2c5c-0a47-4a0a-ae86-e0cc5a0bcfb7" providerId="AD" clId="Web-{B15BD12E-4038-E569-9F66-302A80536F5A}" dt="2024-05-28T15:37:58.807" v="173" actId="1076"/>
          <ac:grpSpMkLst>
            <pc:docMk/>
            <pc:sldMk cId="475937262" sldId="260"/>
            <ac:grpSpMk id="4" creationId="{FEC4E908-43FE-7840-1F2D-28F20CE22FCA}"/>
          </ac:grpSpMkLst>
        </pc:grpChg>
        <pc:picChg chg="mod">
          <ac:chgData name="Federico Saccani" userId="S::10700471@polimi.it::b6dd2c5c-0a47-4a0a-ae86-e0cc5a0bcfb7" providerId="AD" clId="Web-{B15BD12E-4038-E569-9F66-302A80536F5A}" dt="2024-05-28T15:37:58.682" v="160" actId="1076"/>
          <ac:picMkLst>
            <pc:docMk/>
            <pc:sldMk cId="475937262" sldId="260"/>
            <ac:picMk id="3" creationId="{8A0B8A4D-5E1F-D258-FDE5-961C93CD3920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698" v="161" actId="1076"/>
          <ac:picMkLst>
            <pc:docMk/>
            <pc:sldMk cId="475937262" sldId="260"/>
            <ac:picMk id="12" creationId="{0ED66DFB-2944-104F-1E72-ED1F8947BC67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713" v="162" actId="1076"/>
          <ac:picMkLst>
            <pc:docMk/>
            <pc:sldMk cId="475937262" sldId="260"/>
            <ac:picMk id="13" creationId="{E69F2073-9900-FF9E-025A-2CBD08BEFCA5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729" v="163" actId="1076"/>
          <ac:picMkLst>
            <pc:docMk/>
            <pc:sldMk cId="475937262" sldId="260"/>
            <ac:picMk id="14" creationId="{6EF8AC2B-4966-1EFE-B2FE-D9D30E7C0FED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745" v="164" actId="1076"/>
          <ac:picMkLst>
            <pc:docMk/>
            <pc:sldMk cId="475937262" sldId="260"/>
            <ac:picMk id="16" creationId="{87C6B56F-2A41-4862-694F-96EE4566AE11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792" v="172" actId="1076"/>
          <ac:picMkLst>
            <pc:docMk/>
            <pc:sldMk cId="475937262" sldId="260"/>
            <ac:picMk id="17" creationId="{E211124F-4576-F83C-F68E-2FE93DFD7465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651" v="159" actId="1076"/>
          <ac:picMkLst>
            <pc:docMk/>
            <pc:sldMk cId="475937262" sldId="260"/>
            <ac:picMk id="21" creationId="{896A7FBB-C95E-54C1-852C-AC313FDD4E00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807" v="174" actId="1076"/>
          <ac:picMkLst>
            <pc:docMk/>
            <pc:sldMk cId="475937262" sldId="260"/>
            <ac:picMk id="23" creationId="{9E674B65-547C-6328-38D6-FB34B7D569E4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51:30.513" v="311" actId="14100"/>
          <ac:picMkLst>
            <pc:docMk/>
            <pc:sldMk cId="475937262" sldId="260"/>
            <ac:picMk id="24" creationId="{14FB3458-01BD-BACD-2FAA-7F1CC0679654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838" v="176" actId="1076"/>
          <ac:picMkLst>
            <pc:docMk/>
            <pc:sldMk cId="475937262" sldId="260"/>
            <ac:picMk id="26" creationId="{CC117EE0-157A-D61A-D088-FA9A72581F9E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838" v="177" actId="1076"/>
          <ac:picMkLst>
            <pc:docMk/>
            <pc:sldMk cId="475937262" sldId="260"/>
            <ac:picMk id="27" creationId="{A6888C26-17CE-3A7A-FA4C-487930620D71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854" v="178" actId="1076"/>
          <ac:picMkLst>
            <pc:docMk/>
            <pc:sldMk cId="475937262" sldId="260"/>
            <ac:picMk id="28" creationId="{6D9332A5-FF53-3A46-85F4-B51920AC4FDB}"/>
          </ac:picMkLst>
        </pc:picChg>
        <pc:cxnChg chg="mod">
          <ac:chgData name="Federico Saccani" userId="S::10700471@polimi.it::b6dd2c5c-0a47-4a0a-ae86-e0cc5a0bcfb7" providerId="AD" clId="Web-{B15BD12E-4038-E569-9F66-302A80536F5A}" dt="2024-05-28T15:37:58.792" v="171" actId="1076"/>
          <ac:cxnSpMkLst>
            <pc:docMk/>
            <pc:sldMk cId="475937262" sldId="260"/>
            <ac:cxnSpMk id="6" creationId="{32E6014D-F41D-A903-544B-16B92CAC7494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7:58.760" v="165" actId="1076"/>
          <ac:cxnSpMkLst>
            <pc:docMk/>
            <pc:sldMk cId="475937262" sldId="260"/>
            <ac:cxnSpMk id="18" creationId="{E8F702F7-B163-122F-FC4A-F1090F73A485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7:58.760" v="166" actId="1076"/>
          <ac:cxnSpMkLst>
            <pc:docMk/>
            <pc:sldMk cId="475937262" sldId="260"/>
            <ac:cxnSpMk id="19" creationId="{4565BBDE-5BDF-6B78-A186-4A33F6B4760D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7:58.760" v="167" actId="1076"/>
          <ac:cxnSpMkLst>
            <pc:docMk/>
            <pc:sldMk cId="475937262" sldId="260"/>
            <ac:cxnSpMk id="22" creationId="{7E9ACFD9-5803-E418-90E4-B24400C9089E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7:58.776" v="168" actId="1076"/>
          <ac:cxnSpMkLst>
            <pc:docMk/>
            <pc:sldMk cId="475937262" sldId="260"/>
            <ac:cxnSpMk id="25" creationId="{8B928C43-541E-81F4-9FA5-25B6CCE0E3D8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7:58.776" v="169" actId="1076"/>
          <ac:cxnSpMkLst>
            <pc:docMk/>
            <pc:sldMk cId="475937262" sldId="260"/>
            <ac:cxnSpMk id="33" creationId="{DE65F6F9-2D1B-AEA7-E8EE-C1045B57B53A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7:58.776" v="170" actId="1076"/>
          <ac:cxnSpMkLst>
            <pc:docMk/>
            <pc:sldMk cId="475937262" sldId="260"/>
            <ac:cxnSpMk id="36" creationId="{B38BEF94-6E16-5CB5-F9D4-133687896353}"/>
          </ac:cxnSpMkLst>
        </pc:cxnChg>
      </pc:sldChg>
      <pc:sldChg chg="modSp">
        <pc:chgData name="Federico Saccani" userId="S::10700471@polimi.it::b6dd2c5c-0a47-4a0a-ae86-e0cc5a0bcfb7" providerId="AD" clId="Web-{B15BD12E-4038-E569-9F66-302A80536F5A}" dt="2024-05-28T16:05:33.619" v="576" actId="20577"/>
        <pc:sldMkLst>
          <pc:docMk/>
          <pc:sldMk cId="1966376482" sldId="262"/>
        </pc:sldMkLst>
        <pc:spChg chg="mod">
          <ac:chgData name="Federico Saccani" userId="S::10700471@polimi.it::b6dd2c5c-0a47-4a0a-ae86-e0cc5a0bcfb7" providerId="AD" clId="Web-{B15BD12E-4038-E569-9F66-302A80536F5A}" dt="2024-05-28T15:40:22.890" v="227" actId="1076"/>
          <ac:spMkLst>
            <pc:docMk/>
            <pc:sldMk cId="1966376482" sldId="262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33.619" v="576" actId="20577"/>
          <ac:spMkLst>
            <pc:docMk/>
            <pc:sldMk cId="1966376482" sldId="262"/>
            <ac:spMk id="14" creationId="{44822887-282F-18C2-1591-6811201E5EEA}"/>
          </ac:spMkLst>
        </pc:spChg>
      </pc:sldChg>
      <pc:sldChg chg="addSp delSp modSp">
        <pc:chgData name="Federico Saccani" userId="S::10700471@polimi.it::b6dd2c5c-0a47-4a0a-ae86-e0cc5a0bcfb7" providerId="AD" clId="Web-{B15BD12E-4038-E569-9F66-302A80536F5A}" dt="2024-05-28T16:05:25.885" v="572" actId="20577"/>
        <pc:sldMkLst>
          <pc:docMk/>
          <pc:sldMk cId="2710985118" sldId="263"/>
        </pc:sldMkLst>
        <pc:spChg chg="del mod">
          <ac:chgData name="Federico Saccani" userId="S::10700471@polimi.it::b6dd2c5c-0a47-4a0a-ae86-e0cc5a0bcfb7" providerId="AD" clId="Web-{B15BD12E-4038-E569-9F66-302A80536F5A}" dt="2024-05-28T15:32:37.359" v="13"/>
          <ac:spMkLst>
            <pc:docMk/>
            <pc:sldMk cId="2710985118" sldId="263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25.885" v="572" actId="20577"/>
          <ac:spMkLst>
            <pc:docMk/>
            <pc:sldMk cId="2710985118" sldId="263"/>
            <ac:spMk id="8" creationId="{7BC61599-B2C2-1DD3-C17C-A251469616D8}"/>
          </ac:spMkLst>
        </pc:spChg>
        <pc:spChg chg="add del mod">
          <ac:chgData name="Federico Saccani" userId="S::10700471@polimi.it::b6dd2c5c-0a47-4a0a-ae86-e0cc5a0bcfb7" providerId="AD" clId="Web-{B15BD12E-4038-E569-9F66-302A80536F5A}" dt="2024-05-28T15:32:39.703" v="15"/>
          <ac:spMkLst>
            <pc:docMk/>
            <pc:sldMk cId="2710985118" sldId="263"/>
            <ac:spMk id="15" creationId="{B3140AF0-553A-3D65-1149-8E20AC22A37D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25.591" v="217" actId="1076"/>
          <ac:spMkLst>
            <pc:docMk/>
            <pc:sldMk cId="2710985118" sldId="263"/>
            <ac:spMk id="22" creationId="{07FB5D28-1388-60DF-3F96-BD14C1F250B9}"/>
          </ac:spMkLst>
        </pc:spChg>
      </pc:sldChg>
      <pc:sldChg chg="addSp delSp modSp">
        <pc:chgData name="Federico Saccani" userId="S::10700471@polimi.it::b6dd2c5c-0a47-4a0a-ae86-e0cc5a0bcfb7" providerId="AD" clId="Web-{B15BD12E-4038-E569-9F66-302A80536F5A}" dt="2024-05-28T16:05:30.104" v="574" actId="20577"/>
        <pc:sldMkLst>
          <pc:docMk/>
          <pc:sldMk cId="4190760898" sldId="264"/>
        </pc:sldMkLst>
        <pc:spChg chg="del mod">
          <ac:chgData name="Federico Saccani" userId="S::10700471@polimi.it::b6dd2c5c-0a47-4a0a-ae86-e0cc5a0bcfb7" providerId="AD" clId="Web-{B15BD12E-4038-E569-9F66-302A80536F5A}" dt="2024-05-28T15:32:57.953" v="23"/>
          <ac:spMkLst>
            <pc:docMk/>
            <pc:sldMk cId="4190760898" sldId="264"/>
            <ac:spMk id="2" creationId="{E303BE9B-37ED-298D-882B-DAE33B6F4399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59.905" v="226" actId="14100"/>
          <ac:spMkLst>
            <pc:docMk/>
            <pc:sldMk cId="4190760898" sldId="264"/>
            <ac:spMk id="8" creationId="{6F608CCB-0B3A-5C5F-8323-D48BA2307868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30.104" v="574" actId="20577"/>
          <ac:spMkLst>
            <pc:docMk/>
            <pc:sldMk cId="4190760898" sldId="264"/>
            <ac:spMk id="11" creationId="{90D24739-237F-8AB4-0295-E30A76AB67A8}"/>
          </ac:spMkLst>
        </pc:spChg>
        <pc:spChg chg="mod">
          <ac:chgData name="Federico Saccani" userId="S::10700471@polimi.it::b6dd2c5c-0a47-4a0a-ae86-e0cc5a0bcfb7" providerId="AD" clId="Web-{B15BD12E-4038-E569-9F66-302A80536F5A}" dt="2024-05-28T15:46:39.809" v="309" actId="1076"/>
          <ac:spMkLst>
            <pc:docMk/>
            <pc:sldMk cId="4190760898" sldId="264"/>
            <ac:spMk id="28" creationId="{C76CEBCD-3059-EFCC-D639-F18417FE10EC}"/>
          </ac:spMkLst>
        </pc:spChg>
      </pc:sldChg>
      <pc:sldChg chg="modSp">
        <pc:chgData name="Federico Saccani" userId="S::10700471@polimi.it::b6dd2c5c-0a47-4a0a-ae86-e0cc5a0bcfb7" providerId="AD" clId="Web-{B15BD12E-4038-E569-9F66-302A80536F5A}" dt="2024-05-28T16:05:36.948" v="578" actId="20577"/>
        <pc:sldMkLst>
          <pc:docMk/>
          <pc:sldMk cId="1799355463" sldId="265"/>
        </pc:sldMkLst>
        <pc:spChg chg="mod">
          <ac:chgData name="Federico Saccani" userId="S::10700471@polimi.it::b6dd2c5c-0a47-4a0a-ae86-e0cc5a0bcfb7" providerId="AD" clId="Web-{B15BD12E-4038-E569-9F66-302A80536F5A}" dt="2024-05-28T15:41:02.610" v="232" actId="20577"/>
          <ac:spMkLst>
            <pc:docMk/>
            <pc:sldMk cId="1799355463" sldId="265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36.948" v="578" actId="20577"/>
          <ac:spMkLst>
            <pc:docMk/>
            <pc:sldMk cId="1799355463" sldId="265"/>
            <ac:spMk id="22" creationId="{2AD02855-5704-2923-D10D-CBB7E63F565B}"/>
          </ac:spMkLst>
        </pc:spChg>
      </pc:sldChg>
      <pc:sldChg chg="modSp">
        <pc:chgData name="Federico Saccani" userId="S::10700471@polimi.it::b6dd2c5c-0a47-4a0a-ae86-e0cc5a0bcfb7" providerId="AD" clId="Web-{B15BD12E-4038-E569-9F66-302A80536F5A}" dt="2024-05-28T16:05:40.666" v="580" actId="20577"/>
        <pc:sldMkLst>
          <pc:docMk/>
          <pc:sldMk cId="2777351238" sldId="266"/>
        </pc:sldMkLst>
        <pc:spChg chg="mod">
          <ac:chgData name="Federico Saccani" userId="S::10700471@polimi.it::b6dd2c5c-0a47-4a0a-ae86-e0cc5a0bcfb7" providerId="AD" clId="Web-{B15BD12E-4038-E569-9F66-302A80536F5A}" dt="2024-05-28T15:41:29.455" v="237" actId="1076"/>
          <ac:spMkLst>
            <pc:docMk/>
            <pc:sldMk cId="2777351238" sldId="266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40.666" v="580" actId="20577"/>
          <ac:spMkLst>
            <pc:docMk/>
            <pc:sldMk cId="2777351238" sldId="266"/>
            <ac:spMk id="25" creationId="{EE4A99F6-0330-2330-24C6-23345787BEAF}"/>
          </ac:spMkLst>
        </pc:spChg>
      </pc:sldChg>
      <pc:sldChg chg="modSp">
        <pc:chgData name="Federico Saccani" userId="S::10700471@polimi.it::b6dd2c5c-0a47-4a0a-ae86-e0cc5a0bcfb7" providerId="AD" clId="Web-{B15BD12E-4038-E569-9F66-302A80536F5A}" dt="2024-05-28T16:05:44.042" v="582" actId="20577"/>
        <pc:sldMkLst>
          <pc:docMk/>
          <pc:sldMk cId="647797854" sldId="267"/>
        </pc:sldMkLst>
        <pc:spChg chg="mod">
          <ac:chgData name="Federico Saccani" userId="S::10700471@polimi.it::b6dd2c5c-0a47-4a0a-ae86-e0cc5a0bcfb7" providerId="AD" clId="Web-{B15BD12E-4038-E569-9F66-302A80536F5A}" dt="2024-05-28T15:41:53.690" v="244" actId="1076"/>
          <ac:spMkLst>
            <pc:docMk/>
            <pc:sldMk cId="647797854" sldId="267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44.042" v="582" actId="20577"/>
          <ac:spMkLst>
            <pc:docMk/>
            <pc:sldMk cId="647797854" sldId="267"/>
            <ac:spMk id="29" creationId="{D1D269DC-B0CF-D7CF-B1E6-72CBA18AB148}"/>
          </ac:spMkLst>
        </pc:spChg>
      </pc:sldChg>
      <pc:sldChg chg="modSp">
        <pc:chgData name="Federico Saccani" userId="S::10700471@polimi.it::b6dd2c5c-0a47-4a0a-ae86-e0cc5a0bcfb7" providerId="AD" clId="Web-{B15BD12E-4038-E569-9F66-302A80536F5A}" dt="2024-05-28T16:05:50.370" v="586" actId="20577"/>
        <pc:sldMkLst>
          <pc:docMk/>
          <pc:sldMk cId="3966523128" sldId="269"/>
        </pc:sldMkLst>
        <pc:spChg chg="mod">
          <ac:chgData name="Federico Saccani" userId="S::10700471@polimi.it::b6dd2c5c-0a47-4a0a-ae86-e0cc5a0bcfb7" providerId="AD" clId="Web-{B15BD12E-4038-E569-9F66-302A80536F5A}" dt="2024-05-28T15:42:21.035" v="246" actId="1076"/>
          <ac:spMkLst>
            <pc:docMk/>
            <pc:sldMk cId="3966523128" sldId="269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50.370" v="586" actId="20577"/>
          <ac:spMkLst>
            <pc:docMk/>
            <pc:sldMk cId="3966523128" sldId="269"/>
            <ac:spMk id="6" creationId="{91625D7E-ABD3-D94E-CEB9-9BED2F5E36C2}"/>
          </ac:spMkLst>
        </pc:spChg>
      </pc:sldChg>
      <pc:sldChg chg="modSp">
        <pc:chgData name="Federico Saccani" userId="S::10700471@polimi.it::b6dd2c5c-0a47-4a0a-ae86-e0cc5a0bcfb7" providerId="AD" clId="Web-{B15BD12E-4038-E569-9F66-302A80536F5A}" dt="2024-05-28T16:05:54.229" v="589" actId="20577"/>
        <pc:sldMkLst>
          <pc:docMk/>
          <pc:sldMk cId="3955156056" sldId="270"/>
        </pc:sldMkLst>
        <pc:spChg chg="mod">
          <ac:chgData name="Federico Saccani" userId="S::10700471@polimi.it::b6dd2c5c-0a47-4a0a-ae86-e0cc5a0bcfb7" providerId="AD" clId="Web-{B15BD12E-4038-E569-9F66-302A80536F5A}" dt="2024-05-28T15:42:27.097" v="248" actId="1076"/>
          <ac:spMkLst>
            <pc:docMk/>
            <pc:sldMk cId="3955156056" sldId="270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54.229" v="589" actId="20577"/>
          <ac:spMkLst>
            <pc:docMk/>
            <pc:sldMk cId="3955156056" sldId="270"/>
            <ac:spMk id="6" creationId="{7EE28BE1-3D05-594C-DF8D-CF57A2EB51A4}"/>
          </ac:spMkLst>
        </pc:spChg>
      </pc:sldChg>
      <pc:sldChg chg="modSp add del replId">
        <pc:chgData name="Federico Saccani" userId="S::10700471@polimi.it::b6dd2c5c-0a47-4a0a-ae86-e0cc5a0bcfb7" providerId="AD" clId="Web-{B15BD12E-4038-E569-9F66-302A80536F5A}" dt="2024-05-28T15:46:07.073" v="306"/>
        <pc:sldMkLst>
          <pc:docMk/>
          <pc:sldMk cId="1742326707" sldId="271"/>
        </pc:sldMkLst>
        <pc:spChg chg="mod">
          <ac:chgData name="Federico Saccani" userId="S::10700471@polimi.it::b6dd2c5c-0a47-4a0a-ae86-e0cc5a0bcfb7" providerId="AD" clId="Web-{B15BD12E-4038-E569-9F66-302A80536F5A}" dt="2024-05-28T15:45:59.417" v="305" actId="20577"/>
          <ac:spMkLst>
            <pc:docMk/>
            <pc:sldMk cId="1742326707" sldId="271"/>
            <ac:spMk id="2" creationId="{E303BE9B-37ED-298D-882B-DAE33B6F4399}"/>
          </ac:spMkLst>
        </pc:spChg>
      </pc:sldChg>
      <pc:sldChg chg="modSp add replId">
        <pc:chgData name="Federico Saccani" userId="S::10700471@polimi.it::b6dd2c5c-0a47-4a0a-ae86-e0cc5a0bcfb7" providerId="AD" clId="Web-{B15BD12E-4038-E569-9F66-302A80536F5A}" dt="2024-05-28T16:05:19.494" v="568" actId="20577"/>
        <pc:sldMkLst>
          <pc:docMk/>
          <pc:sldMk cId="2671793475" sldId="271"/>
        </pc:sldMkLst>
        <pc:spChg chg="mod">
          <ac:chgData name="Federico Saccani" userId="S::10700471@polimi.it::b6dd2c5c-0a47-4a0a-ae86-e0cc5a0bcfb7" providerId="AD" clId="Web-{B15BD12E-4038-E569-9F66-302A80536F5A}" dt="2024-05-28T16:05:19.494" v="568" actId="20577"/>
          <ac:spMkLst>
            <pc:docMk/>
            <pc:sldMk cId="2671793475" sldId="271"/>
            <ac:spMk id="9" creationId="{76ABE0DD-62AA-F78B-26A5-E1BC99468D8C}"/>
          </ac:spMkLst>
        </pc:spChg>
      </pc:sldChg>
      <pc:sldChg chg="add del replId">
        <pc:chgData name="Federico Saccani" userId="S::10700471@polimi.it::b6dd2c5c-0a47-4a0a-ae86-e0cc5a0bcfb7" providerId="AD" clId="Web-{B15BD12E-4038-E569-9F66-302A80536F5A}" dt="2024-05-28T15:37:05.477" v="145"/>
        <pc:sldMkLst>
          <pc:docMk/>
          <pc:sldMk cId="3490923461" sldId="271"/>
        </pc:sldMkLst>
      </pc:sldChg>
      <pc:sldChg chg="addSp delSp modSp add replId delAnim">
        <pc:chgData name="Federico Saccani" userId="S::10700471@polimi.it::b6dd2c5c-0a47-4a0a-ae86-e0cc5a0bcfb7" providerId="AD" clId="Web-{B15BD12E-4038-E569-9F66-302A80536F5A}" dt="2024-05-28T16:05:22.666" v="570" actId="20577"/>
        <pc:sldMkLst>
          <pc:docMk/>
          <pc:sldMk cId="656859294" sldId="272"/>
        </pc:sldMkLst>
        <pc:spChg chg="mod">
          <ac:chgData name="Federico Saccani" userId="S::10700471@polimi.it::b6dd2c5c-0a47-4a0a-ae86-e0cc5a0bcfb7" providerId="AD" clId="Web-{B15BD12E-4038-E569-9F66-302A80536F5A}" dt="2024-05-28T16:01:09.329" v="356" actId="20577"/>
          <ac:spMkLst>
            <pc:docMk/>
            <pc:sldMk cId="656859294" sldId="272"/>
            <ac:spMk id="2" creationId="{E303BE9B-37ED-298D-882B-DAE33B6F4399}"/>
          </ac:spMkLst>
        </pc:spChg>
        <pc:spChg chg="del">
          <ac:chgData name="Federico Saccani" userId="S::10700471@polimi.it::b6dd2c5c-0a47-4a0a-ae86-e0cc5a0bcfb7" providerId="AD" clId="Web-{B15BD12E-4038-E569-9F66-302A80536F5A}" dt="2024-05-28T16:00:46.563" v="314"/>
          <ac:spMkLst>
            <pc:docMk/>
            <pc:sldMk cId="656859294" sldId="272"/>
            <ac:spMk id="8" creationId="{89D68277-2298-A254-A7C0-B76A0A5C6C98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22.666" v="570" actId="20577"/>
          <ac:spMkLst>
            <pc:docMk/>
            <pc:sldMk cId="656859294" sldId="272"/>
            <ac:spMk id="9" creationId="{76ABE0DD-62AA-F78B-26A5-E1BC99468D8C}"/>
          </ac:spMkLst>
        </pc:spChg>
        <pc:spChg chg="add mod">
          <ac:chgData name="Federico Saccani" userId="S::10700471@polimi.it::b6dd2c5c-0a47-4a0a-ae86-e0cc5a0bcfb7" providerId="AD" clId="Web-{B15BD12E-4038-E569-9F66-302A80536F5A}" dt="2024-05-28T16:03:33.147" v="444" actId="1076"/>
          <ac:spMkLst>
            <pc:docMk/>
            <pc:sldMk cId="656859294" sldId="272"/>
            <ac:spMk id="20" creationId="{0927CF5A-9D56-BAE6-5214-6B5FC0AFA18F}"/>
          </ac:spMkLst>
        </pc:spChg>
        <pc:spChg chg="add mod">
          <ac:chgData name="Federico Saccani" userId="S::10700471@polimi.it::b6dd2c5c-0a47-4a0a-ae86-e0cc5a0bcfb7" providerId="AD" clId="Web-{B15BD12E-4038-E569-9F66-302A80536F5A}" dt="2024-05-28T16:04:02.101" v="449" actId="1076"/>
          <ac:spMkLst>
            <pc:docMk/>
            <pc:sldMk cId="656859294" sldId="272"/>
            <ac:spMk id="31" creationId="{CF6A78AD-ADBF-5331-A6B4-F9DECA65ED62}"/>
          </ac:spMkLst>
        </pc:spChg>
        <pc:spChg chg="add mod">
          <ac:chgData name="Federico Saccani" userId="S::10700471@polimi.it::b6dd2c5c-0a47-4a0a-ae86-e0cc5a0bcfb7" providerId="AD" clId="Web-{B15BD12E-4038-E569-9F66-302A80536F5A}" dt="2024-05-28T16:04:47.258" v="515" actId="1076"/>
          <ac:spMkLst>
            <pc:docMk/>
            <pc:sldMk cId="656859294" sldId="272"/>
            <ac:spMk id="34" creationId="{6E56B4A7-E9A1-8B6D-C1C7-7E4F45D4912A}"/>
          </ac:spMkLst>
        </pc:spChg>
        <pc:spChg chg="del">
          <ac:chgData name="Federico Saccani" userId="S::10700471@polimi.it::b6dd2c5c-0a47-4a0a-ae86-e0cc5a0bcfb7" providerId="AD" clId="Web-{B15BD12E-4038-E569-9F66-302A80536F5A}" dt="2024-05-28T16:00:46.594" v="322"/>
          <ac:spMkLst>
            <pc:docMk/>
            <pc:sldMk cId="656859294" sldId="272"/>
            <ac:spMk id="39" creationId="{6B86AA07-7522-DD5E-8717-9B9A423A1584}"/>
          </ac:spMkLst>
        </pc:spChg>
        <pc:grpChg chg="del">
          <ac:chgData name="Federico Saccani" userId="S::10700471@polimi.it::b6dd2c5c-0a47-4a0a-ae86-e0cc5a0bcfb7" providerId="AD" clId="Web-{B15BD12E-4038-E569-9F66-302A80536F5A}" dt="2024-05-28T16:00:47.407" v="335"/>
          <ac:grpSpMkLst>
            <pc:docMk/>
            <pc:sldMk cId="656859294" sldId="272"/>
            <ac:grpSpMk id="4" creationId="{FEC4E908-43FE-7840-1F2D-28F20CE22FCA}"/>
          </ac:grpSpMkLst>
        </pc:grpChg>
        <pc:picChg chg="del">
          <ac:chgData name="Federico Saccani" userId="S::10700471@polimi.it::b6dd2c5c-0a47-4a0a-ae86-e0cc5a0bcfb7" providerId="AD" clId="Web-{B15BD12E-4038-E569-9F66-302A80536F5A}" dt="2024-05-28T16:00:46.594" v="333"/>
          <ac:picMkLst>
            <pc:docMk/>
            <pc:sldMk cId="656859294" sldId="272"/>
            <ac:picMk id="3" creationId="{8A0B8A4D-5E1F-D258-FDE5-961C93CD3920}"/>
          </ac:picMkLst>
        </pc:picChg>
        <pc:picChg chg="add mod">
          <ac:chgData name="Federico Saccani" userId="S::10700471@polimi.it::b6dd2c5c-0a47-4a0a-ae86-e0cc5a0bcfb7" providerId="AD" clId="Web-{B15BD12E-4038-E569-9F66-302A80536F5A}" dt="2024-05-28T16:01:18.064" v="359" actId="14100"/>
          <ac:picMkLst>
            <pc:docMk/>
            <pc:sldMk cId="656859294" sldId="272"/>
            <ac:picMk id="11" creationId="{ACB8ABA1-515F-3DE0-97E2-C643461C8C43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94" v="332"/>
          <ac:picMkLst>
            <pc:docMk/>
            <pc:sldMk cId="656859294" sldId="272"/>
            <ac:picMk id="12" creationId="{0ED66DFB-2944-104F-1E72-ED1F8947BC67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94" v="331"/>
          <ac:picMkLst>
            <pc:docMk/>
            <pc:sldMk cId="656859294" sldId="272"/>
            <ac:picMk id="13" creationId="{E69F2073-9900-FF9E-025A-2CBD08BEFCA5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94" v="330"/>
          <ac:picMkLst>
            <pc:docMk/>
            <pc:sldMk cId="656859294" sldId="272"/>
            <ac:picMk id="14" creationId="{6EF8AC2B-4966-1EFE-B2FE-D9D30E7C0FED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94" v="329"/>
          <ac:picMkLst>
            <pc:docMk/>
            <pc:sldMk cId="656859294" sldId="272"/>
            <ac:picMk id="16" creationId="{87C6B56F-2A41-4862-694F-96EE4566AE11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79" v="320"/>
          <ac:picMkLst>
            <pc:docMk/>
            <pc:sldMk cId="656859294" sldId="272"/>
            <ac:picMk id="17" creationId="{E211124F-4576-F83C-F68E-2FE93DFD7465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94" v="334"/>
          <ac:picMkLst>
            <pc:docMk/>
            <pc:sldMk cId="656859294" sldId="272"/>
            <ac:picMk id="21" creationId="{896A7FBB-C95E-54C1-852C-AC313FDD4E00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63" v="319"/>
          <ac:picMkLst>
            <pc:docMk/>
            <pc:sldMk cId="656859294" sldId="272"/>
            <ac:picMk id="23" creationId="{9E674B65-547C-6328-38D6-FB34B7D569E4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63" v="318"/>
          <ac:picMkLst>
            <pc:docMk/>
            <pc:sldMk cId="656859294" sldId="272"/>
            <ac:picMk id="24" creationId="{14FB3458-01BD-BACD-2FAA-7F1CC0679654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63" v="317"/>
          <ac:picMkLst>
            <pc:docMk/>
            <pc:sldMk cId="656859294" sldId="272"/>
            <ac:picMk id="26" creationId="{CC117EE0-157A-D61A-D088-FA9A72581F9E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63" v="316"/>
          <ac:picMkLst>
            <pc:docMk/>
            <pc:sldMk cId="656859294" sldId="272"/>
            <ac:picMk id="27" creationId="{A6888C26-17CE-3A7A-FA4C-487930620D71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63" v="315"/>
          <ac:picMkLst>
            <pc:docMk/>
            <pc:sldMk cId="656859294" sldId="272"/>
            <ac:picMk id="28" creationId="{6D9332A5-FF53-3A46-85F4-B51920AC4FDB}"/>
          </ac:picMkLst>
        </pc:picChg>
        <pc:cxnChg chg="del">
          <ac:chgData name="Federico Saccani" userId="S::10700471@polimi.it::b6dd2c5c-0a47-4a0a-ae86-e0cc5a0bcfb7" providerId="AD" clId="Web-{B15BD12E-4038-E569-9F66-302A80536F5A}" dt="2024-05-28T16:00:46.579" v="321"/>
          <ac:cxnSpMkLst>
            <pc:docMk/>
            <pc:sldMk cId="656859294" sldId="272"/>
            <ac:cxnSpMk id="6" creationId="{32E6014D-F41D-A903-544B-16B92CAC7494}"/>
          </ac:cxnSpMkLst>
        </pc:cxnChg>
        <pc:cxnChg chg="del">
          <ac:chgData name="Federico Saccani" userId="S::10700471@polimi.it::b6dd2c5c-0a47-4a0a-ae86-e0cc5a0bcfb7" providerId="AD" clId="Web-{B15BD12E-4038-E569-9F66-302A80536F5A}" dt="2024-05-28T16:00:46.594" v="328"/>
          <ac:cxnSpMkLst>
            <pc:docMk/>
            <pc:sldMk cId="656859294" sldId="272"/>
            <ac:cxnSpMk id="18" creationId="{E8F702F7-B163-122F-FC4A-F1090F73A485}"/>
          </ac:cxnSpMkLst>
        </pc:cxnChg>
        <pc:cxnChg chg="del">
          <ac:chgData name="Federico Saccani" userId="S::10700471@polimi.it::b6dd2c5c-0a47-4a0a-ae86-e0cc5a0bcfb7" providerId="AD" clId="Web-{B15BD12E-4038-E569-9F66-302A80536F5A}" dt="2024-05-28T16:00:46.594" v="327"/>
          <ac:cxnSpMkLst>
            <pc:docMk/>
            <pc:sldMk cId="656859294" sldId="272"/>
            <ac:cxnSpMk id="19" creationId="{4565BBDE-5BDF-6B78-A186-4A33F6B4760D}"/>
          </ac:cxnSpMkLst>
        </pc:cxnChg>
        <pc:cxnChg chg="del">
          <ac:chgData name="Federico Saccani" userId="S::10700471@polimi.it::b6dd2c5c-0a47-4a0a-ae86-e0cc5a0bcfb7" providerId="AD" clId="Web-{B15BD12E-4038-E569-9F66-302A80536F5A}" dt="2024-05-28T16:00:46.594" v="326"/>
          <ac:cxnSpMkLst>
            <pc:docMk/>
            <pc:sldMk cId="656859294" sldId="272"/>
            <ac:cxnSpMk id="22" creationId="{7E9ACFD9-5803-E418-90E4-B24400C9089E}"/>
          </ac:cxnSpMkLst>
        </pc:cxnChg>
        <pc:cxnChg chg="del">
          <ac:chgData name="Federico Saccani" userId="S::10700471@polimi.it::b6dd2c5c-0a47-4a0a-ae86-e0cc5a0bcfb7" providerId="AD" clId="Web-{B15BD12E-4038-E569-9F66-302A80536F5A}" dt="2024-05-28T16:00:46.594" v="325"/>
          <ac:cxnSpMkLst>
            <pc:docMk/>
            <pc:sldMk cId="656859294" sldId="272"/>
            <ac:cxnSpMk id="25" creationId="{8B928C43-541E-81F4-9FA5-25B6CCE0E3D8}"/>
          </ac:cxnSpMkLst>
        </pc:cxnChg>
        <pc:cxnChg chg="add mod">
          <ac:chgData name="Federico Saccani" userId="S::10700471@polimi.it::b6dd2c5c-0a47-4a0a-ae86-e0cc5a0bcfb7" providerId="AD" clId="Web-{B15BD12E-4038-E569-9F66-302A80536F5A}" dt="2024-05-28T16:03:44.959" v="445" actId="14100"/>
          <ac:cxnSpMkLst>
            <pc:docMk/>
            <pc:sldMk cId="656859294" sldId="272"/>
            <ac:cxnSpMk id="30" creationId="{27105444-164F-AA50-76AD-F5C13BE18D41}"/>
          </ac:cxnSpMkLst>
        </pc:cxnChg>
        <pc:cxnChg chg="add mod">
          <ac:chgData name="Federico Saccani" userId="S::10700471@polimi.it::b6dd2c5c-0a47-4a0a-ae86-e0cc5a0bcfb7" providerId="AD" clId="Web-{B15BD12E-4038-E569-9F66-302A80536F5A}" dt="2024-05-28T16:04:06.788" v="450" actId="14100"/>
          <ac:cxnSpMkLst>
            <pc:docMk/>
            <pc:sldMk cId="656859294" sldId="272"/>
            <ac:cxnSpMk id="32" creationId="{AE2A1D98-85CA-89EE-8BFD-B8B9E4F3B7D1}"/>
          </ac:cxnSpMkLst>
        </pc:cxnChg>
        <pc:cxnChg chg="del">
          <ac:chgData name="Federico Saccani" userId="S::10700471@polimi.it::b6dd2c5c-0a47-4a0a-ae86-e0cc5a0bcfb7" providerId="AD" clId="Web-{B15BD12E-4038-E569-9F66-302A80536F5A}" dt="2024-05-28T16:00:46.594" v="324"/>
          <ac:cxnSpMkLst>
            <pc:docMk/>
            <pc:sldMk cId="656859294" sldId="272"/>
            <ac:cxnSpMk id="33" creationId="{DE65F6F9-2D1B-AEA7-E8EE-C1045B57B53A}"/>
          </ac:cxnSpMkLst>
        </pc:cxnChg>
        <pc:cxnChg chg="add mod">
          <ac:chgData name="Federico Saccani" userId="S::10700471@polimi.it::b6dd2c5c-0a47-4a0a-ae86-e0cc5a0bcfb7" providerId="AD" clId="Web-{B15BD12E-4038-E569-9F66-302A80536F5A}" dt="2024-05-28T16:04:14.023" v="455" actId="14100"/>
          <ac:cxnSpMkLst>
            <pc:docMk/>
            <pc:sldMk cId="656859294" sldId="272"/>
            <ac:cxnSpMk id="35" creationId="{BD3BB078-1932-EC00-D427-8C824EA72288}"/>
          </ac:cxnSpMkLst>
        </pc:cxnChg>
        <pc:cxnChg chg="del">
          <ac:chgData name="Federico Saccani" userId="S::10700471@polimi.it::b6dd2c5c-0a47-4a0a-ae86-e0cc5a0bcfb7" providerId="AD" clId="Web-{B15BD12E-4038-E569-9F66-302A80536F5A}" dt="2024-05-28T16:00:46.594" v="323"/>
          <ac:cxnSpMkLst>
            <pc:docMk/>
            <pc:sldMk cId="656859294" sldId="272"/>
            <ac:cxnSpMk id="36" creationId="{B38BEF94-6E16-5CB5-F9D4-133687896353}"/>
          </ac:cxnSpMkLst>
        </pc:cxnChg>
      </pc:sldChg>
    </pc:docChg>
  </pc:docChgLst>
  <pc:docChgLst>
    <pc:chgData name="Federico Saccani" userId="S::10700471@polimi.it::b6dd2c5c-0a47-4a0a-ae86-e0cc5a0bcfb7" providerId="AD" clId="Web-{263BF420-7CA8-7A3E-E5FA-F86E978C8497}"/>
    <pc:docChg chg="modSld">
      <pc:chgData name="Federico Saccani" userId="S::10700471@polimi.it::b6dd2c5c-0a47-4a0a-ae86-e0cc5a0bcfb7" providerId="AD" clId="Web-{263BF420-7CA8-7A3E-E5FA-F86E978C8497}" dt="2024-05-28T17:51:55.209" v="113" actId="14100"/>
      <pc:docMkLst>
        <pc:docMk/>
      </pc:docMkLst>
      <pc:sldChg chg="addSp delSp modSp">
        <pc:chgData name="Federico Saccani" userId="S::10700471@polimi.it::b6dd2c5c-0a47-4a0a-ae86-e0cc5a0bcfb7" providerId="AD" clId="Web-{263BF420-7CA8-7A3E-E5FA-F86E978C8497}" dt="2024-05-28T17:51:55.209" v="113" actId="14100"/>
        <pc:sldMkLst>
          <pc:docMk/>
          <pc:sldMk cId="3955156056" sldId="270"/>
        </pc:sldMkLst>
        <pc:spChg chg="mod">
          <ac:chgData name="Federico Saccani" userId="S::10700471@polimi.it::b6dd2c5c-0a47-4a0a-ae86-e0cc5a0bcfb7" providerId="AD" clId="Web-{263BF420-7CA8-7A3E-E5FA-F86E978C8497}" dt="2024-05-28T17:51:55.209" v="113" actId="14100"/>
          <ac:spMkLst>
            <pc:docMk/>
            <pc:sldMk cId="3955156056" sldId="270"/>
            <ac:spMk id="14" creationId="{ED35446F-D14D-8446-D71D-FCE12F4B2C4E}"/>
          </ac:spMkLst>
        </pc:spChg>
        <pc:picChg chg="add del mod">
          <ac:chgData name="Federico Saccani" userId="S::10700471@polimi.it::b6dd2c5c-0a47-4a0a-ae86-e0cc5a0bcfb7" providerId="AD" clId="Web-{263BF420-7CA8-7A3E-E5FA-F86E978C8497}" dt="2024-05-28T17:45:19.891" v="89"/>
          <ac:picMkLst>
            <pc:docMk/>
            <pc:sldMk cId="3955156056" sldId="270"/>
            <ac:picMk id="3" creationId="{CA20DE6A-5130-3D1B-E2E0-8A7C1039BD47}"/>
          </ac:picMkLst>
        </pc:picChg>
      </pc:sldChg>
      <pc:sldChg chg="modSp">
        <pc:chgData name="Federico Saccani" userId="S::10700471@polimi.it::b6dd2c5c-0a47-4a0a-ae86-e0cc5a0bcfb7" providerId="AD" clId="Web-{263BF420-7CA8-7A3E-E5FA-F86E978C8497}" dt="2024-05-28T17:39:04.666" v="51" actId="20577"/>
        <pc:sldMkLst>
          <pc:docMk/>
          <pc:sldMk cId="656859294" sldId="272"/>
        </pc:sldMkLst>
        <pc:spChg chg="mod">
          <ac:chgData name="Federico Saccani" userId="S::10700471@polimi.it::b6dd2c5c-0a47-4a0a-ae86-e0cc5a0bcfb7" providerId="AD" clId="Web-{263BF420-7CA8-7A3E-E5FA-F86E978C8497}" dt="2024-05-28T17:38:51.166" v="35" actId="20577"/>
          <ac:spMkLst>
            <pc:docMk/>
            <pc:sldMk cId="656859294" sldId="272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263BF420-7CA8-7A3E-E5FA-F86E978C8497}" dt="2024-05-28T17:39:04.666" v="51" actId="20577"/>
          <ac:spMkLst>
            <pc:docMk/>
            <pc:sldMk cId="656859294" sldId="272"/>
            <ac:spMk id="20" creationId="{0927CF5A-9D56-BAE6-5214-6B5FC0AFA18F}"/>
          </ac:spMkLst>
        </pc:spChg>
      </pc:sldChg>
      <pc:sldChg chg="addSp delSp modSp">
        <pc:chgData name="Federico Saccani" userId="S::10700471@polimi.it::b6dd2c5c-0a47-4a0a-ae86-e0cc5a0bcfb7" providerId="AD" clId="Web-{263BF420-7CA8-7A3E-E5FA-F86E978C8497}" dt="2024-05-28T17:48:31.003" v="111" actId="1076"/>
        <pc:sldMkLst>
          <pc:docMk/>
          <pc:sldMk cId="635994559" sldId="273"/>
        </pc:sldMkLst>
        <pc:spChg chg="mod">
          <ac:chgData name="Federico Saccani" userId="S::10700471@polimi.it::b6dd2c5c-0a47-4a0a-ae86-e0cc5a0bcfb7" providerId="AD" clId="Web-{263BF420-7CA8-7A3E-E5FA-F86E978C8497}" dt="2024-05-28T17:44:24.984" v="85" actId="20577"/>
          <ac:spMkLst>
            <pc:docMk/>
            <pc:sldMk cId="635994559" sldId="273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263BF420-7CA8-7A3E-E5FA-F86E978C8497}" dt="2024-05-28T17:48:19.472" v="108" actId="1076"/>
          <ac:spMkLst>
            <pc:docMk/>
            <pc:sldMk cId="635994559" sldId="273"/>
            <ac:spMk id="20" creationId="{0927CF5A-9D56-BAE6-5214-6B5FC0AFA18F}"/>
          </ac:spMkLst>
        </pc:spChg>
        <pc:spChg chg="mod">
          <ac:chgData name="Federico Saccani" userId="S::10700471@polimi.it::b6dd2c5c-0a47-4a0a-ae86-e0cc5a0bcfb7" providerId="AD" clId="Web-{263BF420-7CA8-7A3E-E5FA-F86E978C8497}" dt="2024-05-28T17:47:39.721" v="96" actId="1076"/>
          <ac:spMkLst>
            <pc:docMk/>
            <pc:sldMk cId="635994559" sldId="273"/>
            <ac:spMk id="31" creationId="{CF6A78AD-ADBF-5331-A6B4-F9DECA65ED62}"/>
          </ac:spMkLst>
        </pc:spChg>
        <pc:spChg chg="mod">
          <ac:chgData name="Federico Saccani" userId="S::10700471@polimi.it::b6dd2c5c-0a47-4a0a-ae86-e0cc5a0bcfb7" providerId="AD" clId="Web-{263BF420-7CA8-7A3E-E5FA-F86E978C8497}" dt="2024-05-28T17:48:31.003" v="111" actId="1076"/>
          <ac:spMkLst>
            <pc:docMk/>
            <pc:sldMk cId="635994559" sldId="273"/>
            <ac:spMk id="34" creationId="{6E56B4A7-E9A1-8B6D-C1C7-7E4F45D4912A}"/>
          </ac:spMkLst>
        </pc:spChg>
        <pc:picChg chg="mod">
          <ac:chgData name="Federico Saccani" userId="S::10700471@polimi.it::b6dd2c5c-0a47-4a0a-ae86-e0cc5a0bcfb7" providerId="AD" clId="Web-{263BF420-7CA8-7A3E-E5FA-F86E978C8497}" dt="2024-05-28T17:47:28.408" v="91" actId="1076"/>
          <ac:picMkLst>
            <pc:docMk/>
            <pc:sldMk cId="635994559" sldId="273"/>
            <ac:picMk id="3" creationId="{42F99389-BC5A-3F5F-E75F-E0C9BAB09349}"/>
          </ac:picMkLst>
        </pc:picChg>
        <pc:picChg chg="add del mod">
          <ac:chgData name="Federico Saccani" userId="S::10700471@polimi.it::b6dd2c5c-0a47-4a0a-ae86-e0cc5a0bcfb7" providerId="AD" clId="Web-{263BF420-7CA8-7A3E-E5FA-F86E978C8497}" dt="2024-05-28T17:45:10.625" v="87"/>
          <ac:picMkLst>
            <pc:docMk/>
            <pc:sldMk cId="635994559" sldId="273"/>
            <ac:picMk id="4" creationId="{2503E901-CAA2-2D75-31DC-A3376AE6361E}"/>
          </ac:picMkLst>
        </pc:picChg>
        <pc:cxnChg chg="mod">
          <ac:chgData name="Federico Saccani" userId="S::10700471@polimi.it::b6dd2c5c-0a47-4a0a-ae86-e0cc5a0bcfb7" providerId="AD" clId="Web-{263BF420-7CA8-7A3E-E5FA-F86E978C8497}" dt="2024-05-28T17:48:17.487" v="107" actId="14100"/>
          <ac:cxnSpMkLst>
            <pc:docMk/>
            <pc:sldMk cId="635994559" sldId="273"/>
            <ac:cxnSpMk id="30" creationId="{27105444-164F-AA50-76AD-F5C13BE18D41}"/>
          </ac:cxnSpMkLst>
        </pc:cxnChg>
        <pc:cxnChg chg="mod">
          <ac:chgData name="Federico Saccani" userId="S::10700471@polimi.it::b6dd2c5c-0a47-4a0a-ae86-e0cc5a0bcfb7" providerId="AD" clId="Web-{263BF420-7CA8-7A3E-E5FA-F86E978C8497}" dt="2024-05-28T17:47:47.768" v="98" actId="14100"/>
          <ac:cxnSpMkLst>
            <pc:docMk/>
            <pc:sldMk cId="635994559" sldId="273"/>
            <ac:cxnSpMk id="32" creationId="{AE2A1D98-85CA-89EE-8BFD-B8B9E4F3B7D1}"/>
          </ac:cxnSpMkLst>
        </pc:cxnChg>
        <pc:cxnChg chg="mod">
          <ac:chgData name="Federico Saccani" userId="S::10700471@polimi.it::b6dd2c5c-0a47-4a0a-ae86-e0cc5a0bcfb7" providerId="AD" clId="Web-{263BF420-7CA8-7A3E-E5FA-F86E978C8497}" dt="2024-05-28T17:48:26.581" v="109" actId="14100"/>
          <ac:cxnSpMkLst>
            <pc:docMk/>
            <pc:sldMk cId="635994559" sldId="273"/>
            <ac:cxnSpMk id="35" creationId="{BD3BB078-1932-EC00-D427-8C824EA72288}"/>
          </ac:cxnSpMkLst>
        </pc:cxnChg>
      </pc:sldChg>
    </pc:docChg>
  </pc:docChgLst>
  <pc:docChgLst>
    <pc:chgData name="Francesco Spangaro" userId="S::10734844@polimi.it::ba3753b7-8d44-4270-9361-938b439740f0" providerId="AD" clId="Web-{DE52B1D1-9FC2-61B0-EC2D-53E938823DFE}"/>
    <pc:docChg chg="modSld">
      <pc:chgData name="Francesco Spangaro" userId="S::10734844@polimi.it::ba3753b7-8d44-4270-9361-938b439740f0" providerId="AD" clId="Web-{DE52B1D1-9FC2-61B0-EC2D-53E938823DFE}" dt="2024-05-27T11:49:23.114" v="8" actId="1076"/>
      <pc:docMkLst>
        <pc:docMk/>
      </pc:docMkLst>
      <pc:sldChg chg="modSp">
        <pc:chgData name="Francesco Spangaro" userId="S::10734844@polimi.it::ba3753b7-8d44-4270-9361-938b439740f0" providerId="AD" clId="Web-{DE52B1D1-9FC2-61B0-EC2D-53E938823DFE}" dt="2024-05-27T11:48:49.082" v="1" actId="1076"/>
        <pc:sldMkLst>
          <pc:docMk/>
          <pc:sldMk cId="1903131710" sldId="259"/>
        </pc:sldMkLst>
        <pc:spChg chg="mod">
          <ac:chgData name="Francesco Spangaro" userId="S::10734844@polimi.it::ba3753b7-8d44-4270-9361-938b439740f0" providerId="AD" clId="Web-{DE52B1D1-9FC2-61B0-EC2D-53E938823DFE}" dt="2024-05-27T11:48:49.082" v="1" actId="1076"/>
          <ac:spMkLst>
            <pc:docMk/>
            <pc:sldMk cId="1903131710" sldId="259"/>
            <ac:spMk id="2" creationId="{E303BE9B-37ED-298D-882B-DAE33B6F4399}"/>
          </ac:spMkLst>
        </pc:spChg>
      </pc:sldChg>
      <pc:sldChg chg="modSp">
        <pc:chgData name="Francesco Spangaro" userId="S::10734844@polimi.it::ba3753b7-8d44-4270-9361-938b439740f0" providerId="AD" clId="Web-{DE52B1D1-9FC2-61B0-EC2D-53E938823DFE}" dt="2024-05-27T11:48:56.613" v="3" actId="1076"/>
        <pc:sldMkLst>
          <pc:docMk/>
          <pc:sldMk cId="475937262" sldId="260"/>
        </pc:sldMkLst>
        <pc:spChg chg="mod">
          <ac:chgData name="Francesco Spangaro" userId="S::10734844@polimi.it::ba3753b7-8d44-4270-9361-938b439740f0" providerId="AD" clId="Web-{DE52B1D1-9FC2-61B0-EC2D-53E938823DFE}" dt="2024-05-27T11:48:56.613" v="3" actId="1076"/>
          <ac:spMkLst>
            <pc:docMk/>
            <pc:sldMk cId="475937262" sldId="260"/>
            <ac:spMk id="2" creationId="{E303BE9B-37ED-298D-882B-DAE33B6F4399}"/>
          </ac:spMkLst>
        </pc:spChg>
      </pc:sldChg>
      <pc:sldChg chg="modSp">
        <pc:chgData name="Francesco Spangaro" userId="S::10734844@polimi.it::ba3753b7-8d44-4270-9361-938b439740f0" providerId="AD" clId="Web-{DE52B1D1-9FC2-61B0-EC2D-53E938823DFE}" dt="2024-05-27T11:49:07.926" v="5" actId="1076"/>
        <pc:sldMkLst>
          <pc:docMk/>
          <pc:sldMk cId="1966376482" sldId="262"/>
        </pc:sldMkLst>
        <pc:spChg chg="mod">
          <ac:chgData name="Francesco Spangaro" userId="S::10734844@polimi.it::ba3753b7-8d44-4270-9361-938b439740f0" providerId="AD" clId="Web-{DE52B1D1-9FC2-61B0-EC2D-53E938823DFE}" dt="2024-05-27T11:49:07.926" v="5" actId="1076"/>
          <ac:spMkLst>
            <pc:docMk/>
            <pc:sldMk cId="1966376482" sldId="262"/>
            <ac:spMk id="2" creationId="{E303BE9B-37ED-298D-882B-DAE33B6F4399}"/>
          </ac:spMkLst>
        </pc:spChg>
      </pc:sldChg>
      <pc:sldChg chg="modSp">
        <pc:chgData name="Francesco Spangaro" userId="S::10734844@polimi.it::ba3753b7-8d44-4270-9361-938b439740f0" providerId="AD" clId="Web-{DE52B1D1-9FC2-61B0-EC2D-53E938823DFE}" dt="2024-05-27T11:49:23.114" v="8" actId="1076"/>
        <pc:sldMkLst>
          <pc:docMk/>
          <pc:sldMk cId="3966523128" sldId="269"/>
        </pc:sldMkLst>
        <pc:spChg chg="mod">
          <ac:chgData name="Francesco Spangaro" userId="S::10734844@polimi.it::ba3753b7-8d44-4270-9361-938b439740f0" providerId="AD" clId="Web-{DE52B1D1-9FC2-61B0-EC2D-53E938823DFE}" dt="2024-05-27T11:49:23.114" v="8" actId="1076"/>
          <ac:spMkLst>
            <pc:docMk/>
            <pc:sldMk cId="3966523128" sldId="269"/>
            <ac:spMk id="2" creationId="{E303BE9B-37ED-298D-882B-DAE33B6F4399}"/>
          </ac:spMkLst>
        </pc:spChg>
      </pc:sldChg>
    </pc:docChg>
  </pc:docChgLst>
  <pc:docChgLst>
    <pc:chgData name="Francesco Spangaro" userId="S::10734844@polimi.it::ba3753b7-8d44-4270-9361-938b439740f0" providerId="AD" clId="Web-{2446989E-068E-93E9-660A-425DB6DD87F1}"/>
    <pc:docChg chg="mod addSld delSld modSld modMainMaster">
      <pc:chgData name="Francesco Spangaro" userId="S::10734844@polimi.it::ba3753b7-8d44-4270-9361-938b439740f0" providerId="AD" clId="Web-{2446989E-068E-93E9-660A-425DB6DD87F1}" dt="2024-05-28T18:23:30.133" v="342" actId="20577"/>
      <pc:docMkLst>
        <pc:docMk/>
      </pc:docMkLst>
      <pc:sldChg chg="delSp">
        <pc:chgData name="Francesco Spangaro" userId="S::10734844@polimi.it::ba3753b7-8d44-4270-9361-938b439740f0" providerId="AD" clId="Web-{2446989E-068E-93E9-660A-425DB6DD87F1}" dt="2024-05-28T18:21:51.942" v="272"/>
        <pc:sldMkLst>
          <pc:docMk/>
          <pc:sldMk cId="2889831294" sldId="256"/>
        </pc:sldMkLst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2889831294" sldId="256"/>
            <ac:spMk id="6" creationId="{12BFF259-8E87-042F-8065-C0A00B162092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941844537" sldId="257"/>
        </pc:sldMkLst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941844537" sldId="257"/>
            <ac:spMk id="3" creationId="{5BC5C82C-E087-4D92-05CE-8C374274B06A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941844537" sldId="257"/>
            <ac:spMk id="5" creationId="{EDC6C510-9FC6-2EE8-D765-4CFCAA9E1696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941844537" sldId="257"/>
            <ac:spMk id="6" creationId="{8647E559-96CA-1E3F-EA15-5DAD0CD72C5C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3:15.288" v="340"/>
        <pc:sldMkLst>
          <pc:docMk/>
          <pc:sldMk cId="1903131710" sldId="259"/>
        </pc:sldMkLst>
        <pc:spChg chg="add 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1903131710" sldId="259"/>
            <ac:spMk id="2" creationId="{C30F0954-2FF1-7C63-8954-F685A8289C99}"/>
          </ac:spMkLst>
        </pc:spChg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1903131710" sldId="259"/>
            <ac:spMk id="4" creationId="{42188BCD-A2B1-C4FC-DA81-BBDCC83F7D4C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27.723" v="210"/>
          <ac:spMkLst>
            <pc:docMk/>
            <pc:sldMk cId="1903131710" sldId="259"/>
            <ac:spMk id="5" creationId="{EDC6C510-9FC6-2EE8-D765-4CFCAA9E1696}"/>
          </ac:spMkLst>
        </pc:spChg>
        <pc:spChg chg="add del mod">
          <ac:chgData name="Francesco Spangaro" userId="S::10734844@polimi.it::ba3753b7-8d44-4270-9361-938b439740f0" providerId="AD" clId="Web-{2446989E-068E-93E9-660A-425DB6DD87F1}" dt="2024-05-28T18:23:15.288" v="340"/>
          <ac:spMkLst>
            <pc:docMk/>
            <pc:sldMk cId="1903131710" sldId="259"/>
            <ac:spMk id="6" creationId="{79DD066D-351A-EFAB-C1D7-8CC0F6B68118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2:35.772" v="278"/>
          <ac:spMkLst>
            <pc:docMk/>
            <pc:sldMk cId="1903131710" sldId="259"/>
            <ac:spMk id="7" creationId="{91102608-827B-D296-F09E-0C6C93193949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475937262" sldId="260"/>
        </pc:sldMkLst>
        <pc:spChg chg="mod">
          <ac:chgData name="Francesco Spangaro" userId="S::10734844@polimi.it::ba3753b7-8d44-4270-9361-938b439740f0" providerId="AD" clId="Web-{2446989E-068E-93E9-660A-425DB6DD87F1}" dt="2024-05-28T17:25:03.030" v="11" actId="20577"/>
          <ac:spMkLst>
            <pc:docMk/>
            <pc:sldMk cId="475937262" sldId="260"/>
            <ac:spMk id="2" creationId="{E303BE9B-37ED-298D-882B-DAE33B6F4399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475937262" sldId="260"/>
            <ac:spMk id="5" creationId="{EDC6C510-9FC6-2EE8-D765-4CFCAA9E1696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2:33.178" v="277"/>
          <ac:spMkLst>
            <pc:docMk/>
            <pc:sldMk cId="475937262" sldId="260"/>
            <ac:spMk id="9" creationId="{76ABE0DD-62AA-F78B-26A5-E1BC99468D8C}"/>
          </ac:spMkLst>
        </pc:spChg>
        <pc:spChg chg="add del mod">
          <ac:chgData name="Francesco Spangaro" userId="S::10734844@polimi.it::ba3753b7-8d44-4270-9361-938b439740f0" providerId="AD" clId="Web-{2446989E-068E-93E9-660A-425DB6DD87F1}" dt="2024-05-28T18:22:08.911" v="274"/>
          <ac:spMkLst>
            <pc:docMk/>
            <pc:sldMk cId="475937262" sldId="260"/>
            <ac:spMk id="11" creationId="{6AAC31D3-4D6F-C519-1B82-6F98F50E343B}"/>
          </ac:spMkLst>
        </pc:spChg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475937262" sldId="260"/>
            <ac:spMk id="15" creationId="{017AAFA6-078E-DD44-EEC3-20518CEA55F7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1966376482" sldId="262"/>
        </pc:sldMkLst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1966376482" sldId="262"/>
            <ac:spMk id="4" creationId="{B395BAE3-3572-62BB-6741-80633BB721B7}"/>
          </ac:spMkLst>
        </pc:spChg>
        <pc:spChg chg="add del mod">
          <ac:chgData name="Francesco Spangaro" userId="S::10734844@polimi.it::ba3753b7-8d44-4270-9361-938b439740f0" providerId="AD" clId="Web-{2446989E-068E-93E9-660A-425DB6DD87F1}" dt="2024-05-28T17:31:14.899" v="41"/>
          <ac:spMkLst>
            <pc:docMk/>
            <pc:sldMk cId="1966376482" sldId="262"/>
            <ac:spMk id="4" creationId="{F12B924F-D419-0F71-3221-7FD9E8B31A17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1966376482" sldId="262"/>
            <ac:spMk id="5" creationId="{EDC6C510-9FC6-2EE8-D765-4CFCAA9E1696}"/>
          </ac:spMkLst>
        </pc:spChg>
        <pc:spChg chg="add del mod">
          <ac:chgData name="Francesco Spangaro" userId="S::10734844@polimi.it::ba3753b7-8d44-4270-9361-938b439740f0" providerId="AD" clId="Web-{2446989E-068E-93E9-660A-425DB6DD87F1}" dt="2024-05-28T17:31:57.103" v="58"/>
          <ac:spMkLst>
            <pc:docMk/>
            <pc:sldMk cId="1966376482" sldId="262"/>
            <ac:spMk id="6" creationId="{07927E88-75EC-A277-B1D4-7E1DD878B5A8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7:34:59.499" v="111"/>
          <ac:spMkLst>
            <pc:docMk/>
            <pc:sldMk cId="1966376482" sldId="262"/>
            <ac:spMk id="8" creationId="{89D68277-2298-A254-A7C0-B76A0A5C6C98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1966376482" sldId="262"/>
            <ac:spMk id="14" creationId="{44822887-282F-18C2-1591-6811201E5EEA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7:35:00.843" v="112"/>
          <ac:spMkLst>
            <pc:docMk/>
            <pc:sldMk cId="1966376482" sldId="262"/>
            <ac:spMk id="15" creationId="{FFDF3337-8BAA-FD32-EB36-FB5FF2BEE33B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7:34:57.217" v="109"/>
          <ac:spMkLst>
            <pc:docMk/>
            <pc:sldMk cId="1966376482" sldId="262"/>
            <ac:spMk id="29" creationId="{4F0108EB-231D-76FB-7058-43F2BDEA6767}"/>
          </ac:spMkLst>
        </pc:spChg>
        <pc:spChg chg="mod">
          <ac:chgData name="Francesco Spangaro" userId="S::10734844@polimi.it::ba3753b7-8d44-4270-9361-938b439740f0" providerId="AD" clId="Web-{2446989E-068E-93E9-660A-425DB6DD87F1}" dt="2024-05-28T17:34:56.046" v="108" actId="20577"/>
          <ac:spMkLst>
            <pc:docMk/>
            <pc:sldMk cId="1966376482" sldId="262"/>
            <ac:spMk id="39" creationId="{6B86AA07-7522-DD5E-8717-9B9A423A1584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2710985118" sldId="263"/>
        </pc:sldMkLst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2710985118" sldId="263"/>
            <ac:spMk id="2" creationId="{A0B77490-585D-1C07-5632-53CD5A8EC63E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2710985118" sldId="263"/>
            <ac:spMk id="5" creationId="{EDC6C510-9FC6-2EE8-D765-4CFCAA9E1696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2710985118" sldId="263"/>
            <ac:spMk id="8" creationId="{7BC61599-B2C2-1DD3-C17C-A251469616D8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4190760898" sldId="264"/>
        </pc:sldMkLst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4190760898" sldId="264"/>
            <ac:spMk id="2" creationId="{A9CE9B7B-F59B-105D-153C-1DFA71ADBF14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4190760898" sldId="264"/>
            <ac:spMk id="5" creationId="{EDC6C510-9FC6-2EE8-D765-4CFCAA9E1696}"/>
          </ac:spMkLst>
        </pc:spChg>
        <pc:spChg chg="mod">
          <ac:chgData name="Francesco Spangaro" userId="S::10734844@polimi.it::ba3753b7-8d44-4270-9361-938b439740f0" providerId="AD" clId="Web-{2446989E-068E-93E9-660A-425DB6DD87F1}" dt="2024-05-28T17:32:45.167" v="70" actId="20577"/>
          <ac:spMkLst>
            <pc:docMk/>
            <pc:sldMk cId="4190760898" sldId="264"/>
            <ac:spMk id="8" creationId="{6F608CCB-0B3A-5C5F-8323-D48BA2307868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4190760898" sldId="264"/>
            <ac:spMk id="11" creationId="{90D24739-237F-8AB4-0295-E30A76AB67A8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3.444" v="337"/>
        <pc:sldMkLst>
          <pc:docMk/>
          <pc:sldMk cId="1799355463" sldId="265"/>
        </pc:sldMkLst>
        <pc:spChg chg="mod">
          <ac:chgData name="Francesco Spangaro" userId="S::10734844@polimi.it::ba3753b7-8d44-4270-9361-938b439740f0" providerId="AD" clId="Web-{2446989E-068E-93E9-660A-425DB6DD87F1}" dt="2024-05-28T17:32:55.042" v="71" actId="20577"/>
          <ac:spMkLst>
            <pc:docMk/>
            <pc:sldMk cId="1799355463" sldId="265"/>
            <ac:spMk id="2" creationId="{E303BE9B-37ED-298D-882B-DAE33B6F4399}"/>
          </ac:spMkLst>
        </pc:spChg>
        <pc:spChg chg="add mod">
          <ac:chgData name="Francesco Spangaro" userId="S::10734844@polimi.it::ba3753b7-8d44-4270-9361-938b439740f0" providerId="AD" clId="Web-{2446989E-068E-93E9-660A-425DB6DD87F1}" dt="2024-05-28T18:22:53.444" v="337"/>
          <ac:spMkLst>
            <pc:docMk/>
            <pc:sldMk cId="1799355463" sldId="265"/>
            <ac:spMk id="4" creationId="{447B5F20-43C6-B557-8377-5BCAA65183E0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1799355463" sldId="265"/>
            <ac:spMk id="5" creationId="{EDC6C510-9FC6-2EE8-D765-4CFCAA9E1696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1799355463" sldId="265"/>
            <ac:spMk id="22" creationId="{2AD02855-5704-2923-D10D-CBB7E63F565B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2777351238" sldId="266"/>
        </pc:sldMkLst>
        <pc:spChg chg="mod">
          <ac:chgData name="Francesco Spangaro" userId="S::10734844@polimi.it::ba3753b7-8d44-4270-9361-938b439740f0" providerId="AD" clId="Web-{2446989E-068E-93E9-660A-425DB6DD87F1}" dt="2024-05-28T17:33:02.527" v="73" actId="20577"/>
          <ac:spMkLst>
            <pc:docMk/>
            <pc:sldMk cId="2777351238" sldId="266"/>
            <ac:spMk id="2" creationId="{E303BE9B-37ED-298D-882B-DAE33B6F4399}"/>
          </ac:spMkLst>
        </pc:spChg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2777351238" sldId="266"/>
            <ac:spMk id="4" creationId="{DDB16534-3D7A-A948-0BED-EE4278BC89AA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2777351238" sldId="266"/>
            <ac:spMk id="5" creationId="{EDC6C510-9FC6-2EE8-D765-4CFCAA9E1696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2777351238" sldId="266"/>
            <ac:spMk id="25" creationId="{EE4A99F6-0330-2330-24C6-23345787BEAF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3:30.133" v="342" actId="20577"/>
        <pc:sldMkLst>
          <pc:docMk/>
          <pc:sldMk cId="647797854" sldId="267"/>
        </pc:sldMkLst>
        <pc:spChg chg="mod">
          <ac:chgData name="Francesco Spangaro" userId="S::10734844@polimi.it::ba3753b7-8d44-4270-9361-938b439740f0" providerId="AD" clId="Web-{2446989E-068E-93E9-660A-425DB6DD87F1}" dt="2024-05-28T17:33:06.074" v="75" actId="20577"/>
          <ac:spMkLst>
            <pc:docMk/>
            <pc:sldMk cId="647797854" sldId="267"/>
            <ac:spMk id="2" creationId="{E303BE9B-37ED-298D-882B-DAE33B6F4399}"/>
          </ac:spMkLst>
        </pc:spChg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647797854" sldId="267"/>
            <ac:spMk id="4" creationId="{E50EE699-70F8-4ECE-F835-F36F83595637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647797854" sldId="267"/>
            <ac:spMk id="5" creationId="{EDC6C510-9FC6-2EE8-D765-4CFCAA9E1696}"/>
          </ac:spMkLst>
        </pc:spChg>
        <pc:spChg chg="mod">
          <ac:chgData name="Francesco Spangaro" userId="S::10734844@polimi.it::ba3753b7-8d44-4270-9361-938b439740f0" providerId="AD" clId="Web-{2446989E-068E-93E9-660A-425DB6DD87F1}" dt="2024-05-28T18:23:30.133" v="342" actId="20577"/>
          <ac:spMkLst>
            <pc:docMk/>
            <pc:sldMk cId="647797854" sldId="267"/>
            <ac:spMk id="26" creationId="{2F3C734E-DF9E-C191-3E5B-5FFD983D8AF9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647797854" sldId="267"/>
            <ac:spMk id="29" creationId="{D1D269DC-B0CF-D7CF-B1E6-72CBA18AB148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3966523128" sldId="269"/>
        </pc:sldMkLst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3966523128" sldId="269"/>
            <ac:spMk id="3" creationId="{3255038B-28B6-0644-6E72-4657C84E4148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3966523128" sldId="269"/>
            <ac:spMk id="5" creationId="{EDC6C510-9FC6-2EE8-D765-4CFCAA9E1696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3966523128" sldId="269"/>
            <ac:spMk id="6" creationId="{91625D7E-ABD3-D94E-CEB9-9BED2F5E36C2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3955156056" sldId="270"/>
        </pc:sldMkLst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3955156056" sldId="270"/>
            <ac:spMk id="3" creationId="{F112E0F8-3658-0C49-D52E-37AECEFA0566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3955156056" sldId="270"/>
            <ac:spMk id="5" creationId="{EDC6C510-9FC6-2EE8-D765-4CFCAA9E1696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3955156056" sldId="270"/>
            <ac:spMk id="6" creationId="{7EE28BE1-3D05-594C-DF8D-CF57A2EB51A4}"/>
          </ac:spMkLst>
        </pc:spChg>
        <pc:cxnChg chg="mod">
          <ac:chgData name="Francesco Spangaro" userId="S::10734844@polimi.it::ba3753b7-8d44-4270-9361-938b439740f0" providerId="AD" clId="Web-{2446989E-068E-93E9-660A-425DB6DD87F1}" dt="2024-05-28T18:21:04.722" v="208" actId="14100"/>
          <ac:cxnSpMkLst>
            <pc:docMk/>
            <pc:sldMk cId="3955156056" sldId="270"/>
            <ac:cxnSpMk id="13" creationId="{E90E9778-96C3-EBA3-BB85-0FFA30A0FFA5}"/>
          </ac:cxnSpMkLst>
        </pc:cxnChg>
        <pc:cxnChg chg="mod">
          <ac:chgData name="Francesco Spangaro" userId="S::10734844@polimi.it::ba3753b7-8d44-4270-9361-938b439740f0" providerId="AD" clId="Web-{2446989E-068E-93E9-660A-425DB6DD87F1}" dt="2024-05-28T17:54:38.952" v="203" actId="14100"/>
          <ac:cxnSpMkLst>
            <pc:docMk/>
            <pc:sldMk cId="3955156056" sldId="270"/>
            <ac:cxnSpMk id="17" creationId="{EC3B8D32-28CA-4E85-5371-673AAD39FC0D}"/>
          </ac:cxnSpMkLst>
        </pc:cxnChg>
        <pc:cxnChg chg="mod">
          <ac:chgData name="Francesco Spangaro" userId="S::10734844@polimi.it::ba3753b7-8d44-4270-9361-938b439740f0" providerId="AD" clId="Web-{2446989E-068E-93E9-660A-425DB6DD87F1}" dt="2024-05-28T17:54:36.389" v="202" actId="14100"/>
          <ac:cxnSpMkLst>
            <pc:docMk/>
            <pc:sldMk cId="3955156056" sldId="270"/>
            <ac:cxnSpMk id="21" creationId="{858A7C5D-0BE8-5D67-5E1D-F99C762F6E0E}"/>
          </ac:cxnSpMkLst>
        </pc:cxnChg>
        <pc:cxnChg chg="mod">
          <ac:chgData name="Francesco Spangaro" userId="S::10734844@polimi.it::ba3753b7-8d44-4270-9361-938b439740f0" providerId="AD" clId="Web-{2446989E-068E-93E9-660A-425DB6DD87F1}" dt="2024-05-28T17:54:51.593" v="207" actId="14100"/>
          <ac:cxnSpMkLst>
            <pc:docMk/>
            <pc:sldMk cId="3955156056" sldId="270"/>
            <ac:cxnSpMk id="24" creationId="{82C62B98-38C5-D28E-0AC0-1D82C2C88D93}"/>
          </ac:cxnSpMkLst>
        </pc:cxnChg>
      </pc:sldChg>
      <pc:sldChg chg="modSp del">
        <pc:chgData name="Francesco Spangaro" userId="S::10734844@polimi.it::ba3753b7-8d44-4270-9361-938b439740f0" providerId="AD" clId="Web-{2446989E-068E-93E9-660A-425DB6DD87F1}" dt="2024-05-28T17:46:50.861" v="200"/>
        <pc:sldMkLst>
          <pc:docMk/>
          <pc:sldMk cId="656859294" sldId="272"/>
        </pc:sldMkLst>
        <pc:spChg chg="mod">
          <ac:chgData name="Francesco Spangaro" userId="S::10734844@polimi.it::ba3753b7-8d44-4270-9361-938b439740f0" providerId="AD" clId="Web-{2446989E-068E-93E9-660A-425DB6DD87F1}" dt="2024-05-28T17:25:13.327" v="14" actId="20577"/>
          <ac:spMkLst>
            <pc:docMk/>
            <pc:sldMk cId="656859294" sldId="272"/>
            <ac:spMk id="2" creationId="{E303BE9B-37ED-298D-882B-DAE33B6F4399}"/>
          </ac:spMkLst>
        </pc:spChg>
        <pc:spChg chg="mod">
          <ac:chgData name="Francesco Spangaro" userId="S::10734844@polimi.it::ba3753b7-8d44-4270-9361-938b439740f0" providerId="AD" clId="Web-{2446989E-068E-93E9-660A-425DB6DD87F1}" dt="2024-05-28T17:40:08.944" v="134" actId="20577"/>
          <ac:spMkLst>
            <pc:docMk/>
            <pc:sldMk cId="656859294" sldId="272"/>
            <ac:spMk id="20" creationId="{0927CF5A-9D56-BAE6-5214-6B5FC0AFA18F}"/>
          </ac:spMkLst>
        </pc:spChg>
        <pc:spChg chg="mod">
          <ac:chgData name="Francesco Spangaro" userId="S::10734844@polimi.it::ba3753b7-8d44-4270-9361-938b439740f0" providerId="AD" clId="Web-{2446989E-068E-93E9-660A-425DB6DD87F1}" dt="2024-05-28T17:39:04.911" v="132" actId="20577"/>
          <ac:spMkLst>
            <pc:docMk/>
            <pc:sldMk cId="656859294" sldId="272"/>
            <ac:spMk id="31" creationId="{CF6A78AD-ADBF-5331-A6B4-F9DECA65ED62}"/>
          </ac:spMkLst>
        </pc:spChg>
      </pc:sldChg>
      <pc:sldChg chg="addSp delSp modSp add replId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635994559" sldId="273"/>
        </pc:sldMkLst>
        <pc:spChg chg="mod">
          <ac:chgData name="Francesco Spangaro" userId="S::10734844@polimi.it::ba3753b7-8d44-4270-9361-938b439740f0" providerId="AD" clId="Web-{2446989E-068E-93E9-660A-425DB6DD87F1}" dt="2024-05-28T17:44:12.841" v="186" actId="20577"/>
          <ac:spMkLst>
            <pc:docMk/>
            <pc:sldMk cId="635994559" sldId="273"/>
            <ac:spMk id="2" creationId="{E303BE9B-37ED-298D-882B-DAE33B6F4399}"/>
          </ac:spMkLst>
        </pc:spChg>
        <pc:spChg chg="add 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635994559" sldId="273"/>
            <ac:spMk id="4" creationId="{9B5B9BF4-0CB2-CB52-49B0-101B73EA1A80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635994559" sldId="273"/>
            <ac:spMk id="5" creationId="{EDC6C510-9FC6-2EE8-D765-4CFCAA9E1696}"/>
          </ac:spMkLst>
        </pc:spChg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635994559" sldId="273"/>
            <ac:spMk id="6" creationId="{CF7B669A-6FBE-382E-3003-B850756C3DBE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2:31.396" v="276"/>
          <ac:spMkLst>
            <pc:docMk/>
            <pc:sldMk cId="635994559" sldId="273"/>
            <ac:spMk id="9" creationId="{76ABE0DD-62AA-F78B-26A5-E1BC99468D8C}"/>
          </ac:spMkLst>
        </pc:spChg>
        <pc:spChg chg="mod">
          <ac:chgData name="Francesco Spangaro" userId="S::10734844@polimi.it::ba3753b7-8d44-4270-9361-938b439740f0" providerId="AD" clId="Web-{2446989E-068E-93E9-660A-425DB6DD87F1}" dt="2024-05-28T17:44:28.732" v="190" actId="20577"/>
          <ac:spMkLst>
            <pc:docMk/>
            <pc:sldMk cId="635994559" sldId="273"/>
            <ac:spMk id="20" creationId="{0927CF5A-9D56-BAE6-5214-6B5FC0AFA18F}"/>
          </ac:spMkLst>
        </pc:spChg>
        <pc:spChg chg="mod">
          <ac:chgData name="Francesco Spangaro" userId="S::10734844@polimi.it::ba3753b7-8d44-4270-9361-938b439740f0" providerId="AD" clId="Web-{2446989E-068E-93E9-660A-425DB6DD87F1}" dt="2024-05-28T17:46:35.533" v="197" actId="1076"/>
          <ac:spMkLst>
            <pc:docMk/>
            <pc:sldMk cId="635994559" sldId="273"/>
            <ac:spMk id="31" creationId="{CF6A78AD-ADBF-5331-A6B4-F9DECA65ED62}"/>
          </ac:spMkLst>
        </pc:spChg>
        <pc:spChg chg="mod">
          <ac:chgData name="Francesco Spangaro" userId="S::10734844@polimi.it::ba3753b7-8d44-4270-9361-938b439740f0" providerId="AD" clId="Web-{2446989E-068E-93E9-660A-425DB6DD87F1}" dt="2024-05-28T17:46:43.580" v="199" actId="1076"/>
          <ac:spMkLst>
            <pc:docMk/>
            <pc:sldMk cId="635994559" sldId="273"/>
            <ac:spMk id="34" creationId="{6E56B4A7-E9A1-8B6D-C1C7-7E4F45D4912A}"/>
          </ac:spMkLst>
        </pc:spChg>
        <pc:picChg chg="add mod ord">
          <ac:chgData name="Francesco Spangaro" userId="S::10734844@polimi.it::ba3753b7-8d44-4270-9361-938b439740f0" providerId="AD" clId="Web-{2446989E-068E-93E9-660A-425DB6DD87F1}" dt="2024-05-28T17:43:26.825" v="180" actId="14100"/>
          <ac:picMkLst>
            <pc:docMk/>
            <pc:sldMk cId="635994559" sldId="273"/>
            <ac:picMk id="3" creationId="{42F99389-BC5A-3F5F-E75F-E0C9BAB09349}"/>
          </ac:picMkLst>
        </pc:picChg>
        <pc:picChg chg="del">
          <ac:chgData name="Francesco Spangaro" userId="S::10734844@polimi.it::ba3753b7-8d44-4270-9361-938b439740f0" providerId="AD" clId="Web-{2446989E-068E-93E9-660A-425DB6DD87F1}" dt="2024-05-28T17:40:22.257" v="136"/>
          <ac:picMkLst>
            <pc:docMk/>
            <pc:sldMk cId="635994559" sldId="273"/>
            <ac:picMk id="11" creationId="{ACB8ABA1-515F-3DE0-97E2-C643461C8C43}"/>
          </ac:picMkLst>
        </pc:picChg>
        <pc:cxnChg chg="mod">
          <ac:chgData name="Francesco Spangaro" userId="S::10734844@polimi.it::ba3753b7-8d44-4270-9361-938b439740f0" providerId="AD" clId="Web-{2446989E-068E-93E9-660A-425DB6DD87F1}" dt="2024-05-28T17:54:16.357" v="201" actId="14100"/>
          <ac:cxnSpMkLst>
            <pc:docMk/>
            <pc:sldMk cId="635994559" sldId="273"/>
            <ac:cxnSpMk id="30" creationId="{27105444-164F-AA50-76AD-F5C13BE18D41}"/>
          </ac:cxnSpMkLst>
        </pc:cxnChg>
        <pc:cxnChg chg="mod">
          <ac:chgData name="Francesco Spangaro" userId="S::10734844@polimi.it::ba3753b7-8d44-4270-9361-938b439740f0" providerId="AD" clId="Web-{2446989E-068E-93E9-660A-425DB6DD87F1}" dt="2024-05-28T17:46:29.798" v="196" actId="14100"/>
          <ac:cxnSpMkLst>
            <pc:docMk/>
            <pc:sldMk cId="635994559" sldId="273"/>
            <ac:cxnSpMk id="32" creationId="{AE2A1D98-85CA-89EE-8BFD-B8B9E4F3B7D1}"/>
          </ac:cxnSpMkLst>
        </pc:cxnChg>
        <pc:cxnChg chg="mod">
          <ac:chgData name="Francesco Spangaro" userId="S::10734844@polimi.it::ba3753b7-8d44-4270-9361-938b439740f0" providerId="AD" clId="Web-{2446989E-068E-93E9-660A-425DB6DD87F1}" dt="2024-05-28T17:46:40.111" v="198" actId="14100"/>
          <ac:cxnSpMkLst>
            <pc:docMk/>
            <pc:sldMk cId="635994559" sldId="273"/>
            <ac:cxnSpMk id="35" creationId="{BD3BB078-1932-EC00-D427-8C824EA72288}"/>
          </ac:cxnSpMkLst>
        </pc:cxnChg>
      </pc:sldChg>
      <pc:sldMasterChg chg="mod modSldLayout">
        <pc:chgData name="Francesco Spangaro" userId="S::10734844@polimi.it::ba3753b7-8d44-4270-9361-938b439740f0" providerId="AD" clId="Web-{2446989E-068E-93E9-660A-425DB6DD87F1}" dt="2024-05-28T18:22:55.835" v="338"/>
        <pc:sldMasterMkLst>
          <pc:docMk/>
          <pc:sldMasterMk cId="3137297069" sldId="2147483660"/>
        </pc:sldMasterMkLst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2193088357" sldId="2147483661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3465521588" sldId="2147483662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3214957671" sldId="2147483663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520393786" sldId="2147483664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795938185" sldId="2147483665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661884451" sldId="2147483666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1651275246" sldId="2147483667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2750029917" sldId="2147483668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1373568623" sldId="2147483669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2831590501" sldId="2147483670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3928080659" sldId="2147483671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3620645551" sldId="2147483672"/>
          </pc:sldLayoutMkLst>
        </pc:sldLayoutChg>
      </pc:sldMasterChg>
      <pc:sldMasterChg chg="modSp mod modSldLayout">
        <pc:chgData name="Francesco Spangaro" userId="S::10734844@polimi.it::ba3753b7-8d44-4270-9361-938b439740f0" providerId="AD" clId="Web-{2446989E-068E-93E9-660A-425DB6DD87F1}" dt="2024-05-28T18:22:55.835" v="338"/>
        <pc:sldMasterMkLst>
          <pc:docMk/>
          <pc:sldMasterMk cId="640986672" sldId="2147483673"/>
        </pc:sldMasterMkLst>
        <pc:spChg chg="mod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asterMk cId="640986672" sldId="2147483673"/>
            <ac:spMk id="5" creationId="{00000000-0000-0000-0000-000000000000}"/>
          </ac:spMkLst>
        </pc:sp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1913735067" sldId="2147483674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1913735067" sldId="2147483674"/>
              <ac:spMk id="5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4178018560" sldId="2147483675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4178018560" sldId="2147483675"/>
              <ac:spMk id="5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3701986362" sldId="2147483676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3701986362" sldId="2147483676"/>
              <ac:spMk id="5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987092236" sldId="2147483677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987092236" sldId="2147483677"/>
              <ac:spMk id="6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1282473542" sldId="2147483678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1282473542" sldId="2147483678"/>
              <ac:spMk id="8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3877740644" sldId="2147483679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3877740644" sldId="2147483679"/>
              <ac:spMk id="4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3232860186" sldId="2147483680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3232860186" sldId="2147483680"/>
              <ac:spMk id="3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3970775126" sldId="2147483681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3970775126" sldId="2147483681"/>
              <ac:spMk id="6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2627950453" sldId="2147483682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2627950453" sldId="2147483682"/>
              <ac:spMk id="6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2138596701" sldId="2147483683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2138596701" sldId="2147483683"/>
              <ac:spMk id="5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311020229" sldId="2147483684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311020229" sldId="2147483684"/>
              <ac:spMk id="5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3481208" sldId="2147483685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3481208" sldId="2147483685"/>
              <ac:spMk id="20" creationId="{EAECE14B-DB77-F244-6A50-5A23A287C4AA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A006-E5E5-4D42-BEF5-08CEA4D5B32B}" type="datetimeFigureOut">
              <a:rPr lang="it-IT" smtClean="0"/>
              <a:t>07/09/2024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A9E24-D6D6-47F0-8FD2-0D08A880BE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067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EEB9C4-2C44-416F-8AE9-56A3B0181F3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172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pacchetto di creazione viene reinviato</a:t>
            </a:r>
          </a:p>
          <a:p>
            <a:endParaRPr lang="it-IT" dirty="0"/>
          </a:p>
          <a:p>
            <a:r>
              <a:rPr lang="it-IT" dirty="0"/>
              <a:t>Quando la connessione viene ristabilita, viene nuovamente inviato il pacchetto iniziale (contenente user e porta), che in questa slide è stato omesso.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4121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3095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121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connessione di un nuovo peer avviene in 2 fasi:</a:t>
            </a:r>
          </a:p>
          <a:p>
            <a:pPr marL="228600" indent="-228600">
              <a:buAutoNum type="arabicParenR"/>
            </a:pPr>
            <a:r>
              <a:rPr lang="it-IT" dirty="0"/>
              <a:t>Il nuovo peer invia al </a:t>
            </a:r>
            <a:r>
              <a:rPr lang="it-IT" dirty="0" err="1"/>
              <a:t>discovery</a:t>
            </a:r>
            <a:r>
              <a:rPr lang="it-IT" dirty="0"/>
              <a:t> un pacchetto contenente il suo nome.</a:t>
            </a:r>
            <a:br>
              <a:rPr lang="it-IT" dirty="0"/>
            </a:br>
            <a:r>
              <a:rPr lang="it-IT" dirty="0"/>
              <a:t>Il </a:t>
            </a:r>
            <a:r>
              <a:rPr lang="it-IT" dirty="0" err="1"/>
              <a:t>discovery</a:t>
            </a:r>
            <a:r>
              <a:rPr lang="it-IT" dirty="0"/>
              <a:t> server risponde con l’elenco di tutti i peer attivi e i relativi indirizzi e lo aggiunge alla sua lista.</a:t>
            </a:r>
          </a:p>
          <a:p>
            <a:pPr marL="228600" indent="-228600">
              <a:buAutoNum type="arabicParenR"/>
            </a:pPr>
            <a:r>
              <a:rPr lang="it-IT" dirty="0"/>
              <a:t>A questo punto il nuovo peer invia a tutti gli altri peer un pacchetto contenente il suo nome.</a:t>
            </a:r>
            <a:br>
              <a:rPr lang="it-IT" dirty="0"/>
            </a:br>
            <a:r>
              <a:rPr lang="it-IT" dirty="0"/>
              <a:t>Se ricevono l’</a:t>
            </a:r>
            <a:r>
              <a:rPr lang="it-IT" dirty="0" err="1"/>
              <a:t>ack</a:t>
            </a:r>
            <a:r>
              <a:rPr lang="it-IT" dirty="0"/>
              <a:t> la connessione è stabilita, altrimenti il peer viene segnato come non raggiungibile e verranno fatti nuovi tentativi più avanti.</a:t>
            </a:r>
          </a:p>
          <a:p>
            <a:pPr marL="228600" indent="-228600">
              <a:buAutoNum type="arabicParenR"/>
            </a:pPr>
            <a:endParaRPr lang="it-IT" dirty="0"/>
          </a:p>
          <a:p>
            <a:pPr marL="0" indent="0">
              <a:buNone/>
            </a:pPr>
            <a:r>
              <a:rPr lang="it-IT" dirty="0"/>
              <a:t>A questo punto è possibile procedere con la creazione di una nuova chat.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207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3200" b="1" dirty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4108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 dopo aver inviato un pacchetto non viene ricevuto l’</a:t>
            </a:r>
            <a:r>
              <a:rPr lang="it-IT" dirty="0" err="1"/>
              <a:t>ack</a:t>
            </a:r>
            <a:r>
              <a:rPr lang="it-IT" dirty="0"/>
              <a:t> di conferma, il peer corrispondente viene considerato </a:t>
            </a:r>
            <a:r>
              <a:rPr lang="it-IT" b="1" dirty="0"/>
              <a:t>non raggiungibile</a:t>
            </a:r>
            <a:r>
              <a:rPr lang="it-IT" dirty="0"/>
              <a:t>.</a:t>
            </a:r>
          </a:p>
          <a:p>
            <a:r>
              <a:rPr lang="it-IT" dirty="0"/>
              <a:t>Tutti i pacchetti da inviare al peer non raggiungibile vengono accodati.</a:t>
            </a:r>
          </a:p>
          <a:p>
            <a:r>
              <a:rPr lang="it-IT" dirty="0"/>
              <a:t>A intervalli regolari, ogni peer cerca di riconnettersi a tutti i peer attualmente non connessi.</a:t>
            </a:r>
          </a:p>
          <a:p>
            <a:r>
              <a:rPr lang="it-IT" dirty="0"/>
              <a:t>In caso di esito positivo, vengono inviati tutti i pacchetti che nel frattempo erano stati accodati.</a:t>
            </a:r>
          </a:p>
          <a:p>
            <a:endParaRPr lang="it-IT" dirty="0"/>
          </a:p>
          <a:p>
            <a:r>
              <a:rPr lang="it-IT" dirty="0"/>
              <a:t>In questo modo i peer connessi potranno continuare a comunicare e, quando la connessione tornerà attiva, il peer non raggiungibile riceverà tutti i messaggi.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0270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5348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C risponde.</a:t>
            </a:r>
          </a:p>
          <a:p>
            <a:r>
              <a:rPr lang="it-IT"/>
              <a:t>A e C continuano a comunicare normalmente, mentre B non può accettare i nuovi messaggi.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7533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Quando la connessione viene ristabilita, viene nuovamente inviato il pacchetto iniziale (contenente user e porta), che in questa slide è stato omesso.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708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Si perde il pacchetto di creazione chat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0996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 manda un messaggio, ma B non ha ancora ricevuto il pacchetto di creazione.</a:t>
            </a:r>
          </a:p>
          <a:p>
            <a:r>
              <a:rPr lang="it-IT" dirty="0"/>
              <a:t>B tiene in attesa i messaggi fino all’arrivo del pacchetto di creazione.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09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813C-874D-4F61-A237-9FAA06020E30}" type="datetime1">
              <a:rPr lang="it-IT" smtClean="0"/>
              <a:t>07/09/2024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883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DFC0-E046-4B68-8C8D-E0BF1DB29F7C}" type="datetime1">
              <a:rPr lang="it-IT" smtClean="0"/>
              <a:t>07/09/2024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9050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C6E3-556A-40D2-974D-DB280A8EA14B}" type="datetime1">
              <a:rPr lang="it-IT" smtClean="0"/>
              <a:t>07/09/2024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8065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63EF54-CF89-2B82-2449-A6787E82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1026" name="Picture 2" descr="Policollege | Il Politecnico di Milano per la scuola italiana">
            <a:extLst>
              <a:ext uri="{FF2B5EF4-FFF2-40B4-BE49-F238E27FC236}">
                <a16:creationId xmlns:a16="http://schemas.microsoft.com/office/drawing/2014/main" id="{8D5A66ED-D819-82E5-BFC9-110832BF9B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40" y="6184850"/>
            <a:ext cx="1694584" cy="70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olo 16">
            <a:extLst>
              <a:ext uri="{FF2B5EF4-FFF2-40B4-BE49-F238E27FC236}">
                <a16:creationId xmlns:a16="http://schemas.microsoft.com/office/drawing/2014/main" id="{311BFF78-D306-51A6-7AF3-7A52FFAE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9" name="Segnaposto data 18">
            <a:extLst>
              <a:ext uri="{FF2B5EF4-FFF2-40B4-BE49-F238E27FC236}">
                <a16:creationId xmlns:a16="http://schemas.microsoft.com/office/drawing/2014/main" id="{3BB9183C-E911-0A95-C47F-3F0DB0E8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E139-60F4-4C71-9AB3-4EA3A02BD3E5}" type="datetime1">
              <a:rPr lang="it-IT" smtClean="0"/>
              <a:t>07/09/2024</a:t>
            </a:fld>
            <a:endParaRPr lang="it-IT"/>
          </a:p>
        </p:txBody>
      </p:sp>
      <p:sp>
        <p:nvSpPr>
          <p:cNvPr id="20" name="Segnaposto piè di pagina 19">
            <a:extLst>
              <a:ext uri="{FF2B5EF4-FFF2-40B4-BE49-F238E27FC236}">
                <a16:creationId xmlns:a16="http://schemas.microsoft.com/office/drawing/2014/main" id="{EAECE14B-DB77-F244-6A50-5A23A28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1F7B9D5D-B200-1052-A018-9DC46971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0645551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952F-BB00-4E17-9C7C-9FC3A52C3C87}" type="datetime1">
              <a:rPr lang="it-IT" smtClean="0"/>
              <a:t>07/09/2024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50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B157-CDB0-4F9D-97AB-C1EA340F5D1B}" type="datetime1">
              <a:rPr lang="it-IT" smtClean="0"/>
              <a:t>07/09/2024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18560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B6A9-1BD4-46BB-B11E-496691FE1CEE}" type="datetime1">
              <a:rPr lang="it-IT" smtClean="0"/>
              <a:t>07/09/2024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86362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8BB3-0C4A-4AF4-A21D-71D4A8545695}" type="datetime1">
              <a:rPr lang="it-IT" smtClean="0"/>
              <a:t>07/09/2024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2236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1C14-2558-4D97-8039-6009B1D8885D}" type="datetime1">
              <a:rPr lang="it-IT" smtClean="0"/>
              <a:t>07/09/2024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73542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E9E0-4600-42DD-B0F3-B30E1027534F}" type="datetime1">
              <a:rPr lang="it-IT" smtClean="0"/>
              <a:t>07/09/2024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40644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4F92-91EE-47CB-8DA8-D8762F7C5CF8}" type="datetime1">
              <a:rPr lang="it-IT" smtClean="0"/>
              <a:t>07/09/2024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601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8BDD-DB29-4FCD-86D1-B7D9325A024C}" type="datetime1">
              <a:rPr lang="it-IT" smtClean="0"/>
              <a:t>07/09/2024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21588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8261-86E3-43FE-B0A8-85B7DF6AAFF9}" type="datetime1">
              <a:rPr lang="it-IT" smtClean="0"/>
              <a:t>07/09/2024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75126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BBB2-A301-4472-9839-4C9EE18BA36D}" type="datetime1">
              <a:rPr lang="it-IT" smtClean="0"/>
              <a:t>07/09/2024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50453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315B-FC60-4EC8-BCB3-97314DF4400D}" type="datetime1">
              <a:rPr lang="it-IT" smtClean="0"/>
              <a:t>07/09/2024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96701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3E07-5458-4FCF-9D53-B39136E51855}" type="datetime1">
              <a:rPr lang="it-IT" smtClean="0"/>
              <a:t>07/09/2024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0229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63EF54-CF89-2B82-2449-A6787E82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1026" name="Picture 2" descr="Policollege | Il Politecnico di Milano per la scuola italiana">
            <a:extLst>
              <a:ext uri="{FF2B5EF4-FFF2-40B4-BE49-F238E27FC236}">
                <a16:creationId xmlns:a16="http://schemas.microsoft.com/office/drawing/2014/main" id="{8D5A66ED-D819-82E5-BFC9-110832BF9B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40" y="6184850"/>
            <a:ext cx="1694584" cy="70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olo 16">
            <a:extLst>
              <a:ext uri="{FF2B5EF4-FFF2-40B4-BE49-F238E27FC236}">
                <a16:creationId xmlns:a16="http://schemas.microsoft.com/office/drawing/2014/main" id="{311BFF78-D306-51A6-7AF3-7A52FFAE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9" name="Segnaposto data 18">
            <a:extLst>
              <a:ext uri="{FF2B5EF4-FFF2-40B4-BE49-F238E27FC236}">
                <a16:creationId xmlns:a16="http://schemas.microsoft.com/office/drawing/2014/main" id="{3BB9183C-E911-0A95-C47F-3F0DB0E8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55A9-1303-4D85-B2AD-467C56F1584B}" type="datetime1">
              <a:rPr lang="it-IT" smtClean="0"/>
              <a:t>07/09/2024</a:t>
            </a:fld>
            <a:endParaRPr lang="it-IT"/>
          </a:p>
        </p:txBody>
      </p:sp>
      <p:sp>
        <p:nvSpPr>
          <p:cNvPr id="20" name="Segnaposto piè di pagina 19">
            <a:extLst>
              <a:ext uri="{FF2B5EF4-FFF2-40B4-BE49-F238E27FC236}">
                <a16:creationId xmlns:a16="http://schemas.microsoft.com/office/drawing/2014/main" id="{EAECE14B-DB77-F244-6A50-5A23A28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1F7B9D5D-B200-1052-A018-9DC46971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120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7D82-A95F-476E-B512-B8E9A07F1245}" type="datetime1">
              <a:rPr lang="it-IT" smtClean="0"/>
              <a:t>07/09/2024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5767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BC8E-38FD-4EE4-AF17-4BC608041644}" type="datetime1">
              <a:rPr lang="it-IT" smtClean="0"/>
              <a:t>07/09/2024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9378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52D4-3E95-4DB0-BAF2-F33F5F96236C}" type="datetime1">
              <a:rPr lang="it-IT" smtClean="0"/>
              <a:t>07/09/2024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3818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725-9BAB-4F68-B765-3DA9261DFC52}" type="datetime1">
              <a:rPr lang="it-IT" smtClean="0"/>
              <a:t>07/09/2024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84451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24C4-8AA4-4D54-8796-2E9ED6CE3C7C}" type="datetime1">
              <a:rPr lang="it-IT" smtClean="0"/>
              <a:t>07/09/2024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5246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B900-E5D8-4BB7-B45D-9AB05C9EE6E9}" type="datetime1">
              <a:rPr lang="it-IT" smtClean="0"/>
              <a:t>07/09/2024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29917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562D-51C9-418D-8D1B-D541B63F997D}" type="datetime1">
              <a:rPr lang="it-IT" smtClean="0"/>
              <a:t>07/09/2024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68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8880E-9428-4B51-80EA-B507AEEAFED0}" type="datetime1">
              <a:rPr lang="it-IT" smtClean="0"/>
              <a:t>07/09/2024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9BBA4-6D06-473D-B78D-50C5AE229252}" type="datetime1">
              <a:rPr lang="it-IT" smtClean="0"/>
              <a:t>07/09/2024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8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0952E9-54A2-2E48-26D1-1EB033706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2713969"/>
            <a:ext cx="10640754" cy="160818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6500" noProof="0">
                <a:solidFill>
                  <a:schemeClr val="tx2"/>
                </a:solidFill>
              </a:rPr>
              <a:t>Highly available, causally ordered group chat</a:t>
            </a:r>
            <a:endParaRPr lang="en-GB" sz="6500" noProof="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F292CB-C8A6-5522-D8EF-744F55672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401" y="4729322"/>
            <a:ext cx="9163757" cy="8607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800" noProof="0">
                <a:solidFill>
                  <a:schemeClr val="tx2"/>
                </a:solidFill>
              </a:rPr>
              <a:t>Francesco </a:t>
            </a:r>
            <a:r>
              <a:rPr lang="en-GB" sz="2800" noProof="0" err="1">
                <a:solidFill>
                  <a:schemeClr val="tx2"/>
                </a:solidFill>
              </a:rPr>
              <a:t>Spangaro</a:t>
            </a:r>
            <a:r>
              <a:rPr lang="en-GB" sz="2800" noProof="0">
                <a:solidFill>
                  <a:schemeClr val="tx2"/>
                </a:solidFill>
              </a:rPr>
              <a:t> – Giacomo Orsenigo – Federico </a:t>
            </a:r>
            <a:r>
              <a:rPr lang="en-GB" sz="2800" noProof="0" err="1">
                <a:solidFill>
                  <a:schemeClr val="tx2"/>
                </a:solidFill>
              </a:rPr>
              <a:t>Saccani</a:t>
            </a:r>
            <a:r>
              <a:rPr lang="en-GB" sz="2800" noProof="0">
                <a:solidFill>
                  <a:schemeClr val="tx2"/>
                </a:solidFill>
              </a:rPr>
              <a:t> </a:t>
            </a:r>
            <a:br>
              <a:rPr lang="en-GB" sz="2800" noProof="0">
                <a:solidFill>
                  <a:schemeClr val="tx2"/>
                </a:solidFill>
              </a:rPr>
            </a:br>
            <a:br>
              <a:rPr lang="en-GB" sz="2800" noProof="0">
                <a:solidFill>
                  <a:schemeClr val="tx2"/>
                </a:solidFill>
              </a:rPr>
            </a:br>
            <a:endParaRPr lang="en-GB" sz="2800" noProof="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F09D505-4786-C50B-28DF-58ABBF21A1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0" t="14782" r="10208" b="18699"/>
          <a:stretch/>
        </p:blipFill>
        <p:spPr bwMode="auto">
          <a:xfrm>
            <a:off x="3723713" y="226446"/>
            <a:ext cx="4706568" cy="172287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831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338"/>
            <a:ext cx="10515600" cy="1325563"/>
          </a:xfrm>
        </p:spPr>
        <p:txBody>
          <a:bodyPr>
            <a:normAutofit/>
          </a:bodyPr>
          <a:lstStyle/>
          <a:p>
            <a:r>
              <a:rPr lang="en-GB" noProof="0"/>
              <a:t>Sending</a:t>
            </a:r>
            <a:r>
              <a:rPr lang="en-GB"/>
              <a:t> a message (network faults)</a:t>
            </a:r>
            <a:endParaRPr lang="en-GB" noProof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grpSp>
        <p:nvGrpSpPr>
          <p:cNvPr id="25" name="Immagine 20">
            <a:extLst>
              <a:ext uri="{FF2B5EF4-FFF2-40B4-BE49-F238E27FC236}">
                <a16:creationId xmlns:a16="http://schemas.microsoft.com/office/drawing/2014/main" id="{9E9CAD46-A56B-90AA-6DE2-1978DE7BDE38}"/>
              </a:ext>
            </a:extLst>
          </p:cNvPr>
          <p:cNvGrpSpPr/>
          <p:nvPr/>
        </p:nvGrpSpPr>
        <p:grpSpPr>
          <a:xfrm>
            <a:off x="656144" y="2404722"/>
            <a:ext cx="1107996" cy="1024278"/>
            <a:chOff x="655595" y="2543354"/>
            <a:chExt cx="1107996" cy="1024278"/>
          </a:xfrm>
          <a:solidFill>
            <a:srgbClr val="000000"/>
          </a:solidFill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ADEB3363-0DD5-C47F-BC8A-508691E48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FE4EE16F-FB65-57EA-6CBA-78309E3D9544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107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  <a:endParaRPr lang="en-GB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76CEBCD-3059-EFCC-D639-F18417FE10EC}"/>
                </a:ext>
              </a:extLst>
            </p:cNvPr>
            <p:cNvSpPr txBox="1"/>
            <p:nvPr/>
          </p:nvSpPr>
          <p:spPr>
            <a:xfrm>
              <a:off x="78892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grpSp>
        <p:nvGrpSpPr>
          <p:cNvPr id="44" name="Immagine 20">
            <a:extLst>
              <a:ext uri="{FF2B5EF4-FFF2-40B4-BE49-F238E27FC236}">
                <a16:creationId xmlns:a16="http://schemas.microsoft.com/office/drawing/2014/main" id="{FE770B73-40F0-E2EA-73A8-9EF2FBB08701}"/>
              </a:ext>
            </a:extLst>
          </p:cNvPr>
          <p:cNvGrpSpPr/>
          <p:nvPr/>
        </p:nvGrpSpPr>
        <p:grpSpPr>
          <a:xfrm>
            <a:off x="2290711" y="1326998"/>
            <a:ext cx="1067793" cy="1024278"/>
            <a:chOff x="624065" y="2543354"/>
            <a:chExt cx="1067793" cy="1024278"/>
          </a:xfrm>
          <a:solidFill>
            <a:srgbClr val="000000"/>
          </a:solidFill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479EAEBB-8291-A395-CEB9-961125E2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7D9DF06A-C3FA-3A28-B95A-222453A448E6}"/>
                </a:ext>
              </a:extLst>
            </p:cNvPr>
            <p:cNvSpPr txBox="1"/>
            <p:nvPr/>
          </p:nvSpPr>
          <p:spPr>
            <a:xfrm>
              <a:off x="62406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FEC5AA98-9D3A-DF1C-8B90-3D54E2AFD1E9}"/>
                </a:ext>
              </a:extLst>
            </p:cNvPr>
            <p:cNvSpPr txBox="1"/>
            <p:nvPr/>
          </p:nvSpPr>
          <p:spPr>
            <a:xfrm>
              <a:off x="75949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960877" y="4922136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71442" y="1832515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E6D2A-D1D0-3F5B-71D7-6B519E868B46}"/>
              </a:ext>
            </a:extLst>
          </p:cNvPr>
          <p:cNvSpPr txBox="1"/>
          <p:nvPr/>
        </p:nvSpPr>
        <p:spPr>
          <a:xfrm>
            <a:off x="4601549" y="5636342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aetta 7">
            <a:extLst>
              <a:ext uri="{FF2B5EF4-FFF2-40B4-BE49-F238E27FC236}">
                <a16:creationId xmlns:a16="http://schemas.microsoft.com/office/drawing/2014/main" id="{EC388EBC-984C-97E4-3DD6-8B1B32A548D3}"/>
              </a:ext>
            </a:extLst>
          </p:cNvPr>
          <p:cNvSpPr/>
          <p:nvPr/>
        </p:nvSpPr>
        <p:spPr>
          <a:xfrm>
            <a:off x="5556474" y="1381596"/>
            <a:ext cx="578605" cy="71278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92741" y="1095867"/>
            <a:ext cx="2130104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/>
              <a:t>Resend queue:</a:t>
            </a:r>
          </a:p>
          <a:p>
            <a:r>
              <a:rPr lang="en-GB" sz="1600"/>
              <a:t>B -&gt; Message 1 (chat 1)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7B5F20-43C6-B557-8377-5BCAA651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A4366AA-02C7-5C9E-903D-37F04BE09F84}"/>
              </a:ext>
            </a:extLst>
          </p:cNvPr>
          <p:cNvSpPr txBox="1"/>
          <p:nvPr/>
        </p:nvSpPr>
        <p:spPr>
          <a:xfrm>
            <a:off x="10627586" y="1833557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b="1" dirty="0"/>
              <a:t>&lt;Empty&gt;</a:t>
            </a:r>
          </a:p>
        </p:txBody>
      </p:sp>
    </p:spTree>
    <p:extLst>
      <p:ext uri="{BB962C8B-B14F-4D97-AF65-F5344CB8AC3E}">
        <p14:creationId xmlns:p14="http://schemas.microsoft.com/office/powerpoint/2010/main" val="179935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0.33333 0.3335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16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0.24792 -0.0004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4.81481E-6 L -0.33477 -0.333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93" y="-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1" grpId="0" animBg="1"/>
      <p:bldP spid="8" grpId="0" animBg="1"/>
      <p:bldP spid="8" grpId="1" animBg="1"/>
      <p:bldP spid="21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2" y="338"/>
            <a:ext cx="10515600" cy="1325563"/>
          </a:xfrm>
        </p:spPr>
        <p:txBody>
          <a:bodyPr>
            <a:normAutofit/>
          </a:bodyPr>
          <a:lstStyle/>
          <a:p>
            <a:r>
              <a:rPr lang="en-GB" noProof="0"/>
              <a:t>Sending</a:t>
            </a:r>
            <a:r>
              <a:rPr lang="en-GB"/>
              <a:t> a message (network faults)</a:t>
            </a:r>
            <a:endParaRPr lang="en-GB" noProof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627586" y="2547770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71442" y="1832515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/>
              <a:t>Chat 1:</a:t>
            </a:r>
          </a:p>
          <a:p>
            <a:r>
              <a:rPr lang="en-GB" sz="1600"/>
              <a:t>Message 1</a:t>
            </a:r>
            <a:endParaRPr lang="en-GB" sz="1600">
              <a:ea typeface="Calibri"/>
              <a:cs typeface="Calibri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E6D2A-D1D0-3F5B-71D7-6B519E868B46}"/>
              </a:ext>
            </a:extLst>
          </p:cNvPr>
          <p:cNvSpPr txBox="1"/>
          <p:nvPr/>
        </p:nvSpPr>
        <p:spPr>
          <a:xfrm>
            <a:off x="4641446" y="5787455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  <a:endParaRPr lang="it-IT" sz="1600">
              <a:ea typeface="Calibri"/>
              <a:cs typeface="Calibri"/>
            </a:endParaRP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92741" y="1095867"/>
            <a:ext cx="2130104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Resend queue:</a:t>
            </a:r>
          </a:p>
          <a:p>
            <a:r>
              <a:rPr lang="en-GB" sz="1600"/>
              <a:t>B -&gt; Message 1 (chat 1)</a:t>
            </a:r>
          </a:p>
        </p:txBody>
      </p:sp>
      <p:grpSp>
        <p:nvGrpSpPr>
          <p:cNvPr id="15" name="Immagine 20">
            <a:extLst>
              <a:ext uri="{FF2B5EF4-FFF2-40B4-BE49-F238E27FC236}">
                <a16:creationId xmlns:a16="http://schemas.microsoft.com/office/drawing/2014/main" id="{477116BE-99E2-DA44-14FB-6C4AF580259A}"/>
              </a:ext>
            </a:extLst>
          </p:cNvPr>
          <p:cNvGrpSpPr/>
          <p:nvPr/>
        </p:nvGrpSpPr>
        <p:grpSpPr>
          <a:xfrm>
            <a:off x="6420070" y="4806501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E20D866D-35A4-E9C0-3AFC-61CE27DE5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39CA67E3-EBEF-2C63-3F8F-EEF900548AEA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2</a:t>
              </a:r>
              <a:endParaRPr lang="en-GB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E6D70D0F-3E24-5242-A499-E0B38C1E6A59}"/>
                </a:ext>
              </a:extLst>
            </p:cNvPr>
            <p:cNvSpPr txBox="1"/>
            <p:nvPr/>
          </p:nvSpPr>
          <p:spPr>
            <a:xfrm>
              <a:off x="78892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grpSp>
        <p:nvGrpSpPr>
          <p:cNvPr id="29" name="Immagine 20">
            <a:extLst>
              <a:ext uri="{FF2B5EF4-FFF2-40B4-BE49-F238E27FC236}">
                <a16:creationId xmlns:a16="http://schemas.microsoft.com/office/drawing/2014/main" id="{EA90E906-F6C1-3E38-F2CE-54E4FA030127}"/>
              </a:ext>
            </a:extLst>
          </p:cNvPr>
          <p:cNvGrpSpPr/>
          <p:nvPr/>
        </p:nvGrpSpPr>
        <p:grpSpPr>
          <a:xfrm>
            <a:off x="4638988" y="4826165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BCBE1EDE-D34D-EC42-1B53-D398A173B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50C549F4-2BE9-3348-704A-DEEAF1E3BE7E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2</a:t>
              </a:r>
              <a:endParaRPr lang="en-GB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A0BF8B8C-963D-E24E-FF78-6154BDFF64BF}"/>
                </a:ext>
              </a:extLst>
            </p:cNvPr>
            <p:cNvSpPr txBox="1"/>
            <p:nvPr/>
          </p:nvSpPr>
          <p:spPr>
            <a:xfrm>
              <a:off x="78130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38" name="Immagine 22">
            <a:extLst>
              <a:ext uri="{FF2B5EF4-FFF2-40B4-BE49-F238E27FC236}">
                <a16:creationId xmlns:a16="http://schemas.microsoft.com/office/drawing/2014/main" id="{A1CE2B98-C942-E80B-DB9C-87A1E5043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25440" y="2548713"/>
            <a:ext cx="550940" cy="560439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B16534-3D7A-A948-0BED-EE4278BC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8EBB54A-48D7-1175-96F8-43AEF31B15A1}"/>
              </a:ext>
            </a:extLst>
          </p:cNvPr>
          <p:cNvSpPr txBox="1"/>
          <p:nvPr/>
        </p:nvSpPr>
        <p:spPr>
          <a:xfrm>
            <a:off x="10627586" y="1894517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b="1" dirty="0"/>
              <a:t>&lt;Empty&gt;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77735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31407 -0.3099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3" y="-1550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96296E-6 L -0.30456 -0.3030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046 L 0.32682 0.3259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0" y="1631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1.48148E-6 L -0.3276 0.3263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41" y="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338"/>
            <a:ext cx="10515600" cy="1325563"/>
          </a:xfrm>
        </p:spPr>
        <p:txBody>
          <a:bodyPr>
            <a:normAutofit/>
          </a:bodyPr>
          <a:lstStyle/>
          <a:p>
            <a:r>
              <a:rPr lang="en-GB" noProof="0"/>
              <a:t>Sending</a:t>
            </a:r>
            <a:r>
              <a:rPr lang="en-GB"/>
              <a:t> a message (network faults)</a:t>
            </a:r>
            <a:endParaRPr lang="en-GB" noProof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062607" y="1517527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38431" y="1773438"/>
            <a:ext cx="110799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Chat 1:</a:t>
            </a:r>
          </a:p>
          <a:p>
            <a:r>
              <a:rPr lang="en-GB" sz="1600"/>
              <a:t>Message 1</a:t>
            </a:r>
          </a:p>
          <a:p>
            <a:r>
              <a:rPr lang="en-GB" sz="1600"/>
              <a:t>Message 2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E6D2A-D1D0-3F5B-71D7-6B519E868B46}"/>
              </a:ext>
            </a:extLst>
          </p:cNvPr>
          <p:cNvSpPr txBox="1"/>
          <p:nvPr/>
        </p:nvSpPr>
        <p:spPr>
          <a:xfrm>
            <a:off x="4315039" y="5016557"/>
            <a:ext cx="110799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Chat 1:</a:t>
            </a:r>
          </a:p>
          <a:p>
            <a:r>
              <a:rPr lang="en-GB" sz="1600"/>
              <a:t>Message 1</a:t>
            </a:r>
          </a:p>
          <a:p>
            <a:r>
              <a:rPr lang="en-GB" sz="1600"/>
              <a:t>Message 2</a:t>
            </a: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92741" y="1095867"/>
            <a:ext cx="2130104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Resend queue:</a:t>
            </a:r>
          </a:p>
          <a:p>
            <a:r>
              <a:rPr lang="en-GB" sz="1600"/>
              <a:t>B -&gt; Message 1 (chat 1)</a:t>
            </a:r>
          </a:p>
        </p:txBody>
      </p:sp>
      <p:grpSp>
        <p:nvGrpSpPr>
          <p:cNvPr id="15" name="Immagine 20">
            <a:extLst>
              <a:ext uri="{FF2B5EF4-FFF2-40B4-BE49-F238E27FC236}">
                <a16:creationId xmlns:a16="http://schemas.microsoft.com/office/drawing/2014/main" id="{477116BE-99E2-DA44-14FB-6C4AF580259A}"/>
              </a:ext>
            </a:extLst>
          </p:cNvPr>
          <p:cNvGrpSpPr/>
          <p:nvPr/>
        </p:nvGrpSpPr>
        <p:grpSpPr>
          <a:xfrm>
            <a:off x="2280251" y="1321934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E20D866D-35A4-E9C0-3AFC-61CE27DE5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39CA67E3-EBEF-2C63-3F8F-EEF900548AEA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  <a:endParaRPr lang="en-GB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E6D70D0F-3E24-5242-A499-E0B38C1E6A59}"/>
                </a:ext>
              </a:extLst>
            </p:cNvPr>
            <p:cNvSpPr txBox="1"/>
            <p:nvPr/>
          </p:nvSpPr>
          <p:spPr>
            <a:xfrm>
              <a:off x="79654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0AA92C1-B6BD-A5A2-8FD0-2A11334C513A}"/>
              </a:ext>
            </a:extLst>
          </p:cNvPr>
          <p:cNvSpPr txBox="1"/>
          <p:nvPr/>
        </p:nvSpPr>
        <p:spPr>
          <a:xfrm>
            <a:off x="9842708" y="1095679"/>
            <a:ext cx="1973086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Enqueued messages:</a:t>
            </a:r>
          </a:p>
          <a:p>
            <a:r>
              <a:rPr lang="en-GB" sz="1600" dirty="0"/>
              <a:t>Message 2 (chat 1)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FABCE63-6BDA-7A02-A850-170DE5347418}"/>
              </a:ext>
            </a:extLst>
          </p:cNvPr>
          <p:cNvSpPr txBox="1"/>
          <p:nvPr/>
        </p:nvSpPr>
        <p:spPr>
          <a:xfrm>
            <a:off x="7408700" y="4636730"/>
            <a:ext cx="39451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/>
              <a:t>When the network recovers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F3C734E-DF9E-C191-3E5B-5FFD983D8AF9}"/>
              </a:ext>
            </a:extLst>
          </p:cNvPr>
          <p:cNvSpPr txBox="1"/>
          <p:nvPr/>
        </p:nvSpPr>
        <p:spPr>
          <a:xfrm>
            <a:off x="7408700" y="5270955"/>
            <a:ext cx="39451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dirty="0"/>
              <a:t>All messages are received in correct order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DA3B732-EBB2-E5A9-E153-3E8BEAF0A3B5}"/>
              </a:ext>
            </a:extLst>
          </p:cNvPr>
          <p:cNvSpPr txBox="1"/>
          <p:nvPr/>
        </p:nvSpPr>
        <p:spPr>
          <a:xfrm>
            <a:off x="10627586" y="1773438"/>
            <a:ext cx="110799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1</a:t>
            </a:r>
          </a:p>
          <a:p>
            <a:r>
              <a:rPr lang="en-GB" sz="1600" dirty="0"/>
              <a:t>Message 2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0EE699-70F8-4ECE-F835-F36F8359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ADFC0BA-2E7D-9C47-A6D9-F21ABC42F167}"/>
              </a:ext>
            </a:extLst>
          </p:cNvPr>
          <p:cNvSpPr txBox="1"/>
          <p:nvPr/>
        </p:nvSpPr>
        <p:spPr>
          <a:xfrm>
            <a:off x="10627586" y="1773438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b="1" dirty="0"/>
              <a:t>&lt;Empty&gt;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4779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54101 -0.0050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44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2 2.96296E-6 L -0.53515 0.0053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9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8" grpId="0" animBg="1"/>
      <p:bldP spid="25" grpId="0"/>
      <p:bldP spid="26" grpId="0"/>
      <p:bldP spid="27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53" y="338"/>
            <a:ext cx="10515600" cy="1325563"/>
          </a:xfrm>
        </p:spPr>
        <p:txBody>
          <a:bodyPr/>
          <a:lstStyle/>
          <a:p>
            <a:r>
              <a:rPr lang="en-GB" dirty="0"/>
              <a:t>Creating a message (code)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D35446F-D14D-8446-D71D-FCE12F4B2C4E}"/>
              </a:ext>
            </a:extLst>
          </p:cNvPr>
          <p:cNvSpPr txBox="1"/>
          <p:nvPr/>
        </p:nvSpPr>
        <p:spPr>
          <a:xfrm>
            <a:off x="838200" y="1360419"/>
            <a:ext cx="8029074" cy="36009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GB" altLang="it-IT" sz="1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public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Message 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createLocalMessage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String 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msg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String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sender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{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 dirty="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try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 dirty="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pushLock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lock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();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 dirty="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vectorClocks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put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sender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vectorClocks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sender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+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 dirty="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Message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m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en-GB" altLang="it-IT" sz="1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new 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StringMessage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msg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en-GB" altLang="it-IT" sz="1900" b="0" i="1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Map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copyOf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vectorClocks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sender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 dirty="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receivedMsgs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m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 dirty="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propertyChangeSupport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firePropertyChange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lang="en-GB" altLang="it-IT" sz="1900" dirty="0">
                <a:solidFill>
                  <a:srgbClr val="C3E88D"/>
                </a:solidFill>
                <a:latin typeface="JetBrains Mono"/>
              </a:rPr>
              <a:t> …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 dirty="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m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 dirty="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} </a:t>
            </a:r>
            <a:r>
              <a:rPr kumimoji="0" lang="en-GB" altLang="it-IT" sz="1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finally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 dirty="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pushLock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unlock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();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 dirty="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}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endParaRPr kumimoji="0" lang="en-GB" altLang="it-IT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7720D51-7D8E-0041-23F8-47C29C6734A7}"/>
              </a:ext>
            </a:extLst>
          </p:cNvPr>
          <p:cNvSpPr txBox="1"/>
          <p:nvPr/>
        </p:nvSpPr>
        <p:spPr>
          <a:xfrm>
            <a:off x="9094973" y="1360419"/>
            <a:ext cx="25957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Only one message at the time can be add to a chat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C3B8D32-28CA-4E85-5371-673AAD39FC0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097028" y="1683585"/>
            <a:ext cx="5997945" cy="503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03627D5-DE1C-D439-E3D1-BE7940AC6F72}"/>
              </a:ext>
            </a:extLst>
          </p:cNvPr>
          <p:cNvSpPr txBox="1"/>
          <p:nvPr/>
        </p:nvSpPr>
        <p:spPr>
          <a:xfrm>
            <a:off x="9094973" y="2186882"/>
            <a:ext cx="25957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Increment the sender's clock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9777933-561B-1433-AA60-E7EF427F75F7}"/>
              </a:ext>
            </a:extLst>
          </p:cNvPr>
          <p:cNvSpPr txBox="1"/>
          <p:nvPr/>
        </p:nvSpPr>
        <p:spPr>
          <a:xfrm>
            <a:off x="9094973" y="3013345"/>
            <a:ext cx="25957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Create the message with updated clocks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58A7C5D-0BE8-5D67-5E1D-F99C762F6E0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906126" y="2382252"/>
            <a:ext cx="2188847" cy="127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2C62B98-38C5-D28E-0AC0-1D82C2C88D93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251857" y="2849526"/>
            <a:ext cx="843116" cy="486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4EA01DB-BA52-7A24-A55B-5FA8D79B14CE}"/>
              </a:ext>
            </a:extLst>
          </p:cNvPr>
          <p:cNvSpPr txBox="1"/>
          <p:nvPr/>
        </p:nvSpPr>
        <p:spPr>
          <a:xfrm>
            <a:off x="9094973" y="3845119"/>
            <a:ext cx="259571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Update GUI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8563D37-0E40-C79E-4399-1857B09606BE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639366" y="3364156"/>
            <a:ext cx="2455607" cy="665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255038B-28B6-0644-6E72-4657C84E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46DCDFB-4A10-E1EE-751A-03E0F5CCDDF8}"/>
              </a:ext>
            </a:extLst>
          </p:cNvPr>
          <p:cNvSpPr txBox="1"/>
          <p:nvPr/>
        </p:nvSpPr>
        <p:spPr>
          <a:xfrm>
            <a:off x="838200" y="5269832"/>
            <a:ext cx="704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Then the message is sent to all the peers in the chat</a:t>
            </a:r>
          </a:p>
        </p:txBody>
      </p:sp>
    </p:spTree>
    <p:extLst>
      <p:ext uri="{BB962C8B-B14F-4D97-AF65-F5344CB8AC3E}">
        <p14:creationId xmlns:p14="http://schemas.microsoft.com/office/powerpoint/2010/main" val="4061413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338"/>
            <a:ext cx="10515600" cy="1325563"/>
          </a:xfrm>
        </p:spPr>
        <p:txBody>
          <a:bodyPr/>
          <a:lstStyle/>
          <a:p>
            <a:r>
              <a:rPr lang="en-GB"/>
              <a:t>Checking vector clocks on reception (code)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D35446F-D14D-8446-D71D-FCE12F4B2C4E}"/>
              </a:ext>
            </a:extLst>
          </p:cNvPr>
          <p:cNvSpPr txBox="1"/>
          <p:nvPr/>
        </p:nvSpPr>
        <p:spPr>
          <a:xfrm>
            <a:off x="3797708" y="1350157"/>
            <a:ext cx="7772400" cy="44012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private int 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checkVC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Message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{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Map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String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Integer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newClocks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en-GB" altLang="it-IT" sz="200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Map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20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copyOf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vectorClocks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());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boolean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senderFound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  <a:b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lang="en-GB" altLang="it-IT" sz="2000" i="1">
                <a:solidFill>
                  <a:srgbClr val="546E7A"/>
                </a:solidFill>
                <a:latin typeface="JetBrains Mono"/>
              </a:rPr>
              <a:t>   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String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u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users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{</a:t>
            </a:r>
            <a:b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lang="en-GB" altLang="it-IT" sz="2000" i="1">
                <a:solidFill>
                  <a:srgbClr val="546E7A"/>
                </a:solidFill>
                <a:latin typeface="JetBrains Mono"/>
              </a:rPr>
              <a:t>       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newClocks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u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== 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vectorClocks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u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+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&amp;&amp; !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senderFound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){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        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senderFound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  <a:b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lang="en-GB" altLang="it-IT" sz="2000" i="1">
                <a:solidFill>
                  <a:srgbClr val="546E7A"/>
                </a:solidFill>
                <a:latin typeface="JetBrains Mono"/>
              </a:rPr>
              <a:t>       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else if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((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newClocks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u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&gt; 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vectorClocks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u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))) {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        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}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}</a:t>
            </a:r>
            <a:b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lang="en-GB" altLang="it-IT" sz="2000" i="1">
                <a:solidFill>
                  <a:srgbClr val="546E7A"/>
                </a:solidFill>
                <a:latin typeface="JetBrains Mono"/>
              </a:rPr>
              <a:t>   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(!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senderFound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endParaRPr lang="en-GB" altLang="it-IT" sz="4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7720D51-7D8E-0041-23F8-47C29C6734A7}"/>
              </a:ext>
            </a:extLst>
          </p:cNvPr>
          <p:cNvSpPr txBox="1"/>
          <p:nvPr/>
        </p:nvSpPr>
        <p:spPr>
          <a:xfrm>
            <a:off x="283325" y="1252355"/>
            <a:ext cx="239018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Check if one entry in the vector clock map has increased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C3B8D32-28CA-4E85-5371-673AAD39FC0D}"/>
              </a:ext>
            </a:extLst>
          </p:cNvPr>
          <p:cNvCxnSpPr>
            <a:cxnSpLocks/>
          </p:cNvCxnSpPr>
          <p:nvPr/>
        </p:nvCxnSpPr>
        <p:spPr>
          <a:xfrm>
            <a:off x="2565680" y="1787477"/>
            <a:ext cx="1734576" cy="9945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03627D5-DE1C-D439-E3D1-BE7940AC6F72}"/>
              </a:ext>
            </a:extLst>
          </p:cNvPr>
          <p:cNvSpPr txBox="1"/>
          <p:nvPr/>
        </p:nvSpPr>
        <p:spPr>
          <a:xfrm>
            <a:off x="251647" y="2439775"/>
            <a:ext cx="320777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The first entry that is increased by 1, we assume it's the sender</a:t>
            </a:r>
            <a:endParaRPr lang="en-GB">
              <a:ea typeface="Calibri"/>
              <a:cs typeface="Calibri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9777933-561B-1433-AA60-E7EF427F75F7}"/>
              </a:ext>
            </a:extLst>
          </p:cNvPr>
          <p:cNvSpPr txBox="1"/>
          <p:nvPr/>
        </p:nvSpPr>
        <p:spPr>
          <a:xfrm>
            <a:off x="244458" y="4884832"/>
            <a:ext cx="25957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If no clocks incremented, drop the message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58A7C5D-0BE8-5D67-5E1D-F99C762F6E0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485696" y="2762941"/>
            <a:ext cx="1075567" cy="3757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2C62B98-38C5-D28E-0AC0-1D82C2C88D93}"/>
              </a:ext>
            </a:extLst>
          </p:cNvPr>
          <p:cNvCxnSpPr>
            <a:cxnSpLocks/>
          </p:cNvCxnSpPr>
          <p:nvPr/>
        </p:nvCxnSpPr>
        <p:spPr>
          <a:xfrm flipV="1">
            <a:off x="2703590" y="4707754"/>
            <a:ext cx="1335010" cy="4143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C9CD5F-D430-28D4-34D8-CC20B7CBFE4A}"/>
              </a:ext>
            </a:extLst>
          </p:cNvPr>
          <p:cNvSpPr txBox="1"/>
          <p:nvPr/>
        </p:nvSpPr>
        <p:spPr>
          <a:xfrm>
            <a:off x="244459" y="3223518"/>
            <a:ext cx="2355853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If any other entry has increased, or if any entry has increased more than 1, enqueue the message</a:t>
            </a:r>
            <a:endParaRPr lang="en-GB">
              <a:ea typeface="Calibri"/>
              <a:cs typeface="Calibri"/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90E9778-96C3-EBA3-BB85-0FFA30A0FFA5}"/>
              </a:ext>
            </a:extLst>
          </p:cNvPr>
          <p:cNvCxnSpPr>
            <a:cxnSpLocks/>
          </p:cNvCxnSpPr>
          <p:nvPr/>
        </p:nvCxnSpPr>
        <p:spPr>
          <a:xfrm flipV="1">
            <a:off x="2474303" y="3431119"/>
            <a:ext cx="2016890" cy="2752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DCC8FCE-B10D-94DA-5F48-FE8A0C071373}"/>
              </a:ext>
            </a:extLst>
          </p:cNvPr>
          <p:cNvSpPr txBox="1"/>
          <p:nvPr/>
        </p:nvSpPr>
        <p:spPr>
          <a:xfrm>
            <a:off x="244458" y="5622862"/>
            <a:ext cx="221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Accept the message</a:t>
            </a:r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71C81454-7F62-125F-C876-1458404DDA3C}"/>
              </a:ext>
            </a:extLst>
          </p:cNvPr>
          <p:cNvCxnSpPr>
            <a:cxnSpLocks/>
          </p:cNvCxnSpPr>
          <p:nvPr/>
        </p:nvCxnSpPr>
        <p:spPr>
          <a:xfrm flipV="1">
            <a:off x="2480365" y="5271250"/>
            <a:ext cx="1558235" cy="4643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112E0F8-3658-0C49-D52E-37AECEFA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349458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grpSp>
        <p:nvGrpSpPr>
          <p:cNvPr id="25" name="Immagine 20">
            <a:extLst>
              <a:ext uri="{FF2B5EF4-FFF2-40B4-BE49-F238E27FC236}">
                <a16:creationId xmlns:a16="http://schemas.microsoft.com/office/drawing/2014/main" id="{9E9CAD46-A56B-90AA-6DE2-1978DE7BDE38}"/>
              </a:ext>
            </a:extLst>
          </p:cNvPr>
          <p:cNvGrpSpPr/>
          <p:nvPr/>
        </p:nvGrpSpPr>
        <p:grpSpPr>
          <a:xfrm>
            <a:off x="730267" y="2494777"/>
            <a:ext cx="1041182" cy="1004015"/>
            <a:chOff x="660445" y="2543354"/>
            <a:chExt cx="1041182" cy="1004015"/>
          </a:xfrm>
          <a:solidFill>
            <a:srgbClr val="000000"/>
          </a:solidFill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ADEB3363-0DD5-C47F-BC8A-508691E48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FE4EE16F-FB65-57EA-6CBA-78309E3D9544}"/>
                </a:ext>
              </a:extLst>
            </p:cNvPr>
            <p:cNvSpPr txBox="1">
              <a:spLocks/>
            </p:cNvSpPr>
            <p:nvPr/>
          </p:nvSpPr>
          <p:spPr>
            <a:xfrm>
              <a:off x="762695" y="2999631"/>
              <a:ext cx="716543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GB" sz="160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Chat 1</a:t>
              </a:r>
              <a:endParaRPr lang="en-GB" sz="1600" spc="0" baseline="0" dirty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76CEBCD-3059-EFCC-D639-F18417FE10EC}"/>
                </a:ext>
              </a:extLst>
            </p:cNvPr>
            <p:cNvSpPr txBox="1"/>
            <p:nvPr/>
          </p:nvSpPr>
          <p:spPr>
            <a:xfrm>
              <a:off x="660445" y="3208815"/>
              <a:ext cx="1041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6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Set&lt;User&gt;</a:t>
              </a:r>
            </a:p>
          </p:txBody>
        </p:sp>
      </p:grpSp>
      <p:grpSp>
        <p:nvGrpSpPr>
          <p:cNvPr id="44" name="Immagine 20">
            <a:extLst>
              <a:ext uri="{FF2B5EF4-FFF2-40B4-BE49-F238E27FC236}">
                <a16:creationId xmlns:a16="http://schemas.microsoft.com/office/drawing/2014/main" id="{FE770B73-40F0-E2EA-73A8-9EF2FBB08701}"/>
              </a:ext>
            </a:extLst>
          </p:cNvPr>
          <p:cNvGrpSpPr/>
          <p:nvPr/>
        </p:nvGrpSpPr>
        <p:grpSpPr>
          <a:xfrm>
            <a:off x="2185597" y="1252650"/>
            <a:ext cx="1063522" cy="1034575"/>
            <a:chOff x="628961" y="2543354"/>
            <a:chExt cx="1041182" cy="1024278"/>
          </a:xfrm>
          <a:solidFill>
            <a:srgbClr val="000000"/>
          </a:solidFill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479EAEBB-8291-A395-CEB9-961125E2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7D9DF06A-C3FA-3A28-B95A-222453A448E6}"/>
                </a:ext>
              </a:extLst>
            </p:cNvPr>
            <p:cNvSpPr txBox="1"/>
            <p:nvPr/>
          </p:nvSpPr>
          <p:spPr>
            <a:xfrm>
              <a:off x="794311" y="3037288"/>
              <a:ext cx="809078" cy="33518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GB" sz="160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Chat 1</a:t>
              </a:r>
              <a:endParaRPr lang="en-GB" sz="1600" spc="0" baseline="0" dirty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FEC5AA98-9D3A-DF1C-8B90-3D54E2AFD1E9}"/>
                </a:ext>
              </a:extLst>
            </p:cNvPr>
            <p:cNvSpPr txBox="1"/>
            <p:nvPr/>
          </p:nvSpPr>
          <p:spPr>
            <a:xfrm>
              <a:off x="628961" y="3229078"/>
              <a:ext cx="10411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Set&lt;User&gt;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960877" y="4922136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FA3137C-CEE4-E478-F866-6E806E319BAD}"/>
              </a:ext>
            </a:extLst>
          </p:cNvPr>
          <p:cNvSpPr txBox="1"/>
          <p:nvPr/>
        </p:nvSpPr>
        <p:spPr>
          <a:xfrm>
            <a:off x="6483275" y="5203594"/>
            <a:ext cx="13365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>
                <a:ea typeface="Calibri"/>
                <a:cs typeface="Calibri"/>
              </a:rPr>
              <a:t>&lt;empty&gt;</a:t>
            </a:r>
            <a:endParaRPr lang="en-GB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198961A-C2EB-BE8D-55A9-1377D2C60411}"/>
              </a:ext>
            </a:extLst>
          </p:cNvPr>
          <p:cNvSpPr txBox="1"/>
          <p:nvPr/>
        </p:nvSpPr>
        <p:spPr>
          <a:xfrm>
            <a:off x="144820" y="1857721"/>
            <a:ext cx="13365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>
                <a:ea typeface="Calibri"/>
                <a:cs typeface="Calibri"/>
              </a:rPr>
              <a:t>&lt;empty&gt;</a:t>
            </a: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07FB5D28-1388-60DF-3F96-BD14C1F250B9}"/>
              </a:ext>
            </a:extLst>
          </p:cNvPr>
          <p:cNvSpPr txBox="1">
            <a:spLocks/>
          </p:cNvSpPr>
          <p:nvPr/>
        </p:nvSpPr>
        <p:spPr>
          <a:xfrm>
            <a:off x="254540" y="2986"/>
            <a:ext cx="102967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Chat Creation (with network fault)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0B77490-585D-1C07-5632-53CD5A8E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4" name="Esplosione: 8 punte 3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aetta 7">
            <a:extLst>
              <a:ext uri="{FF2B5EF4-FFF2-40B4-BE49-F238E27FC236}">
                <a16:creationId xmlns:a16="http://schemas.microsoft.com/office/drawing/2014/main" id="{EC388EBC-984C-97E4-3DD6-8B1B32A548D3}"/>
              </a:ext>
            </a:extLst>
          </p:cNvPr>
          <p:cNvSpPr/>
          <p:nvPr/>
        </p:nvSpPr>
        <p:spPr>
          <a:xfrm>
            <a:off x="5556474" y="1381596"/>
            <a:ext cx="578605" cy="71278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7C2C0C7-F081-716B-7885-FA0D6922E7A1}"/>
              </a:ext>
            </a:extLst>
          </p:cNvPr>
          <p:cNvSpPr txBox="1"/>
          <p:nvPr/>
        </p:nvSpPr>
        <p:spPr>
          <a:xfrm>
            <a:off x="92741" y="1095867"/>
            <a:ext cx="2248422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Resend queue:</a:t>
            </a:r>
          </a:p>
          <a:p>
            <a:r>
              <a:rPr lang="en-GB" sz="1600" dirty="0"/>
              <a:t>B -&gt; Create chat (chat 1)</a:t>
            </a:r>
          </a:p>
        </p:txBody>
      </p:sp>
    </p:spTree>
    <p:extLst>
      <p:ext uri="{BB962C8B-B14F-4D97-AF65-F5344CB8AC3E}">
        <p14:creationId xmlns:p14="http://schemas.microsoft.com/office/powerpoint/2010/main" val="20459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0.32644 0.3215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15" y="1606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0.25729 0.0027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6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-0.33385 -0.3333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75" y="-1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4" grpId="0" animBg="1"/>
      <p:bldP spid="8" grpId="0" animBg="1"/>
      <p:bldP spid="8" grpId="1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2" y="338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Chat Creation (with network fault)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627586" y="2547770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254542" y="1952835"/>
            <a:ext cx="12248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>
                <a:ea typeface="Calibri"/>
                <a:cs typeface="Calibri"/>
              </a:rPr>
              <a:t>&lt;empty&gt;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E6D2A-D1D0-3F5B-71D7-6B519E868B46}"/>
              </a:ext>
            </a:extLst>
          </p:cNvPr>
          <p:cNvSpPr txBox="1"/>
          <p:nvPr/>
        </p:nvSpPr>
        <p:spPr>
          <a:xfrm>
            <a:off x="4641446" y="5787455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b="1" dirty="0"/>
              <a:t>Chat 1:</a:t>
            </a:r>
          </a:p>
          <a:p>
            <a:r>
              <a:rPr lang="en-GB" sz="1600" dirty="0">
                <a:ea typeface="Calibri"/>
                <a:cs typeface="Calibri"/>
              </a:rPr>
              <a:t>&lt;empty&gt;</a:t>
            </a: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92741" y="1095867"/>
            <a:ext cx="2248422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Resend queue:</a:t>
            </a:r>
          </a:p>
          <a:p>
            <a:r>
              <a:rPr lang="en-GB" sz="1600" dirty="0"/>
              <a:t>B -&gt; Create chat (chat 1)</a:t>
            </a:r>
          </a:p>
        </p:txBody>
      </p:sp>
      <p:grpSp>
        <p:nvGrpSpPr>
          <p:cNvPr id="15" name="Immagine 20">
            <a:extLst>
              <a:ext uri="{FF2B5EF4-FFF2-40B4-BE49-F238E27FC236}">
                <a16:creationId xmlns:a16="http://schemas.microsoft.com/office/drawing/2014/main" id="{477116BE-99E2-DA44-14FB-6C4AF580259A}"/>
              </a:ext>
            </a:extLst>
          </p:cNvPr>
          <p:cNvGrpSpPr/>
          <p:nvPr/>
        </p:nvGrpSpPr>
        <p:grpSpPr>
          <a:xfrm>
            <a:off x="6420070" y="4806501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E20D866D-35A4-E9C0-3AFC-61CE27DE5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39CA67E3-EBEF-2C63-3F8F-EEF900548AEA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  <a:endParaRPr lang="en-GB" sz="1600" spc="0" baseline="0" dirty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E6D70D0F-3E24-5242-A499-E0B38C1E6A59}"/>
                </a:ext>
              </a:extLst>
            </p:cNvPr>
            <p:cNvSpPr txBox="1"/>
            <p:nvPr/>
          </p:nvSpPr>
          <p:spPr>
            <a:xfrm>
              <a:off x="78892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grpSp>
        <p:nvGrpSpPr>
          <p:cNvPr id="29" name="Immagine 20">
            <a:extLst>
              <a:ext uri="{FF2B5EF4-FFF2-40B4-BE49-F238E27FC236}">
                <a16:creationId xmlns:a16="http://schemas.microsoft.com/office/drawing/2014/main" id="{EA90E906-F6C1-3E38-F2CE-54E4FA030127}"/>
              </a:ext>
            </a:extLst>
          </p:cNvPr>
          <p:cNvGrpSpPr/>
          <p:nvPr/>
        </p:nvGrpSpPr>
        <p:grpSpPr>
          <a:xfrm>
            <a:off x="4638988" y="4826165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BCBE1EDE-D34D-EC42-1B53-D398A173B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50C549F4-2BE9-3348-704A-DEEAF1E3BE7E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  <a:endParaRPr lang="en-GB" sz="1600" spc="0" baseline="0" dirty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A0BF8B8C-963D-E24E-FF78-6154BDFF64BF}"/>
                </a:ext>
              </a:extLst>
            </p:cNvPr>
            <p:cNvSpPr txBox="1"/>
            <p:nvPr/>
          </p:nvSpPr>
          <p:spPr>
            <a:xfrm>
              <a:off x="78130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38" name="Immagine 22">
            <a:extLst>
              <a:ext uri="{FF2B5EF4-FFF2-40B4-BE49-F238E27FC236}">
                <a16:creationId xmlns:a16="http://schemas.microsoft.com/office/drawing/2014/main" id="{A1CE2B98-C942-E80B-DB9C-87A1E5043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25440" y="2548713"/>
            <a:ext cx="550940" cy="560439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B16534-3D7A-A948-0BED-EE4278BC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757DDC5-68FE-4D10-A3FF-82590F5138D0}"/>
              </a:ext>
            </a:extLst>
          </p:cNvPr>
          <p:cNvSpPr txBox="1"/>
          <p:nvPr/>
        </p:nvSpPr>
        <p:spPr>
          <a:xfrm>
            <a:off x="9504947" y="1079837"/>
            <a:ext cx="238940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Waiting for chat creation:</a:t>
            </a:r>
          </a:p>
          <a:p>
            <a:r>
              <a:rPr lang="en-GB" sz="1600" dirty="0"/>
              <a:t>Message 1</a:t>
            </a:r>
          </a:p>
        </p:txBody>
      </p:sp>
    </p:spTree>
    <p:extLst>
      <p:ext uri="{BB962C8B-B14F-4D97-AF65-F5344CB8AC3E}">
        <p14:creationId xmlns:p14="http://schemas.microsoft.com/office/powerpoint/2010/main" val="235499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31407 -0.3099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3" y="-1550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L -0.30456 -0.3030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046 L 0.32682 0.3259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0" y="1631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1.48148E-6 L -0.3276 0.32639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41" y="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338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Chat Creation (with network fault)</a:t>
            </a:r>
            <a:endParaRPr lang="en-GB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062607" y="1517527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38431" y="1929854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E6D2A-D1D0-3F5B-71D7-6B519E868B46}"/>
              </a:ext>
            </a:extLst>
          </p:cNvPr>
          <p:cNvSpPr txBox="1"/>
          <p:nvPr/>
        </p:nvSpPr>
        <p:spPr>
          <a:xfrm>
            <a:off x="4315039" y="5064685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1</a:t>
            </a: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92740" y="1095867"/>
            <a:ext cx="222870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Resend queue:</a:t>
            </a:r>
          </a:p>
          <a:p>
            <a:r>
              <a:rPr lang="en-GB" sz="1600" dirty="0"/>
              <a:t>B -&gt; Create chat (chat 1)</a:t>
            </a:r>
          </a:p>
        </p:txBody>
      </p:sp>
      <p:grpSp>
        <p:nvGrpSpPr>
          <p:cNvPr id="15" name="Immagine 20">
            <a:extLst>
              <a:ext uri="{FF2B5EF4-FFF2-40B4-BE49-F238E27FC236}">
                <a16:creationId xmlns:a16="http://schemas.microsoft.com/office/drawing/2014/main" id="{477116BE-99E2-DA44-14FB-6C4AF580259A}"/>
              </a:ext>
            </a:extLst>
          </p:cNvPr>
          <p:cNvGrpSpPr/>
          <p:nvPr/>
        </p:nvGrpSpPr>
        <p:grpSpPr>
          <a:xfrm>
            <a:off x="2276815" y="1321934"/>
            <a:ext cx="1041182" cy="1024278"/>
            <a:chOff x="652159" y="2543354"/>
            <a:chExt cx="1041182" cy="1024278"/>
          </a:xfrm>
          <a:solidFill>
            <a:srgbClr val="000000"/>
          </a:solidFill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E20D866D-35A4-E9C0-3AFC-61CE27DE5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39CA67E3-EBEF-2C63-3F8F-EEF900548AEA}"/>
                </a:ext>
              </a:extLst>
            </p:cNvPr>
            <p:cNvSpPr txBox="1">
              <a:spLocks/>
            </p:cNvSpPr>
            <p:nvPr/>
          </p:nvSpPr>
          <p:spPr>
            <a:xfrm>
              <a:off x="763883" y="2999631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  <a:endParaRPr lang="en-GB" sz="1600" spc="0" baseline="0" dirty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E6D70D0F-3E24-5242-A499-E0B38C1E6A59}"/>
                </a:ext>
              </a:extLst>
            </p:cNvPr>
            <p:cNvSpPr txBox="1"/>
            <p:nvPr/>
          </p:nvSpPr>
          <p:spPr>
            <a:xfrm>
              <a:off x="652159" y="3229078"/>
              <a:ext cx="10411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Set&lt;User&gt;</a:t>
              </a:r>
            </a:p>
          </p:txBody>
        </p:sp>
      </p:grp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FABCE63-6BDA-7A02-A850-170DE5347418}"/>
              </a:ext>
            </a:extLst>
          </p:cNvPr>
          <p:cNvSpPr txBox="1"/>
          <p:nvPr/>
        </p:nvSpPr>
        <p:spPr>
          <a:xfrm>
            <a:off x="7408700" y="4636730"/>
            <a:ext cx="39451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dirty="0"/>
              <a:t>When the network recovers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F3C734E-DF9E-C191-3E5B-5FFD983D8AF9}"/>
              </a:ext>
            </a:extLst>
          </p:cNvPr>
          <p:cNvSpPr txBox="1"/>
          <p:nvPr/>
        </p:nvSpPr>
        <p:spPr>
          <a:xfrm>
            <a:off x="7408700" y="5270955"/>
            <a:ext cx="39451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/>
              <a:t>All messages are received in correct order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DA3B732-EBB2-E5A9-E153-3E8BEAF0A3B5}"/>
              </a:ext>
            </a:extLst>
          </p:cNvPr>
          <p:cNvSpPr txBox="1"/>
          <p:nvPr/>
        </p:nvSpPr>
        <p:spPr>
          <a:xfrm>
            <a:off x="10731365" y="1821885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1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0EE699-70F8-4ECE-F835-F36F8359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BB2D009-8C1A-2BFA-9A11-A01C20FFE668}"/>
              </a:ext>
            </a:extLst>
          </p:cNvPr>
          <p:cNvSpPr txBox="1"/>
          <p:nvPr/>
        </p:nvSpPr>
        <p:spPr>
          <a:xfrm>
            <a:off x="9504947" y="1079837"/>
            <a:ext cx="238940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Waiting for chat creation:</a:t>
            </a:r>
          </a:p>
          <a:p>
            <a:r>
              <a:rPr lang="en-GB" sz="1600" dirty="0"/>
              <a:t>Message 1</a:t>
            </a:r>
          </a:p>
        </p:txBody>
      </p:sp>
    </p:spTree>
    <p:extLst>
      <p:ext uri="{BB962C8B-B14F-4D97-AF65-F5344CB8AC3E}">
        <p14:creationId xmlns:p14="http://schemas.microsoft.com/office/powerpoint/2010/main" val="409179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11111E-6 L 0.54101 -0.0050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44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2 2.96296E-6 L -0.53515 0.0053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9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5" grpId="0"/>
      <p:bldP spid="26" grpId="0"/>
      <p:bldP spid="27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66" y="338"/>
            <a:ext cx="10515600" cy="1325563"/>
          </a:xfrm>
        </p:spPr>
        <p:txBody>
          <a:bodyPr/>
          <a:lstStyle/>
          <a:p>
            <a:r>
              <a:rPr lang="en-GB" dirty="0"/>
              <a:t>Peer</a:t>
            </a:r>
            <a:r>
              <a:rPr lang="it-IT" dirty="0"/>
              <a:t>’s </a:t>
            </a:r>
            <a:r>
              <a:rPr lang="en-GB" dirty="0"/>
              <a:t>disconnection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B21954A-A97A-1E68-23D6-B82344955A7B}"/>
              </a:ext>
            </a:extLst>
          </p:cNvPr>
          <p:cNvSpPr txBox="1"/>
          <p:nvPr/>
        </p:nvSpPr>
        <p:spPr>
          <a:xfrm>
            <a:off x="405941" y="978534"/>
            <a:ext cx="6700574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dirty="0"/>
              <a:t>When a peer wants to leave the network, he will send to all his connected peers a </a:t>
            </a:r>
            <a:r>
              <a:rPr lang="en-GB" sz="2000" dirty="0" err="1"/>
              <a:t>ByePacket</a:t>
            </a:r>
            <a:r>
              <a:rPr lang="en-GB" sz="2000" dirty="0"/>
              <a:t>, informing them that he’s leaving.</a:t>
            </a:r>
          </a:p>
          <a:p>
            <a:endParaRPr lang="en-GB" sz="2400" dirty="0"/>
          </a:p>
          <a:p>
            <a:r>
              <a:rPr lang="en-GB" sz="3200" b="1" dirty="0"/>
              <a:t>Problem: how can a peer leave the network if he has messages to resend?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ea typeface="Calibri"/>
                <a:cs typeface="Calibri"/>
              </a:rPr>
              <a:t>Create a new packet containing all the enqueued messages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Check and split this new packet into new ones according to the max UDP payload size</a:t>
            </a:r>
            <a:endParaRPr lang="en-GB" sz="2000" dirty="0">
              <a:ea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ea typeface="Calibri"/>
                <a:cs typeface="Calibri"/>
              </a:rPr>
              <a:t>Send these packets to the discovery server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ea typeface="Calibri"/>
                <a:cs typeface="Calibri"/>
              </a:rPr>
              <a:t>The peer disconnects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ea typeface="Calibri"/>
              <a:cs typeface="Calibri"/>
            </a:endParaRPr>
          </a:p>
          <a:p>
            <a:endParaRPr lang="en-GB" sz="2000" dirty="0">
              <a:ea typeface="Calibri"/>
              <a:cs typeface="Calibri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BC5C82C-E087-4D92-05CE-8C37427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E2D24BF-25CA-92C5-9749-B17C55BFF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1325901"/>
            <a:ext cx="658762" cy="65876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AD3AEA2-B4DE-3502-CDB0-080D54213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299" y="1325901"/>
            <a:ext cx="658762" cy="65876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4E98F52-C634-DF6C-37AF-FA974B4CF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250" y="3429000"/>
            <a:ext cx="885457" cy="88545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AC7EA54-9E50-8529-320E-3033B043F34F}"/>
              </a:ext>
            </a:extLst>
          </p:cNvPr>
          <p:cNvSpPr txBox="1"/>
          <p:nvPr/>
        </p:nvSpPr>
        <p:spPr>
          <a:xfrm>
            <a:off x="8320425" y="982093"/>
            <a:ext cx="32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A</a:t>
            </a:r>
            <a:endParaRPr lang="en-US" sz="20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5853F2C-3341-B6DD-52B6-9B11D3FC0B13}"/>
              </a:ext>
            </a:extLst>
          </p:cNvPr>
          <p:cNvSpPr txBox="1"/>
          <p:nvPr/>
        </p:nvSpPr>
        <p:spPr>
          <a:xfrm>
            <a:off x="10917793" y="978534"/>
            <a:ext cx="32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B</a:t>
            </a:r>
            <a:endParaRPr lang="en-US" sz="20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DE67B57-B7EC-6A40-30BE-8571E38A31B7}"/>
              </a:ext>
            </a:extLst>
          </p:cNvPr>
          <p:cNvSpPr txBox="1"/>
          <p:nvPr/>
        </p:nvSpPr>
        <p:spPr>
          <a:xfrm>
            <a:off x="8671058" y="4219000"/>
            <a:ext cx="208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Discovery server</a:t>
            </a:r>
            <a:endParaRPr lang="en-US" sz="200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A2134F4-51B7-F5DF-C59F-6E7563F77D1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812162" y="1655282"/>
            <a:ext cx="18821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Esplosione: 8 punte 16">
            <a:extLst>
              <a:ext uri="{FF2B5EF4-FFF2-40B4-BE49-F238E27FC236}">
                <a16:creationId xmlns:a16="http://schemas.microsoft.com/office/drawing/2014/main" id="{29278CBD-1C22-FF03-3F8F-97F6A76BB138}"/>
              </a:ext>
            </a:extLst>
          </p:cNvPr>
          <p:cNvSpPr/>
          <p:nvPr/>
        </p:nvSpPr>
        <p:spPr>
          <a:xfrm>
            <a:off x="9397967" y="1276731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AC26CBC-D530-5067-F5CA-FB9CA5559E2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482781" y="1984663"/>
            <a:ext cx="866971" cy="1538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AADC0ED8-1C8C-3257-8E40-9155FDE070F4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0102583" y="1984663"/>
            <a:ext cx="921097" cy="1538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Immagine 26">
            <a:extLst>
              <a:ext uri="{FF2B5EF4-FFF2-40B4-BE49-F238E27FC236}">
                <a16:creationId xmlns:a16="http://schemas.microsoft.com/office/drawing/2014/main" id="{4DCB6FAB-8DF3-1C49-AB7B-A15B9F178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6" y="5356540"/>
            <a:ext cx="726948" cy="726948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0049318-86E7-4485-9CB8-3705570F0B58}"/>
              </a:ext>
            </a:extLst>
          </p:cNvPr>
          <p:cNvSpPr txBox="1"/>
          <p:nvPr/>
        </p:nvSpPr>
        <p:spPr>
          <a:xfrm>
            <a:off x="1013914" y="5366071"/>
            <a:ext cx="4945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If the discovery server is unreachable, the peer </a:t>
            </a:r>
            <a:r>
              <a:rPr lang="en-GB" sz="2000" b="1" dirty="0"/>
              <a:t>can’t</a:t>
            </a:r>
            <a:r>
              <a:rPr lang="en-GB" sz="2000" dirty="0"/>
              <a:t> leave the network!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2F791889-CDB0-C78D-419B-A7F8D1061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482" y="5347009"/>
            <a:ext cx="726948" cy="72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22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338"/>
            <a:ext cx="10515600" cy="921279"/>
          </a:xfrm>
        </p:spPr>
        <p:txBody>
          <a:bodyPr>
            <a:normAutofit/>
          </a:bodyPr>
          <a:lstStyle/>
          <a:p>
            <a:r>
              <a:rPr lang="en-GB" noProof="0" dirty="0"/>
              <a:t>Peer’s disconnection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71442" y="1832515"/>
            <a:ext cx="1107996" cy="73866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Chat 1:</a:t>
            </a:r>
          </a:p>
          <a:p>
            <a:r>
              <a:rPr lang="en-GB" sz="1400" dirty="0"/>
              <a:t>Message 1</a:t>
            </a:r>
          </a:p>
          <a:p>
            <a:r>
              <a:rPr lang="en-GB" sz="1400" dirty="0"/>
              <a:t>Message 2</a:t>
            </a: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111898" y="724192"/>
            <a:ext cx="2248422" cy="95410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400" b="1" dirty="0"/>
              <a:t>Resend queue:</a:t>
            </a:r>
          </a:p>
          <a:p>
            <a:r>
              <a:rPr lang="en-GB" sz="1400" dirty="0"/>
              <a:t>B -&gt; Message 1 (chat 1)</a:t>
            </a:r>
          </a:p>
          <a:p>
            <a:r>
              <a:rPr lang="en-GB" sz="1400" dirty="0"/>
              <a:t>B -&gt; Message 2 (chat 1)</a:t>
            </a:r>
          </a:p>
          <a:p>
            <a:r>
              <a:rPr lang="en-GB" sz="1400" dirty="0"/>
              <a:t>B -&gt; </a:t>
            </a:r>
            <a:r>
              <a:rPr lang="en-GB" sz="1400" dirty="0" err="1"/>
              <a:t>ByePacket</a:t>
            </a:r>
            <a:endParaRPr lang="en-GB" sz="14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7B5F20-43C6-B557-8377-5BCAA651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5D30687-C230-44F9-5AC8-81FD8DCFD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850" y="4550656"/>
            <a:ext cx="885457" cy="88545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DEE50EC-8660-985A-FE37-9DD9E99436D4}"/>
              </a:ext>
            </a:extLst>
          </p:cNvPr>
          <p:cNvSpPr txBox="1"/>
          <p:nvPr/>
        </p:nvSpPr>
        <p:spPr>
          <a:xfrm>
            <a:off x="5075925" y="5430813"/>
            <a:ext cx="1926069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Discovery Server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6D321FFA-0619-3291-023E-62CAD2BF81D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1893795" y="2636725"/>
            <a:ext cx="4031784" cy="191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5" name="Immagine 20">
            <a:extLst>
              <a:ext uri="{FF2B5EF4-FFF2-40B4-BE49-F238E27FC236}">
                <a16:creationId xmlns:a16="http://schemas.microsoft.com/office/drawing/2014/main" id="{EEBB3CDC-5D3A-9865-1940-35CAC2EAA883}"/>
              </a:ext>
            </a:extLst>
          </p:cNvPr>
          <p:cNvGrpSpPr/>
          <p:nvPr/>
        </p:nvGrpSpPr>
        <p:grpSpPr>
          <a:xfrm>
            <a:off x="712357" y="2629939"/>
            <a:ext cx="1532984" cy="789719"/>
            <a:chOff x="357536" y="2543354"/>
            <a:chExt cx="1532984" cy="789719"/>
          </a:xfrm>
          <a:solidFill>
            <a:srgbClr val="000000"/>
          </a:solidFill>
        </p:grpSpPr>
        <p:pic>
          <p:nvPicPr>
            <p:cNvPr id="36" name="Immagine 35">
              <a:extLst>
                <a:ext uri="{FF2B5EF4-FFF2-40B4-BE49-F238E27FC236}">
                  <a16:creationId xmlns:a16="http://schemas.microsoft.com/office/drawing/2014/main" id="{96B62E5F-0987-0D98-0A2A-1C7BB4A1F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2D03D5D7-5CBA-B17C-9122-985587ADAAD4}"/>
                </a:ext>
              </a:extLst>
            </p:cNvPr>
            <p:cNvSpPr txBox="1">
              <a:spLocks/>
            </p:cNvSpPr>
            <p:nvPr/>
          </p:nvSpPr>
          <p:spPr>
            <a:xfrm>
              <a:off x="357536" y="3025296"/>
              <a:ext cx="1532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4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Forwarding packet</a:t>
              </a:r>
            </a:p>
          </p:txBody>
        </p:sp>
      </p:grpSp>
      <p:pic>
        <p:nvPicPr>
          <p:cNvPr id="39" name="Immagine 22">
            <a:extLst>
              <a:ext uri="{FF2B5EF4-FFF2-40B4-BE49-F238E27FC236}">
                <a16:creationId xmlns:a16="http://schemas.microsoft.com/office/drawing/2014/main" id="{C6D0053B-AF3F-83F8-2A86-835A376DB5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960877" y="4922136"/>
            <a:ext cx="550940" cy="560439"/>
          </a:xfrm>
          <a:prstGeom prst="rect">
            <a:avLst/>
          </a:prstGeom>
        </p:spPr>
      </p:pic>
      <p:grpSp>
        <p:nvGrpSpPr>
          <p:cNvPr id="40" name="Immagine 20">
            <a:extLst>
              <a:ext uri="{FF2B5EF4-FFF2-40B4-BE49-F238E27FC236}">
                <a16:creationId xmlns:a16="http://schemas.microsoft.com/office/drawing/2014/main" id="{B38F5380-D670-D164-33D4-9317D5C9C393}"/>
              </a:ext>
            </a:extLst>
          </p:cNvPr>
          <p:cNvGrpSpPr/>
          <p:nvPr/>
        </p:nvGrpSpPr>
        <p:grpSpPr>
          <a:xfrm>
            <a:off x="6235502" y="4640710"/>
            <a:ext cx="1496115" cy="789719"/>
            <a:chOff x="357536" y="2543354"/>
            <a:chExt cx="1496115" cy="789719"/>
          </a:xfrm>
          <a:solidFill>
            <a:srgbClr val="000000"/>
          </a:solidFill>
        </p:grpSpPr>
        <p:pic>
          <p:nvPicPr>
            <p:cNvPr id="41" name="Immagine 40">
              <a:extLst>
                <a:ext uri="{FF2B5EF4-FFF2-40B4-BE49-F238E27FC236}">
                  <a16:creationId xmlns:a16="http://schemas.microsoft.com/office/drawing/2014/main" id="{43C82813-FE66-F8C5-0A75-8983BE8AE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BE052282-3C50-9540-0B14-A33652389AAA}"/>
                </a:ext>
              </a:extLst>
            </p:cNvPr>
            <p:cNvSpPr txBox="1">
              <a:spLocks/>
            </p:cNvSpPr>
            <p:nvPr/>
          </p:nvSpPr>
          <p:spPr>
            <a:xfrm>
              <a:off x="357536" y="3025296"/>
              <a:ext cx="1496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4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Forwarded packet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934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22222E-6 L 0.28191 0.2916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89" y="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4.81481E-6 L -0.33477 -0.3333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93" y="-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A0B8A4D-5E1F-D258-FDE5-961C93CD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306" y="1694239"/>
            <a:ext cx="658762" cy="65876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ED66DFB-2944-104F-1E72-ED1F8947B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306" y="3890072"/>
            <a:ext cx="658762" cy="65876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69F2073-9900-FF9E-025A-2CBD08BE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136" y="1694239"/>
            <a:ext cx="658762" cy="65876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EF8AC2B-4966-1EFE-B2FE-D9D30E7C0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136" y="3890072"/>
            <a:ext cx="658762" cy="6587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7C6B56F-2A41-4862-694F-96EE4566A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229" y="2632103"/>
            <a:ext cx="885457" cy="885457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</p:cNvCxnSpPr>
          <p:nvPr/>
        </p:nvCxnSpPr>
        <p:spPr>
          <a:xfrm>
            <a:off x="6309068" y="2023620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</p:cNvCxnSpPr>
          <p:nvPr/>
        </p:nvCxnSpPr>
        <p:spPr>
          <a:xfrm>
            <a:off x="5979687" y="2353002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7E9ACFD9-5803-E418-90E4-B24400C9089E}"/>
              </a:ext>
            </a:extLst>
          </p:cNvPr>
          <p:cNvCxnSpPr>
            <a:cxnSpLocks/>
          </p:cNvCxnSpPr>
          <p:nvPr/>
        </p:nvCxnSpPr>
        <p:spPr>
          <a:xfrm>
            <a:off x="6309068" y="4219453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B928C43-541E-81F4-9FA5-25B6CCE0E3D8}"/>
              </a:ext>
            </a:extLst>
          </p:cNvPr>
          <p:cNvCxnSpPr>
            <a:cxnSpLocks/>
          </p:cNvCxnSpPr>
          <p:nvPr/>
        </p:nvCxnSpPr>
        <p:spPr>
          <a:xfrm flipV="1">
            <a:off x="8656517" y="2353002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</p:cNvCxnSpPr>
          <p:nvPr/>
        </p:nvCxnSpPr>
        <p:spPr>
          <a:xfrm flipV="1">
            <a:off x="6309068" y="2353002"/>
            <a:ext cx="2041424" cy="162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B38BEF94-6E16-5CB5-F9D4-133687896353}"/>
              </a:ext>
            </a:extLst>
          </p:cNvPr>
          <p:cNvCxnSpPr>
            <a:cxnSpLocks/>
          </p:cNvCxnSpPr>
          <p:nvPr/>
        </p:nvCxnSpPr>
        <p:spPr>
          <a:xfrm>
            <a:off x="6309068" y="2176020"/>
            <a:ext cx="2041424" cy="1797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B86AA07-7522-DD5E-8717-9B9A423A1584}"/>
              </a:ext>
            </a:extLst>
          </p:cNvPr>
          <p:cNvSpPr txBox="1"/>
          <p:nvPr/>
        </p:nvSpPr>
        <p:spPr>
          <a:xfrm>
            <a:off x="577071" y="1615368"/>
            <a:ext cx="4114792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Peer to peer connection with a </a:t>
            </a:r>
            <a:r>
              <a:rPr lang="en-GB" sz="2800" b="1" dirty="0"/>
              <a:t>discovery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Using Java </a:t>
            </a:r>
            <a:r>
              <a:rPr lang="en-GB" sz="2800" b="1" dirty="0"/>
              <a:t>UDP sockets</a:t>
            </a:r>
            <a:endParaRPr lang="en-GB" sz="2800" b="1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Acks</a:t>
            </a:r>
            <a:r>
              <a:rPr lang="en-GB" sz="2800" dirty="0"/>
              <a:t> to detect network failures</a:t>
            </a:r>
            <a:endParaRPr lang="en-GB" sz="2800" dirty="0">
              <a:ea typeface="Calibri"/>
              <a:cs typeface="Calibri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7D9808D6-AD31-5AEB-E6B4-33B541925B87}"/>
              </a:ext>
            </a:extLst>
          </p:cNvPr>
          <p:cNvSpPr txBox="1">
            <a:spLocks/>
          </p:cNvSpPr>
          <p:nvPr/>
        </p:nvSpPr>
        <p:spPr>
          <a:xfrm>
            <a:off x="181583" y="2986"/>
            <a:ext cx="102967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Network: Implementation</a:t>
            </a:r>
            <a:r>
              <a:rPr lang="en-GB">
                <a:ea typeface="+mj-lt"/>
                <a:cs typeface="+mj-lt"/>
              </a:rPr>
              <a:t> choices</a:t>
            </a:r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ADE0245-A546-7DCA-7867-9F5D7D9020BF}"/>
              </a:ext>
            </a:extLst>
          </p:cNvPr>
          <p:cNvSpPr txBox="1"/>
          <p:nvPr/>
        </p:nvSpPr>
        <p:spPr>
          <a:xfrm>
            <a:off x="9891304" y="3512260"/>
            <a:ext cx="1926069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Discovery Server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D0D4138-44D8-4B72-F182-5595CDE97B18}"/>
              </a:ext>
            </a:extLst>
          </p:cNvPr>
          <p:cNvSpPr txBox="1"/>
          <p:nvPr/>
        </p:nvSpPr>
        <p:spPr>
          <a:xfrm>
            <a:off x="5651666" y="1331642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Peer1</a:t>
            </a:r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3136BF-D5A3-1F62-37AE-85276476B9FB}"/>
              </a:ext>
            </a:extLst>
          </p:cNvPr>
          <p:cNvSpPr txBox="1"/>
          <p:nvPr/>
        </p:nvSpPr>
        <p:spPr>
          <a:xfrm>
            <a:off x="8278132" y="1331641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Peer2</a:t>
            </a:r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62588D4-024A-E688-33D6-0A65D2037741}"/>
              </a:ext>
            </a:extLst>
          </p:cNvPr>
          <p:cNvSpPr txBox="1"/>
          <p:nvPr/>
        </p:nvSpPr>
        <p:spPr>
          <a:xfrm>
            <a:off x="5594921" y="4549876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Peer3</a:t>
            </a:r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220283B-BFFE-BD2E-887D-7F0DC19CF685}"/>
              </a:ext>
            </a:extLst>
          </p:cNvPr>
          <p:cNvSpPr txBox="1"/>
          <p:nvPr/>
        </p:nvSpPr>
        <p:spPr>
          <a:xfrm>
            <a:off x="8326772" y="4549876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Peer4</a:t>
            </a:r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188BCD-A2B1-C4FC-DA81-BBDCC83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1903131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339"/>
            <a:ext cx="10515600" cy="921278"/>
          </a:xfrm>
        </p:spPr>
        <p:txBody>
          <a:bodyPr>
            <a:normAutofit/>
          </a:bodyPr>
          <a:lstStyle/>
          <a:p>
            <a:r>
              <a:rPr lang="en-GB" noProof="0" dirty="0"/>
              <a:t>Peer’s disconnection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71442" y="1832515"/>
            <a:ext cx="1107996" cy="73866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Chat 1:</a:t>
            </a:r>
          </a:p>
          <a:p>
            <a:r>
              <a:rPr lang="en-GB" sz="1400" dirty="0"/>
              <a:t>Message 1</a:t>
            </a:r>
          </a:p>
          <a:p>
            <a:r>
              <a:rPr lang="en-GB" sz="1400" dirty="0"/>
              <a:t>Message 2</a:t>
            </a: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133155" y="711493"/>
            <a:ext cx="2248422" cy="95410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400" b="1" dirty="0"/>
              <a:t>Resend queue:</a:t>
            </a:r>
          </a:p>
          <a:p>
            <a:r>
              <a:rPr lang="en-GB" sz="1400" dirty="0"/>
              <a:t>B -&gt; Message 1 (chat 1)</a:t>
            </a:r>
          </a:p>
          <a:p>
            <a:r>
              <a:rPr lang="en-GB" sz="1400" dirty="0"/>
              <a:t>B -&gt; Message 2 (chat 1)</a:t>
            </a:r>
          </a:p>
          <a:p>
            <a:r>
              <a:rPr lang="en-GB" sz="1400" dirty="0"/>
              <a:t>B -&gt; </a:t>
            </a:r>
            <a:r>
              <a:rPr lang="en-GB" sz="1400" dirty="0" err="1"/>
              <a:t>ByePacket</a:t>
            </a:r>
            <a:endParaRPr lang="en-GB" sz="14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7B5F20-43C6-B557-8377-5BCAA651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5D30687-C230-44F9-5AC8-81FD8DCFD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850" y="4550656"/>
            <a:ext cx="885457" cy="88545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DEE50EC-8660-985A-FE37-9DD9E99436D4}"/>
              </a:ext>
            </a:extLst>
          </p:cNvPr>
          <p:cNvSpPr txBox="1"/>
          <p:nvPr/>
        </p:nvSpPr>
        <p:spPr>
          <a:xfrm>
            <a:off x="5075925" y="5430813"/>
            <a:ext cx="1926069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Discovery Server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7CCEC57-94BC-C2AB-ACC7-32ABA8215B20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1893795" y="2636725"/>
            <a:ext cx="4031784" cy="191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2A6F877-B674-C79C-26C1-57E512DBCBBA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5925579" y="2636725"/>
            <a:ext cx="4284285" cy="191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Immagine 20">
            <a:extLst>
              <a:ext uri="{FF2B5EF4-FFF2-40B4-BE49-F238E27FC236}">
                <a16:creationId xmlns:a16="http://schemas.microsoft.com/office/drawing/2014/main" id="{01A5C73B-946A-1D67-492D-3796F9D1E041}"/>
              </a:ext>
            </a:extLst>
          </p:cNvPr>
          <p:cNvGrpSpPr/>
          <p:nvPr/>
        </p:nvGrpSpPr>
        <p:grpSpPr>
          <a:xfrm>
            <a:off x="6235502" y="4641094"/>
            <a:ext cx="1496115" cy="789719"/>
            <a:chOff x="357536" y="2543354"/>
            <a:chExt cx="1496115" cy="789719"/>
          </a:xfrm>
          <a:solidFill>
            <a:srgbClr val="000000"/>
          </a:solidFill>
        </p:grpSpPr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B5FF0BC3-7452-ED24-C65A-7B07BDC44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F44A636D-596A-B04A-4A7E-6552111973A5}"/>
                </a:ext>
              </a:extLst>
            </p:cNvPr>
            <p:cNvSpPr txBox="1">
              <a:spLocks/>
            </p:cNvSpPr>
            <p:nvPr/>
          </p:nvSpPr>
          <p:spPr>
            <a:xfrm>
              <a:off x="357536" y="3025296"/>
              <a:ext cx="1496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4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Forwarded packet</a:t>
              </a:r>
            </a:p>
          </p:txBody>
        </p:sp>
      </p:grpSp>
      <p:pic>
        <p:nvPicPr>
          <p:cNvPr id="29" name="Immagine 22">
            <a:extLst>
              <a:ext uri="{FF2B5EF4-FFF2-40B4-BE49-F238E27FC236}">
                <a16:creationId xmlns:a16="http://schemas.microsoft.com/office/drawing/2014/main" id="{769565D1-9F95-0A37-8FF1-895EF3BDA7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539245" y="2571179"/>
            <a:ext cx="550940" cy="56043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A1FE1B-C991-970A-5105-C29B623826C5}"/>
              </a:ext>
            </a:extLst>
          </p:cNvPr>
          <p:cNvSpPr txBox="1"/>
          <p:nvPr/>
        </p:nvSpPr>
        <p:spPr>
          <a:xfrm>
            <a:off x="4399005" y="2931830"/>
            <a:ext cx="3893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if</a:t>
            </a:r>
            <a:r>
              <a:rPr lang="it-IT" sz="2400" dirty="0"/>
              <a:t> the </a:t>
            </a:r>
            <a:r>
              <a:rPr lang="it-IT" sz="2400" dirty="0" err="1"/>
              <a:t>discovery</a:t>
            </a:r>
            <a:r>
              <a:rPr lang="it-IT" sz="2400" dirty="0"/>
              <a:t> can </a:t>
            </a:r>
            <a:r>
              <a:rPr lang="it-IT" sz="2400" dirty="0" err="1"/>
              <a:t>reach</a:t>
            </a:r>
            <a:r>
              <a:rPr lang="it-IT" sz="2400" dirty="0"/>
              <a:t> B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B369B4F-91AF-0ADE-A44A-20C48D7371E7}"/>
              </a:ext>
            </a:extLst>
          </p:cNvPr>
          <p:cNvSpPr txBox="1"/>
          <p:nvPr/>
        </p:nvSpPr>
        <p:spPr>
          <a:xfrm>
            <a:off x="10627586" y="1819046"/>
            <a:ext cx="1107996" cy="73866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Chat 1:</a:t>
            </a:r>
          </a:p>
          <a:p>
            <a:r>
              <a:rPr lang="en-GB" sz="1400" dirty="0"/>
              <a:t>Message 1</a:t>
            </a:r>
          </a:p>
          <a:p>
            <a:r>
              <a:rPr lang="en-GB" sz="1400" dirty="0"/>
              <a:t>Message 2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382C17D-B7EE-1F64-A566-775CD54F81B6}"/>
              </a:ext>
            </a:extLst>
          </p:cNvPr>
          <p:cNvSpPr txBox="1"/>
          <p:nvPr/>
        </p:nvSpPr>
        <p:spPr>
          <a:xfrm>
            <a:off x="7554097" y="4436739"/>
            <a:ext cx="287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otherwise it will try again later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86458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116 L 0.28997 -0.2960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31" y="-1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0463 L -0.31823 0.313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8" y="1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21" grpId="0" animBg="1"/>
      <p:bldP spid="12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A0B8A4D-5E1F-D258-FDE5-961C93CD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306" y="1694239"/>
            <a:ext cx="658762" cy="65876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ED66DFB-2944-104F-1E72-ED1F8947B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306" y="3890072"/>
            <a:ext cx="658762" cy="65876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69F2073-9900-FF9E-025A-2CBD08BE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136" y="1694239"/>
            <a:ext cx="658762" cy="65876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EF8AC2B-4966-1EFE-B2FE-D9D30E7C0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136" y="3890072"/>
            <a:ext cx="658762" cy="6587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7C6B56F-2A41-4862-694F-96EE4566A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229" y="2632103"/>
            <a:ext cx="885457" cy="885457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</p:cNvCxnSpPr>
          <p:nvPr/>
        </p:nvCxnSpPr>
        <p:spPr>
          <a:xfrm>
            <a:off x="6309068" y="2023620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</p:cNvCxnSpPr>
          <p:nvPr/>
        </p:nvCxnSpPr>
        <p:spPr>
          <a:xfrm>
            <a:off x="5979687" y="2353002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7E9ACFD9-5803-E418-90E4-B24400C9089E}"/>
              </a:ext>
            </a:extLst>
          </p:cNvPr>
          <p:cNvCxnSpPr>
            <a:cxnSpLocks/>
          </p:cNvCxnSpPr>
          <p:nvPr/>
        </p:nvCxnSpPr>
        <p:spPr>
          <a:xfrm>
            <a:off x="6309068" y="4219453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B928C43-541E-81F4-9FA5-25B6CCE0E3D8}"/>
              </a:ext>
            </a:extLst>
          </p:cNvPr>
          <p:cNvCxnSpPr>
            <a:cxnSpLocks/>
          </p:cNvCxnSpPr>
          <p:nvPr/>
        </p:nvCxnSpPr>
        <p:spPr>
          <a:xfrm flipV="1">
            <a:off x="8656517" y="2353002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</p:cNvCxnSpPr>
          <p:nvPr/>
        </p:nvCxnSpPr>
        <p:spPr>
          <a:xfrm flipV="1">
            <a:off x="6309068" y="2353002"/>
            <a:ext cx="2041424" cy="162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B38BEF94-6E16-5CB5-F9D4-133687896353}"/>
              </a:ext>
            </a:extLst>
          </p:cNvPr>
          <p:cNvCxnSpPr>
            <a:cxnSpLocks/>
          </p:cNvCxnSpPr>
          <p:nvPr/>
        </p:nvCxnSpPr>
        <p:spPr>
          <a:xfrm>
            <a:off x="6309068" y="2176020"/>
            <a:ext cx="2041424" cy="1797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B86AA07-7522-DD5E-8717-9B9A423A1584}"/>
              </a:ext>
            </a:extLst>
          </p:cNvPr>
          <p:cNvSpPr txBox="1"/>
          <p:nvPr/>
        </p:nvSpPr>
        <p:spPr>
          <a:xfrm>
            <a:off x="577071" y="1615368"/>
            <a:ext cx="4114792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Peers are reliable, they can </a:t>
            </a:r>
            <a:r>
              <a:rPr lang="en-GB" sz="2800" b="1" dirty="0"/>
              <a:t>join</a:t>
            </a:r>
            <a:r>
              <a:rPr lang="en-GB" sz="2800" dirty="0"/>
              <a:t> and </a:t>
            </a:r>
            <a:r>
              <a:rPr lang="en-GB" sz="2800" b="1" dirty="0"/>
              <a:t>leave </a:t>
            </a:r>
            <a:r>
              <a:rPr lang="en-GB" sz="2800" dirty="0"/>
              <a:t>the network </a:t>
            </a:r>
            <a:r>
              <a:rPr lang="en-GB" sz="2800" b="1" dirty="0"/>
              <a:t>at any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The discovery server is </a:t>
            </a:r>
            <a:r>
              <a:rPr lang="en-GB" sz="2800" b="1" dirty="0"/>
              <a:t>always reachable by all peers</a:t>
            </a:r>
            <a:r>
              <a:rPr lang="en-GB" sz="2800" dirty="0"/>
              <a:t> </a:t>
            </a:r>
            <a:endParaRPr lang="en-GB" sz="2800" b="1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ea typeface="Calibri"/>
                <a:cs typeface="Calibri"/>
              </a:rPr>
              <a:t>Network failures and partitions </a:t>
            </a:r>
            <a:r>
              <a:rPr lang="en-GB" sz="2800" b="1" dirty="0">
                <a:ea typeface="Calibri"/>
                <a:cs typeface="Calibri"/>
              </a:rPr>
              <a:t>can</a:t>
            </a:r>
            <a:r>
              <a:rPr lang="en-GB" sz="2800" dirty="0">
                <a:ea typeface="Calibri"/>
                <a:cs typeface="Calibri"/>
              </a:rPr>
              <a:t> happen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7D9808D6-AD31-5AEB-E6B4-33B541925B87}"/>
              </a:ext>
            </a:extLst>
          </p:cNvPr>
          <p:cNvSpPr txBox="1">
            <a:spLocks/>
          </p:cNvSpPr>
          <p:nvPr/>
        </p:nvSpPr>
        <p:spPr>
          <a:xfrm>
            <a:off x="181583" y="2986"/>
            <a:ext cx="102967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Network: Implementation</a:t>
            </a:r>
            <a:r>
              <a:rPr lang="en-GB" dirty="0">
                <a:ea typeface="+mj-lt"/>
                <a:cs typeface="+mj-lt"/>
              </a:rPr>
              <a:t> assumptions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ADE0245-A546-7DCA-7867-9F5D7D9020BF}"/>
              </a:ext>
            </a:extLst>
          </p:cNvPr>
          <p:cNvSpPr txBox="1"/>
          <p:nvPr/>
        </p:nvSpPr>
        <p:spPr>
          <a:xfrm>
            <a:off x="9891304" y="3512260"/>
            <a:ext cx="1926069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Discovery Server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D0D4138-44D8-4B72-F182-5595CDE97B18}"/>
              </a:ext>
            </a:extLst>
          </p:cNvPr>
          <p:cNvSpPr txBox="1"/>
          <p:nvPr/>
        </p:nvSpPr>
        <p:spPr>
          <a:xfrm>
            <a:off x="5651666" y="1331642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Peer1</a:t>
            </a:r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3136BF-D5A3-1F62-37AE-85276476B9FB}"/>
              </a:ext>
            </a:extLst>
          </p:cNvPr>
          <p:cNvSpPr txBox="1"/>
          <p:nvPr/>
        </p:nvSpPr>
        <p:spPr>
          <a:xfrm>
            <a:off x="8278132" y="1331641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Peer2</a:t>
            </a:r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62588D4-024A-E688-33D6-0A65D2037741}"/>
              </a:ext>
            </a:extLst>
          </p:cNvPr>
          <p:cNvSpPr txBox="1"/>
          <p:nvPr/>
        </p:nvSpPr>
        <p:spPr>
          <a:xfrm>
            <a:off x="5594921" y="4549876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Peer3</a:t>
            </a:r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220283B-BFFE-BD2E-887D-7F0DC19CF685}"/>
              </a:ext>
            </a:extLst>
          </p:cNvPr>
          <p:cNvSpPr txBox="1"/>
          <p:nvPr/>
        </p:nvSpPr>
        <p:spPr>
          <a:xfrm>
            <a:off x="8326772" y="4549876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Peer4</a:t>
            </a:r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188BCD-A2B1-C4FC-DA81-BBDCC83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325695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po 50">
            <a:extLst>
              <a:ext uri="{FF2B5EF4-FFF2-40B4-BE49-F238E27FC236}">
                <a16:creationId xmlns:a16="http://schemas.microsoft.com/office/drawing/2014/main" id="{71A50A4D-F64B-E33D-E76F-1487018D1F64}"/>
              </a:ext>
            </a:extLst>
          </p:cNvPr>
          <p:cNvGrpSpPr/>
          <p:nvPr/>
        </p:nvGrpSpPr>
        <p:grpSpPr>
          <a:xfrm>
            <a:off x="7850307" y="4435423"/>
            <a:ext cx="950901" cy="806536"/>
            <a:chOff x="7850307" y="4535651"/>
            <a:chExt cx="950901" cy="806536"/>
          </a:xfrm>
        </p:grpSpPr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1F27368B-220B-AB5B-3565-CF1BA75F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6594" y="4535651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FD24A45E-1EC4-03AF-2764-BA2608DE29C4}"/>
                </a:ext>
              </a:extLst>
            </p:cNvPr>
            <p:cNvSpPr txBox="1"/>
            <p:nvPr/>
          </p:nvSpPr>
          <p:spPr>
            <a:xfrm>
              <a:off x="7850307" y="5030563"/>
              <a:ext cx="950901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425" spc="0" baseline="0" dirty="0">
                  <a:ln/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Username</a:t>
              </a: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08" y="2986"/>
            <a:ext cx="10296728" cy="1325563"/>
          </a:xfrm>
        </p:spPr>
        <p:txBody>
          <a:bodyPr/>
          <a:lstStyle/>
          <a:p>
            <a:r>
              <a:rPr lang="en-GB"/>
              <a:t>Peer's Connection Setup</a:t>
            </a:r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A0B8A4D-5E1F-D258-FDE5-961C93CD3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837" y="1653708"/>
            <a:ext cx="658762" cy="65876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ED66DFB-2944-104F-1E72-ED1F8947B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837" y="3849541"/>
            <a:ext cx="658762" cy="65876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69F2073-9900-FF9E-025A-2CBD08BEF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667" y="1653708"/>
            <a:ext cx="658762" cy="65876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EF8AC2B-4966-1EFE-B2FE-D9D30E7C0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667" y="3849541"/>
            <a:ext cx="658762" cy="6587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7C6B56F-2A41-4862-694F-96EE4566A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3231" y="2377690"/>
            <a:ext cx="885457" cy="885457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</p:cNvCxnSpPr>
          <p:nvPr/>
        </p:nvCxnSpPr>
        <p:spPr>
          <a:xfrm>
            <a:off x="5968599" y="1983089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</p:cNvCxnSpPr>
          <p:nvPr/>
        </p:nvCxnSpPr>
        <p:spPr>
          <a:xfrm>
            <a:off x="5639218" y="2312470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7E9ACFD9-5803-E418-90E4-B24400C9089E}"/>
              </a:ext>
            </a:extLst>
          </p:cNvPr>
          <p:cNvCxnSpPr>
            <a:cxnSpLocks/>
          </p:cNvCxnSpPr>
          <p:nvPr/>
        </p:nvCxnSpPr>
        <p:spPr>
          <a:xfrm>
            <a:off x="5968599" y="4178922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B928C43-541E-81F4-9FA5-25B6CCE0E3D8}"/>
              </a:ext>
            </a:extLst>
          </p:cNvPr>
          <p:cNvCxnSpPr>
            <a:cxnSpLocks/>
          </p:cNvCxnSpPr>
          <p:nvPr/>
        </p:nvCxnSpPr>
        <p:spPr>
          <a:xfrm flipV="1">
            <a:off x="8316048" y="2312470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</p:cNvCxnSpPr>
          <p:nvPr/>
        </p:nvCxnSpPr>
        <p:spPr>
          <a:xfrm flipV="1">
            <a:off x="5968599" y="2312470"/>
            <a:ext cx="2041424" cy="162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B38BEF94-6E16-5CB5-F9D4-133687896353}"/>
              </a:ext>
            </a:extLst>
          </p:cNvPr>
          <p:cNvCxnSpPr>
            <a:cxnSpLocks/>
          </p:cNvCxnSpPr>
          <p:nvPr/>
        </p:nvCxnSpPr>
        <p:spPr>
          <a:xfrm>
            <a:off x="5968599" y="2135489"/>
            <a:ext cx="2041424" cy="1797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B86AA07-7522-DD5E-8717-9B9A423A1584}"/>
              </a:ext>
            </a:extLst>
          </p:cNvPr>
          <p:cNvSpPr txBox="1"/>
          <p:nvPr/>
        </p:nvSpPr>
        <p:spPr>
          <a:xfrm>
            <a:off x="431155" y="1388391"/>
            <a:ext cx="4114792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/>
              <a:t>The new peer asks the discovery server for the list of addresses.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endParaRPr lang="en-GB" sz="2800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2E6014D-F41D-A903-544B-16B92CAC7494}"/>
              </a:ext>
            </a:extLst>
          </p:cNvPr>
          <p:cNvCxnSpPr>
            <a:cxnSpLocks/>
          </p:cNvCxnSpPr>
          <p:nvPr/>
        </p:nvCxnSpPr>
        <p:spPr>
          <a:xfrm flipV="1">
            <a:off x="8645429" y="3263147"/>
            <a:ext cx="2020531" cy="9157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Immagine 19">
            <a:extLst>
              <a:ext uri="{FF2B5EF4-FFF2-40B4-BE49-F238E27FC236}">
                <a16:creationId xmlns:a16="http://schemas.microsoft.com/office/drawing/2014/main" id="{FEC4E908-43FE-7840-1F2D-28F20CE22FCA}"/>
              </a:ext>
            </a:extLst>
          </p:cNvPr>
          <p:cNvGrpSpPr/>
          <p:nvPr/>
        </p:nvGrpSpPr>
        <p:grpSpPr>
          <a:xfrm>
            <a:off x="10505456" y="3206344"/>
            <a:ext cx="1679755" cy="772202"/>
            <a:chOff x="6200967" y="3459479"/>
            <a:chExt cx="1679755" cy="772202"/>
          </a:xfrm>
          <a:solidFill>
            <a:srgbClr val="000000"/>
          </a:solidFill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47092CD1-585E-AAB9-9EA4-B8EC95911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6337" y="3459479"/>
              <a:ext cx="562668" cy="572369"/>
            </a:xfrm>
            <a:custGeom>
              <a:avLst/>
              <a:gdLst>
                <a:gd name="connsiteX0" fmla="*/ 0 w 562668"/>
                <a:gd name="connsiteY0" fmla="*/ -3 h 572369"/>
                <a:gd name="connsiteX1" fmla="*/ 562669 w 562668"/>
                <a:gd name="connsiteY1" fmla="*/ -3 h 572369"/>
                <a:gd name="connsiteX2" fmla="*/ 562669 w 562668"/>
                <a:gd name="connsiteY2" fmla="*/ 572367 h 572369"/>
                <a:gd name="connsiteX3" fmla="*/ 0 w 562668"/>
                <a:gd name="connsiteY3" fmla="*/ 572367 h 572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668" h="572369">
                  <a:moveTo>
                    <a:pt x="0" y="-3"/>
                  </a:moveTo>
                  <a:lnTo>
                    <a:pt x="562669" y="-3"/>
                  </a:lnTo>
                  <a:lnTo>
                    <a:pt x="562669" y="572367"/>
                  </a:lnTo>
                  <a:lnTo>
                    <a:pt x="0" y="572367"/>
                  </a:lnTo>
                  <a:close/>
                </a:path>
              </a:pathLst>
            </a:cu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BD40F54A-26D7-6107-F04C-244BDD6FC5F7}"/>
                </a:ext>
              </a:extLst>
            </p:cNvPr>
            <p:cNvSpPr txBox="1"/>
            <p:nvPr/>
          </p:nvSpPr>
          <p:spPr>
            <a:xfrm>
              <a:off x="6200967" y="3920057"/>
              <a:ext cx="1679755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425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Map&lt;u</a:t>
              </a:r>
              <a:r>
                <a:rPr lang="en-GB" sz="1425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ser, address</a:t>
              </a:r>
              <a:r>
                <a:rPr lang="en-GB" sz="1425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&gt;</a:t>
              </a:r>
              <a:endParaRPr lang="en-GB" sz="1425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</p:grpSp>
      <p:pic>
        <p:nvPicPr>
          <p:cNvPr id="23" name="Immagine 22">
            <a:extLst>
              <a:ext uri="{FF2B5EF4-FFF2-40B4-BE49-F238E27FC236}">
                <a16:creationId xmlns:a16="http://schemas.microsoft.com/office/drawing/2014/main" id="{9E674B65-547C-6328-38D6-FB34B7D569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63747" y="4508303"/>
            <a:ext cx="550940" cy="560439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CC117EE0-157A-D61A-D088-FA9A72581F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675983" y="2068269"/>
            <a:ext cx="550940" cy="560439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6D9332A5-FF53-3A46-85F4-B51920AC4F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999006" y="2230826"/>
            <a:ext cx="550940" cy="56043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D68277-2298-A254-A7C0-B76A0A5C6C98}"/>
              </a:ext>
            </a:extLst>
          </p:cNvPr>
          <p:cNvSpPr txBox="1"/>
          <p:nvPr/>
        </p:nvSpPr>
        <p:spPr>
          <a:xfrm>
            <a:off x="431156" y="3228115"/>
            <a:ext cx="4251376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GB" sz="2800" dirty="0"/>
              <a:t>The new peer try to contact all other peers, sending an </a:t>
            </a:r>
            <a:r>
              <a:rPr lang="en-GB" sz="2800" dirty="0" err="1"/>
              <a:t>HelloPacket</a:t>
            </a:r>
            <a:r>
              <a:rPr lang="en-GB" sz="2800" dirty="0"/>
              <a:t>.</a:t>
            </a:r>
          </a:p>
          <a:p>
            <a:endParaRPr lang="en-GB" sz="2800" dirty="0"/>
          </a:p>
        </p:txBody>
      </p:sp>
      <p:sp>
        <p:nvSpPr>
          <p:cNvPr id="15" name="Segnaposto piè di pagina 14">
            <a:extLst>
              <a:ext uri="{FF2B5EF4-FFF2-40B4-BE49-F238E27FC236}">
                <a16:creationId xmlns:a16="http://schemas.microsoft.com/office/drawing/2014/main" id="{017AAFA6-078E-DD44-EEC3-20518CEA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82805D-0836-141D-2661-F700820E3F62}"/>
              </a:ext>
            </a:extLst>
          </p:cNvPr>
          <p:cNvSpPr txBox="1"/>
          <p:nvPr/>
        </p:nvSpPr>
        <p:spPr>
          <a:xfrm>
            <a:off x="10223231" y="1238049"/>
            <a:ext cx="1051395" cy="107721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Peers</a:t>
            </a:r>
          </a:p>
          <a:p>
            <a:r>
              <a:rPr lang="en-GB" sz="1600" dirty="0"/>
              <a:t>A: &lt;</a:t>
            </a:r>
            <a:r>
              <a:rPr lang="en-GB" sz="1600" dirty="0" err="1"/>
              <a:t>addr</a:t>
            </a:r>
            <a:r>
              <a:rPr lang="en-GB" sz="1600" dirty="0"/>
              <a:t>&gt;</a:t>
            </a:r>
          </a:p>
          <a:p>
            <a:r>
              <a:rPr lang="en-GB" sz="1600" dirty="0"/>
              <a:t>B: &lt;</a:t>
            </a:r>
            <a:r>
              <a:rPr lang="en-GB" sz="1600" dirty="0" err="1"/>
              <a:t>addr</a:t>
            </a:r>
            <a:r>
              <a:rPr lang="en-GB" sz="1600" dirty="0"/>
              <a:t>&gt;</a:t>
            </a:r>
            <a:endParaRPr lang="en-GB" sz="1600" b="1" dirty="0"/>
          </a:p>
          <a:p>
            <a:r>
              <a:rPr lang="en-GB" sz="1600" dirty="0"/>
              <a:t>C: &lt;</a:t>
            </a:r>
            <a:r>
              <a:rPr lang="en-GB" sz="1600" dirty="0" err="1"/>
              <a:t>addr</a:t>
            </a:r>
            <a:r>
              <a:rPr lang="en-GB" sz="1600" dirty="0"/>
              <a:t>&gt;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9780974-CC17-AC14-F2C1-2E3245C3659A}"/>
              </a:ext>
            </a:extLst>
          </p:cNvPr>
          <p:cNvSpPr txBox="1"/>
          <p:nvPr/>
        </p:nvSpPr>
        <p:spPr>
          <a:xfrm>
            <a:off x="10223231" y="991051"/>
            <a:ext cx="1051395" cy="13234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Peers</a:t>
            </a:r>
          </a:p>
          <a:p>
            <a:r>
              <a:rPr lang="en-GB" sz="1600" dirty="0"/>
              <a:t>A: &lt;</a:t>
            </a:r>
            <a:r>
              <a:rPr lang="en-GB" sz="1600" dirty="0" err="1"/>
              <a:t>addr</a:t>
            </a:r>
            <a:r>
              <a:rPr lang="en-GB" sz="1600" dirty="0"/>
              <a:t>&gt;</a:t>
            </a:r>
          </a:p>
          <a:p>
            <a:r>
              <a:rPr lang="en-GB" sz="1600" dirty="0"/>
              <a:t>B: &lt;</a:t>
            </a:r>
            <a:r>
              <a:rPr lang="en-GB" sz="1600" dirty="0" err="1"/>
              <a:t>addr</a:t>
            </a:r>
            <a:r>
              <a:rPr lang="en-GB" sz="1600" dirty="0"/>
              <a:t>&gt;</a:t>
            </a:r>
            <a:endParaRPr lang="en-GB" sz="1600" b="1" dirty="0"/>
          </a:p>
          <a:p>
            <a:r>
              <a:rPr lang="en-GB" sz="1600" dirty="0"/>
              <a:t>C: &lt;</a:t>
            </a:r>
            <a:r>
              <a:rPr lang="en-GB" sz="1600" dirty="0" err="1"/>
              <a:t>addr</a:t>
            </a:r>
            <a:r>
              <a:rPr lang="en-GB" sz="1600" dirty="0"/>
              <a:t>&gt;</a:t>
            </a:r>
          </a:p>
          <a:p>
            <a:r>
              <a:rPr lang="en-GB" sz="1600" b="1" dirty="0"/>
              <a:t>D: &lt;</a:t>
            </a:r>
            <a:r>
              <a:rPr lang="en-GB" sz="1600" b="1" dirty="0" err="1"/>
              <a:t>addr</a:t>
            </a:r>
            <a:r>
              <a:rPr lang="en-GB" sz="1600" b="1" dirty="0"/>
              <a:t>&gt;</a:t>
            </a:r>
          </a:p>
        </p:txBody>
      </p: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46A21BA5-FDE0-D2DE-2FD3-3398E2BA0E0A}"/>
              </a:ext>
            </a:extLst>
          </p:cNvPr>
          <p:cNvGrpSpPr/>
          <p:nvPr/>
        </p:nvGrpSpPr>
        <p:grpSpPr>
          <a:xfrm>
            <a:off x="8559111" y="4219229"/>
            <a:ext cx="950901" cy="806536"/>
            <a:chOff x="7850307" y="4535651"/>
            <a:chExt cx="950901" cy="806536"/>
          </a:xfrm>
        </p:grpSpPr>
        <p:pic>
          <p:nvPicPr>
            <p:cNvPr id="53" name="Immagine 52">
              <a:extLst>
                <a:ext uri="{FF2B5EF4-FFF2-40B4-BE49-F238E27FC236}">
                  <a16:creationId xmlns:a16="http://schemas.microsoft.com/office/drawing/2014/main" id="{86C8740C-6024-B069-11BB-C877A0B08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6594" y="4535651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BBA0094A-5CB9-A3D7-00DE-3D19741855A7}"/>
                </a:ext>
              </a:extLst>
            </p:cNvPr>
            <p:cNvSpPr txBox="1"/>
            <p:nvPr/>
          </p:nvSpPr>
          <p:spPr>
            <a:xfrm>
              <a:off x="7850307" y="5030563"/>
              <a:ext cx="950901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425" spc="0" baseline="0" dirty="0">
                  <a:ln/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Username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70FBDF73-D62A-FFBB-F34F-62DA3ADD4494}"/>
              </a:ext>
            </a:extLst>
          </p:cNvPr>
          <p:cNvGrpSpPr/>
          <p:nvPr/>
        </p:nvGrpSpPr>
        <p:grpSpPr>
          <a:xfrm>
            <a:off x="8577155" y="3843800"/>
            <a:ext cx="950901" cy="806536"/>
            <a:chOff x="7850307" y="4535651"/>
            <a:chExt cx="950901" cy="806536"/>
          </a:xfrm>
        </p:grpSpPr>
        <p:pic>
          <p:nvPicPr>
            <p:cNvPr id="56" name="Immagine 55">
              <a:extLst>
                <a:ext uri="{FF2B5EF4-FFF2-40B4-BE49-F238E27FC236}">
                  <a16:creationId xmlns:a16="http://schemas.microsoft.com/office/drawing/2014/main" id="{82F1E9D6-DE27-DD02-AD26-D65A70014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6594" y="4535651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5C50CE0D-86D6-066F-CA3F-E925C5492ADD}"/>
                </a:ext>
              </a:extLst>
            </p:cNvPr>
            <p:cNvSpPr txBox="1"/>
            <p:nvPr/>
          </p:nvSpPr>
          <p:spPr>
            <a:xfrm>
              <a:off x="7850307" y="5030563"/>
              <a:ext cx="950901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425" spc="0" baseline="0" dirty="0">
                  <a:ln/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Username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C05B48DE-6F84-C873-70F4-F20783F9DFD1}"/>
              </a:ext>
            </a:extLst>
          </p:cNvPr>
          <p:cNvGrpSpPr/>
          <p:nvPr/>
        </p:nvGrpSpPr>
        <p:grpSpPr>
          <a:xfrm>
            <a:off x="7261217" y="3371193"/>
            <a:ext cx="950901" cy="806536"/>
            <a:chOff x="7850307" y="4535651"/>
            <a:chExt cx="950901" cy="806536"/>
          </a:xfrm>
        </p:grpSpPr>
        <p:pic>
          <p:nvPicPr>
            <p:cNvPr id="59" name="Immagine 58">
              <a:extLst>
                <a:ext uri="{FF2B5EF4-FFF2-40B4-BE49-F238E27FC236}">
                  <a16:creationId xmlns:a16="http://schemas.microsoft.com/office/drawing/2014/main" id="{75D42939-6E6F-6427-30F0-29B370D08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6594" y="4535651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3C0B13F1-6B7D-B806-3F33-5FA619A66642}"/>
                </a:ext>
              </a:extLst>
            </p:cNvPr>
            <p:cNvSpPr txBox="1"/>
            <p:nvPr/>
          </p:nvSpPr>
          <p:spPr>
            <a:xfrm>
              <a:off x="7850307" y="5030563"/>
              <a:ext cx="950901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425" spc="0" baseline="0" dirty="0">
                  <a:ln/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Username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593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18958 -0.1502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97" y="-750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81481E-6 L -0.18125 0.1523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02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0.22031 -0.0074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50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-0.00833 -0.2768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3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96296E-6 L -0.11993 -0.18449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3" y="-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22357 -0.01157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72" y="-579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2.08333E-7 0.22361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0.12669 0.17407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28" y="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500"/>
                            </p:stCondLst>
                            <p:childTnLst>
                              <p:par>
                                <p:cTn id="1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E3C2096-3292-77DF-08AB-1572F7530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72" y="1128883"/>
            <a:ext cx="7979501" cy="480131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void</a:t>
            </a:r>
            <a:r>
              <a:rPr kumimoji="0" lang="it-IT" altLang="it-IT" sz="1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connectToSinglePeer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String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 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SocketAddress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addr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it-IT" altLang="it-IT" sz="1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throws</a:t>
            </a:r>
            <a:r>
              <a:rPr kumimoji="0" lang="it-IT" altLang="it-IT" sz="1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IOException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 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it-IT" altLang="it-IT" sz="1700" b="1" i="1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LOGGER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info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1" i="1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STR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"[\{</a:t>
            </a:r>
            <a:r>
              <a:rPr kumimoji="0" lang="it-IT" altLang="it-IT" sz="1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this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}]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connecting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to \{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}: \{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addr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}"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socketManager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send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new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HelloPacket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this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addr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onPeerConnected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addr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endParaRPr kumimoji="0" lang="it-IT" altLang="it-IT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700" b="0" i="1" u="none" strike="noStrike" cap="none" normalizeH="0" baseline="0" dirty="0">
              <a:ln>
                <a:noFill/>
              </a:ln>
              <a:solidFill>
                <a:srgbClr val="C792EA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void</a:t>
            </a:r>
            <a:r>
              <a:rPr kumimoji="0" lang="it-IT" altLang="it-IT" sz="1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onPeerConnected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String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 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SocketAddress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addr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{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it-IT" altLang="it-IT" sz="1700" b="1" i="1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LOGGER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info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1" i="1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STR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"[\{</a:t>
            </a:r>
            <a:r>
              <a:rPr kumimoji="0" lang="it-IT" altLang="it-IT" sz="1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this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}] \{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}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connected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ips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put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addr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unreachablePeers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remove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it-IT" altLang="it-IT" sz="1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it-IT" altLang="it-IT" sz="1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(!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connectedPeers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contains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 {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connectedPeers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controller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resendQueued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usersPropertyChangeSupport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firePropertyChange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"USER_CONNECTED"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it-IT" altLang="it-IT" sz="1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null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}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endParaRPr kumimoji="0" lang="it-IT" altLang="it-IT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08" y="2986"/>
            <a:ext cx="10296728" cy="1325563"/>
          </a:xfrm>
        </p:spPr>
        <p:txBody>
          <a:bodyPr/>
          <a:lstStyle/>
          <a:p>
            <a:r>
              <a:rPr lang="en-GB"/>
              <a:t>Peer's Connection (code) </a:t>
            </a:r>
            <a:endParaRPr lang="en-GB">
              <a:cs typeface="Calibri Light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927CF5A-9D56-BAE6-5214-6B5FC0AFA18F}"/>
              </a:ext>
            </a:extLst>
          </p:cNvPr>
          <p:cNvSpPr txBox="1"/>
          <p:nvPr/>
        </p:nvSpPr>
        <p:spPr>
          <a:xfrm>
            <a:off x="8688475" y="1232023"/>
            <a:ext cx="327581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Send an </a:t>
            </a:r>
            <a:r>
              <a:rPr lang="en-GB" dirty="0" err="1"/>
              <a:t>HelloPacket</a:t>
            </a:r>
            <a:r>
              <a:rPr lang="en-GB" dirty="0"/>
              <a:t> containing my username</a:t>
            </a:r>
            <a:endParaRPr lang="en-GB" dirty="0">
              <a:cs typeface="Calibri"/>
            </a:endParaRP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27105444-164F-AA50-76AD-F5C13BE18D41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5379878" y="1555189"/>
            <a:ext cx="3308597" cy="3818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F6A78AD-ADBF-5331-A6B4-F9DECA65ED62}"/>
              </a:ext>
            </a:extLst>
          </p:cNvPr>
          <p:cNvSpPr txBox="1"/>
          <p:nvPr/>
        </p:nvSpPr>
        <p:spPr>
          <a:xfrm>
            <a:off x="8626637" y="2307612"/>
            <a:ext cx="280155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This is called both when we are connecting to a new peer or a new peer is connecting to us.</a:t>
            </a:r>
            <a:endParaRPr lang="en-GB" dirty="0">
              <a:cs typeface="Calibri"/>
            </a:endParaRP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E2A1D98-85CA-89EE-8BFD-B8B9E4F3B7D1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6096000" y="2907777"/>
            <a:ext cx="2530637" cy="7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56B4A7-E9A1-8B6D-C1C7-7E4F45D4912A}"/>
              </a:ext>
            </a:extLst>
          </p:cNvPr>
          <p:cNvSpPr txBox="1"/>
          <p:nvPr/>
        </p:nvSpPr>
        <p:spPr>
          <a:xfrm>
            <a:off x="8936066" y="5251962"/>
            <a:ext cx="31505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Update users’ list on GUI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D3BB078-1932-EC00-D427-8C824EA72288}"/>
              </a:ext>
            </a:extLst>
          </p:cNvPr>
          <p:cNvCxnSpPr>
            <a:cxnSpLocks/>
          </p:cNvCxnSpPr>
          <p:nvPr/>
        </p:nvCxnSpPr>
        <p:spPr>
          <a:xfrm flipH="1" flipV="1">
            <a:off x="8153400" y="5251962"/>
            <a:ext cx="735832" cy="158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7B669A-6FBE-382E-3003-B850756C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7180598-CE33-2ABC-2A2B-ED3051EF7FED}"/>
              </a:ext>
            </a:extLst>
          </p:cNvPr>
          <p:cNvSpPr txBox="1"/>
          <p:nvPr/>
        </p:nvSpPr>
        <p:spPr>
          <a:xfrm>
            <a:off x="8578509" y="3613448"/>
            <a:ext cx="338578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Save the address of the new peer</a:t>
            </a:r>
            <a:endParaRPr lang="en-GB" dirty="0">
              <a:cs typeface="Calibri"/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A91C5DA-D669-24C3-0541-8B1F7B3A8FB2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2285998" y="3705726"/>
            <a:ext cx="6292511" cy="923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B171D4D-D82B-26A5-45FF-2CE6F32647A0}"/>
              </a:ext>
            </a:extLst>
          </p:cNvPr>
          <p:cNvSpPr txBox="1"/>
          <p:nvPr/>
        </p:nvSpPr>
        <p:spPr>
          <a:xfrm>
            <a:off x="8578509" y="4204282"/>
            <a:ext cx="280155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Resend enqueued packets (if any)</a:t>
            </a:r>
            <a:endParaRPr lang="en-GB" dirty="0">
              <a:cs typeface="Calibri"/>
            </a:endParaRP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8347CBB-6976-7E68-F19E-6F3A259FC408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613492" y="4527448"/>
            <a:ext cx="4965017" cy="440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92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grpSp>
        <p:nvGrpSpPr>
          <p:cNvPr id="25" name="Immagine 20">
            <a:extLst>
              <a:ext uri="{FF2B5EF4-FFF2-40B4-BE49-F238E27FC236}">
                <a16:creationId xmlns:a16="http://schemas.microsoft.com/office/drawing/2014/main" id="{9E9CAD46-A56B-90AA-6DE2-1978DE7BDE38}"/>
              </a:ext>
            </a:extLst>
          </p:cNvPr>
          <p:cNvGrpSpPr/>
          <p:nvPr/>
        </p:nvGrpSpPr>
        <p:grpSpPr>
          <a:xfrm>
            <a:off x="708947" y="2494777"/>
            <a:ext cx="1083630" cy="1004015"/>
            <a:chOff x="639125" y="2543354"/>
            <a:chExt cx="1083630" cy="1004015"/>
          </a:xfrm>
          <a:solidFill>
            <a:srgbClr val="000000"/>
          </a:solidFill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ADEB3363-0DD5-C47F-BC8A-508691E48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FE4EE16F-FB65-57EA-6CBA-78309E3D9544}"/>
                </a:ext>
              </a:extLst>
            </p:cNvPr>
            <p:cNvSpPr txBox="1">
              <a:spLocks/>
            </p:cNvSpPr>
            <p:nvPr/>
          </p:nvSpPr>
          <p:spPr>
            <a:xfrm>
              <a:off x="639125" y="2999631"/>
              <a:ext cx="1083630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GB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Chat name</a:t>
              </a:r>
              <a:endParaRPr lang="en-GB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76CEBCD-3059-EFCC-D639-F18417FE10EC}"/>
                </a:ext>
              </a:extLst>
            </p:cNvPr>
            <p:cNvSpPr txBox="1"/>
            <p:nvPr/>
          </p:nvSpPr>
          <p:spPr>
            <a:xfrm>
              <a:off x="660445" y="3208815"/>
              <a:ext cx="1041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Set&lt;User&gt;</a:t>
              </a:r>
            </a:p>
          </p:txBody>
        </p:sp>
      </p:grpSp>
      <p:pic>
        <p:nvPicPr>
          <p:cNvPr id="24" name="Immagine 22">
            <a:extLst>
              <a:ext uri="{FF2B5EF4-FFF2-40B4-BE49-F238E27FC236}">
                <a16:creationId xmlns:a16="http://schemas.microsoft.com/office/drawing/2014/main" id="{D3BC20A9-69B5-D823-4F93-471E09B4E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241202" y="1468870"/>
            <a:ext cx="550940" cy="560439"/>
          </a:xfrm>
          <a:prstGeom prst="rect">
            <a:avLst/>
          </a:prstGeom>
        </p:spPr>
      </p:pic>
      <p:grpSp>
        <p:nvGrpSpPr>
          <p:cNvPr id="44" name="Immagine 20">
            <a:extLst>
              <a:ext uri="{FF2B5EF4-FFF2-40B4-BE49-F238E27FC236}">
                <a16:creationId xmlns:a16="http://schemas.microsoft.com/office/drawing/2014/main" id="{FE770B73-40F0-E2EA-73A8-9EF2FBB08701}"/>
              </a:ext>
            </a:extLst>
          </p:cNvPr>
          <p:cNvGrpSpPr/>
          <p:nvPr/>
        </p:nvGrpSpPr>
        <p:grpSpPr>
          <a:xfrm>
            <a:off x="2156783" y="1252650"/>
            <a:ext cx="1106880" cy="1034575"/>
            <a:chOff x="600753" y="2543354"/>
            <a:chExt cx="1083630" cy="1024278"/>
          </a:xfrm>
          <a:solidFill>
            <a:srgbClr val="000000"/>
          </a:solidFill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479EAEBB-8291-A395-CEB9-961125E2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7D9DF06A-C3FA-3A28-B95A-222453A448E6}"/>
                </a:ext>
              </a:extLst>
            </p:cNvPr>
            <p:cNvSpPr txBox="1"/>
            <p:nvPr/>
          </p:nvSpPr>
          <p:spPr>
            <a:xfrm>
              <a:off x="600753" y="3037288"/>
              <a:ext cx="1083630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GB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Chat name</a:t>
              </a:r>
              <a:endParaRPr lang="en-GB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FEC5AA98-9D3A-DF1C-8B90-3D54E2AFD1E9}"/>
                </a:ext>
              </a:extLst>
            </p:cNvPr>
            <p:cNvSpPr txBox="1"/>
            <p:nvPr/>
          </p:nvSpPr>
          <p:spPr>
            <a:xfrm>
              <a:off x="628961" y="3229078"/>
              <a:ext cx="10411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Set&lt;User&gt;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60877" y="4922136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FA3137C-CEE4-E478-F866-6E806E319BAD}"/>
              </a:ext>
            </a:extLst>
          </p:cNvPr>
          <p:cNvSpPr txBox="1"/>
          <p:nvPr/>
        </p:nvSpPr>
        <p:spPr>
          <a:xfrm>
            <a:off x="6483275" y="5203594"/>
            <a:ext cx="13365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/>
              <a:t>Chat name:</a:t>
            </a:r>
          </a:p>
          <a:p>
            <a:r>
              <a:rPr lang="en-GB" sz="1600" b="1">
                <a:ea typeface="Calibri"/>
                <a:cs typeface="Calibri"/>
              </a:rPr>
              <a:t>&lt;empty&gt;</a:t>
            </a:r>
            <a:endParaRPr lang="en-GB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50486A-66AE-7CCA-4A7F-596371763265}"/>
              </a:ext>
            </a:extLst>
          </p:cNvPr>
          <p:cNvSpPr txBox="1"/>
          <p:nvPr/>
        </p:nvSpPr>
        <p:spPr>
          <a:xfrm>
            <a:off x="10710584" y="1857721"/>
            <a:ext cx="13365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/>
              <a:t>Chat name:</a:t>
            </a:r>
          </a:p>
          <a:p>
            <a:r>
              <a:rPr lang="en-GB" sz="1600" b="1">
                <a:ea typeface="Calibri"/>
                <a:cs typeface="Calibri"/>
              </a:rPr>
              <a:t>&lt;empty&gt;</a:t>
            </a:r>
            <a:endParaRPr lang="en-GB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198961A-C2EB-BE8D-55A9-1377D2C60411}"/>
              </a:ext>
            </a:extLst>
          </p:cNvPr>
          <p:cNvSpPr txBox="1"/>
          <p:nvPr/>
        </p:nvSpPr>
        <p:spPr>
          <a:xfrm>
            <a:off x="144820" y="1857721"/>
            <a:ext cx="13365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/>
              <a:t>Chat name:</a:t>
            </a:r>
          </a:p>
          <a:p>
            <a:r>
              <a:rPr lang="en-GB" sz="1600" b="1">
                <a:ea typeface="Calibri"/>
                <a:cs typeface="Calibri"/>
              </a:rPr>
              <a:t>&lt;empty&gt;</a:t>
            </a: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07FB5D28-1388-60DF-3F96-BD14C1F250B9}"/>
              </a:ext>
            </a:extLst>
          </p:cNvPr>
          <p:cNvSpPr txBox="1">
            <a:spLocks/>
          </p:cNvSpPr>
          <p:nvPr/>
        </p:nvSpPr>
        <p:spPr>
          <a:xfrm>
            <a:off x="254540" y="2986"/>
            <a:ext cx="102967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Chat Creation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0B77490-585D-1C07-5632-53CD5A8E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271098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0.32644 0.3215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15" y="1606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0.55 2.96296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-0.33385 -0.3333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75" y="-1708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-0.5582 0.0032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7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grpSp>
        <p:nvGrpSpPr>
          <p:cNvPr id="25" name="Immagine 20">
            <a:extLst>
              <a:ext uri="{FF2B5EF4-FFF2-40B4-BE49-F238E27FC236}">
                <a16:creationId xmlns:a16="http://schemas.microsoft.com/office/drawing/2014/main" id="{9E9CAD46-A56B-90AA-6DE2-1978DE7BDE38}"/>
              </a:ext>
            </a:extLst>
          </p:cNvPr>
          <p:cNvGrpSpPr/>
          <p:nvPr/>
        </p:nvGrpSpPr>
        <p:grpSpPr>
          <a:xfrm>
            <a:off x="656144" y="2404722"/>
            <a:ext cx="1107996" cy="1024278"/>
            <a:chOff x="655595" y="2543354"/>
            <a:chExt cx="1107996" cy="1024278"/>
          </a:xfrm>
          <a:solidFill>
            <a:srgbClr val="000000"/>
          </a:solidFill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ADEB3363-0DD5-C47F-BC8A-508691E48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FE4EE16F-FB65-57EA-6CBA-78309E3D9544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107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  <a:endParaRPr lang="it-IT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76CEBCD-3059-EFCC-D639-F18417FE10EC}"/>
                </a:ext>
              </a:extLst>
            </p:cNvPr>
            <p:cNvSpPr txBox="1"/>
            <p:nvPr/>
          </p:nvSpPr>
          <p:spPr>
            <a:xfrm>
              <a:off x="830704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24" name="Immagine 22">
            <a:extLst>
              <a:ext uri="{FF2B5EF4-FFF2-40B4-BE49-F238E27FC236}">
                <a16:creationId xmlns:a16="http://schemas.microsoft.com/office/drawing/2014/main" id="{D3BC20A9-69B5-D823-4F93-471E09B4E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35380" y="1615891"/>
            <a:ext cx="550940" cy="560439"/>
          </a:xfrm>
          <a:prstGeom prst="rect">
            <a:avLst/>
          </a:prstGeom>
        </p:spPr>
      </p:pic>
      <p:grpSp>
        <p:nvGrpSpPr>
          <p:cNvPr id="44" name="Immagine 20">
            <a:extLst>
              <a:ext uri="{FF2B5EF4-FFF2-40B4-BE49-F238E27FC236}">
                <a16:creationId xmlns:a16="http://schemas.microsoft.com/office/drawing/2014/main" id="{FE770B73-40F0-E2EA-73A8-9EF2FBB08701}"/>
              </a:ext>
            </a:extLst>
          </p:cNvPr>
          <p:cNvGrpSpPr/>
          <p:nvPr/>
        </p:nvGrpSpPr>
        <p:grpSpPr>
          <a:xfrm>
            <a:off x="2290711" y="1326998"/>
            <a:ext cx="1067793" cy="1024278"/>
            <a:chOff x="624065" y="2543354"/>
            <a:chExt cx="1067793" cy="1024278"/>
          </a:xfrm>
          <a:solidFill>
            <a:srgbClr val="000000"/>
          </a:solidFill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479EAEBB-8291-A395-CEB9-961125E2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7D9DF06A-C3FA-3A28-B95A-222453A448E6}"/>
                </a:ext>
              </a:extLst>
            </p:cNvPr>
            <p:cNvSpPr txBox="1"/>
            <p:nvPr/>
          </p:nvSpPr>
          <p:spPr>
            <a:xfrm>
              <a:off x="62406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FEC5AA98-9D3A-DF1C-8B90-3D54E2AFD1E9}"/>
                </a:ext>
              </a:extLst>
            </p:cNvPr>
            <p:cNvSpPr txBox="1"/>
            <p:nvPr/>
          </p:nvSpPr>
          <p:spPr>
            <a:xfrm>
              <a:off x="75949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60877" y="4922136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88883" y="1713184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E6D2A-D1D0-3F5B-71D7-6B519E868B46}"/>
              </a:ext>
            </a:extLst>
          </p:cNvPr>
          <p:cNvSpPr txBox="1"/>
          <p:nvPr/>
        </p:nvSpPr>
        <p:spPr>
          <a:xfrm>
            <a:off x="4601549" y="5636342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83B4596-5B59-979D-AC73-6A4816C792F7}"/>
              </a:ext>
            </a:extLst>
          </p:cNvPr>
          <p:cNvSpPr txBox="1"/>
          <p:nvPr/>
        </p:nvSpPr>
        <p:spPr>
          <a:xfrm>
            <a:off x="10722123" y="1766501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 dirty="0"/>
              <a:t>Chat 1:</a:t>
            </a:r>
          </a:p>
          <a:p>
            <a:r>
              <a:rPr lang="it-IT" sz="1600" dirty="0"/>
              <a:t>Message 1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6F608CCB-0B3A-5C5F-8323-D48BA2307868}"/>
              </a:ext>
            </a:extLst>
          </p:cNvPr>
          <p:cNvSpPr txBox="1">
            <a:spLocks/>
          </p:cNvSpPr>
          <p:nvPr/>
        </p:nvSpPr>
        <p:spPr>
          <a:xfrm>
            <a:off x="222114" y="2985"/>
            <a:ext cx="11608005" cy="1317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Sending a message (without network faults)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CE9B7B-F59B-105D-153C-1DFA71AD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419076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0.33333 0.3335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16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0.53815 0.00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0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4.81481E-6 L -0.33477 -0.3333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93" y="-1666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54023 -0.0083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57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28" y="337"/>
            <a:ext cx="10515600" cy="1325563"/>
          </a:xfrm>
        </p:spPr>
        <p:txBody>
          <a:bodyPr/>
          <a:lstStyle/>
          <a:p>
            <a:r>
              <a:rPr lang="en-GB" noProof="0"/>
              <a:t>Network </a:t>
            </a:r>
            <a:r>
              <a:rPr lang="en-GB"/>
              <a:t>faults</a:t>
            </a:r>
            <a:endParaRPr lang="en-GB" noProof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A0B8A4D-5E1F-D258-FDE5-961C93CD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48" y="1977963"/>
            <a:ext cx="658762" cy="65876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ED66DFB-2944-104F-1E72-ED1F8947B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48" y="4173796"/>
            <a:ext cx="658762" cy="65876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69F2073-9900-FF9E-025A-2CBD08BEF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178" y="1977963"/>
            <a:ext cx="658762" cy="658762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1664110" y="2307344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334729" y="2636725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</p:cNvCxnSpPr>
          <p:nvPr/>
        </p:nvCxnSpPr>
        <p:spPr>
          <a:xfrm flipV="1">
            <a:off x="1664110" y="2636725"/>
            <a:ext cx="2041424" cy="162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B86AA07-7522-DD5E-8717-9B9A423A1584}"/>
              </a:ext>
            </a:extLst>
          </p:cNvPr>
          <p:cNvSpPr txBox="1"/>
          <p:nvPr/>
        </p:nvSpPr>
        <p:spPr>
          <a:xfrm>
            <a:off x="5700246" y="1250582"/>
            <a:ext cx="5719914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Font typeface="Calibri Light" panose="020F0302020204030204"/>
              <a:buAutoNum type="arabicPeriod"/>
            </a:pPr>
            <a:r>
              <a:rPr lang="en-GB" sz="2800" dirty="0"/>
              <a:t>All packets are acknowledged to detect network </a:t>
            </a:r>
            <a:r>
              <a:rPr lang="en-GB" sz="2800" dirty="0">
                <a:latin typeface="Calibri"/>
                <a:ea typeface="Calibri"/>
                <a:cs typeface="Calibri"/>
              </a:rPr>
              <a:t>faults</a:t>
            </a:r>
            <a:endParaRPr lang="it-IT" dirty="0">
              <a:ea typeface="Calibri" panose="020F0502020204030204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GB" sz="2800" dirty="0">
                <a:cs typeface="Calibri"/>
              </a:rPr>
              <a:t>All packets sent during network faults are enqueued</a:t>
            </a:r>
          </a:p>
          <a:p>
            <a:pPr marL="514350" indent="-514350">
              <a:buAutoNum type="arabicPeriod"/>
            </a:pPr>
            <a:r>
              <a:rPr lang="en-GB" sz="2800" dirty="0">
                <a:cs typeface="Calibri"/>
              </a:rPr>
              <a:t>Automatically retry to reconnect</a:t>
            </a:r>
            <a:endParaRPr lang="en-US" sz="2800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GB" sz="2800" dirty="0">
                <a:cs typeface="Calibri"/>
              </a:rPr>
              <a:t>When reconnected, send enqueued packets</a:t>
            </a:r>
          </a:p>
          <a:p>
            <a:pPr marL="514350" indent="-514350">
              <a:buAutoNum type="arabicPeriod"/>
            </a:pPr>
            <a:endParaRPr lang="en-GB" sz="28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endParaRPr lang="en-GB" sz="28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3CD41F4-F1D3-2D0D-7178-42D7A2D5FA0E}"/>
              </a:ext>
            </a:extLst>
          </p:cNvPr>
          <p:cNvSpPr txBox="1"/>
          <p:nvPr/>
        </p:nvSpPr>
        <p:spPr>
          <a:xfrm>
            <a:off x="1146692" y="1542606"/>
            <a:ext cx="6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AE595B2-49A0-5BE2-8784-588ADF02453D}"/>
              </a:ext>
            </a:extLst>
          </p:cNvPr>
          <p:cNvSpPr txBox="1"/>
          <p:nvPr/>
        </p:nvSpPr>
        <p:spPr>
          <a:xfrm>
            <a:off x="3793876" y="1557436"/>
            <a:ext cx="6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B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1B7DAEE-4D99-4472-013D-6F2187453A26}"/>
              </a:ext>
            </a:extLst>
          </p:cNvPr>
          <p:cNvSpPr txBox="1"/>
          <p:nvPr/>
        </p:nvSpPr>
        <p:spPr>
          <a:xfrm>
            <a:off x="1054363" y="4828267"/>
            <a:ext cx="6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C</a:t>
            </a: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2312891" y="197796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95BAE3-3572-62BB-6741-80633BB7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196637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66" y="338"/>
            <a:ext cx="10515600" cy="1325563"/>
          </a:xfrm>
        </p:spPr>
        <p:txBody>
          <a:bodyPr/>
          <a:lstStyle/>
          <a:p>
            <a:r>
              <a:rPr lang="en-GB"/>
              <a:t>Vector clocks for causal delivery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1A409E3-9181-8ECE-DD36-F4910908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45" y="1642813"/>
            <a:ext cx="5468113" cy="357237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B21954A-A97A-1E68-23D6-B82344955A7B}"/>
              </a:ext>
            </a:extLst>
          </p:cNvPr>
          <p:cNvSpPr txBox="1"/>
          <p:nvPr/>
        </p:nvSpPr>
        <p:spPr>
          <a:xfrm>
            <a:off x="6326404" y="1642813"/>
            <a:ext cx="5531334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Order between messages and replies is preserved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Increment personal clock only when sending a message</a:t>
            </a:r>
            <a:endParaRPr lang="en-GB" sz="24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On message reception check the clocks</a:t>
            </a:r>
            <a:endParaRPr lang="en-GB" sz="2400" dirty="0">
              <a:ea typeface="Calibri"/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GB" sz="2400" dirty="0">
                <a:ea typeface="Calibri"/>
                <a:cs typeface="Calibri"/>
              </a:rPr>
              <a:t>Hold a message until all previous messages are received: </a:t>
            </a: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GB" sz="2400" dirty="0" err="1">
                <a:ea typeface="Calibri"/>
                <a:cs typeface="Calibri"/>
              </a:rPr>
              <a:t>ts</a:t>
            </a:r>
            <a:r>
              <a:rPr lang="en-GB" sz="2400" dirty="0">
                <a:ea typeface="Calibri"/>
                <a:cs typeface="Calibri"/>
              </a:rPr>
              <a:t>(r)[j] = </a:t>
            </a:r>
            <a:r>
              <a:rPr lang="en-GB" sz="2400" dirty="0" err="1">
                <a:ea typeface="Calibri"/>
                <a:cs typeface="Calibri"/>
              </a:rPr>
              <a:t>Vk</a:t>
            </a:r>
            <a:r>
              <a:rPr lang="en-GB" sz="2400" dirty="0">
                <a:ea typeface="Calibri"/>
                <a:cs typeface="Calibri"/>
              </a:rPr>
              <a:t>[j]+1</a:t>
            </a: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GB" sz="2400" dirty="0" err="1">
                <a:ea typeface="Calibri"/>
                <a:cs typeface="Calibri"/>
              </a:rPr>
              <a:t>ts</a:t>
            </a:r>
            <a:r>
              <a:rPr lang="en-GB" sz="2400" dirty="0">
                <a:ea typeface="Calibri"/>
                <a:cs typeface="Calibri"/>
              </a:rPr>
              <a:t>(r)[</a:t>
            </a:r>
            <a:r>
              <a:rPr lang="en-GB" sz="2400" dirty="0" err="1">
                <a:ea typeface="Calibri"/>
                <a:cs typeface="Calibri"/>
              </a:rPr>
              <a:t>i</a:t>
            </a:r>
            <a:r>
              <a:rPr lang="en-GB" sz="2400" dirty="0">
                <a:ea typeface="Calibri"/>
                <a:cs typeface="Calibri"/>
              </a:rPr>
              <a:t>] ≤ </a:t>
            </a:r>
            <a:r>
              <a:rPr lang="en-GB" sz="2400" dirty="0" err="1">
                <a:ea typeface="Calibri"/>
                <a:cs typeface="Calibri"/>
              </a:rPr>
              <a:t>Vk</a:t>
            </a:r>
            <a:r>
              <a:rPr lang="en-GB" sz="2400" dirty="0">
                <a:ea typeface="Calibri"/>
                <a:cs typeface="Calibri"/>
              </a:rPr>
              <a:t>[</a:t>
            </a:r>
            <a:r>
              <a:rPr lang="en-GB" sz="2400" dirty="0" err="1">
                <a:ea typeface="Calibri"/>
                <a:cs typeface="Calibri"/>
              </a:rPr>
              <a:t>i</a:t>
            </a:r>
            <a:r>
              <a:rPr lang="en-GB" sz="2400" dirty="0">
                <a:ea typeface="Calibri"/>
                <a:cs typeface="Calibri"/>
              </a:rPr>
              <a:t>] </a:t>
            </a:r>
            <a:r>
              <a:rPr lang="it" sz="2400" b="1" dirty="0">
                <a:ea typeface="Calibri"/>
                <a:cs typeface="Calibri"/>
              </a:rPr>
              <a:t>∀</a:t>
            </a:r>
            <a:r>
              <a:rPr lang="en-GB" sz="2400" dirty="0">
                <a:ea typeface="Calibri"/>
                <a:cs typeface="Calibri"/>
              </a:rPr>
              <a:t> </a:t>
            </a:r>
            <a:r>
              <a:rPr lang="en-GB" sz="2400" dirty="0" err="1">
                <a:ea typeface="Calibri"/>
                <a:cs typeface="Calibri"/>
              </a:rPr>
              <a:t>i</a:t>
            </a:r>
            <a:r>
              <a:rPr lang="en-GB" sz="2400" dirty="0">
                <a:ea typeface="Calibri"/>
                <a:cs typeface="Calibri"/>
              </a:rPr>
              <a:t> ≠ 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ea typeface="Calibri"/>
                <a:cs typeface="Calibri"/>
              </a:rPr>
              <a:t>If there are no previous messages accept the message and merge the clocks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BC5C82C-E087-4D92-05CE-8C37427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94184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1845</Words>
  <Application>Microsoft Office PowerPoint</Application>
  <PresentationFormat>Widescreen</PresentationFormat>
  <Paragraphs>306</Paragraphs>
  <Slides>20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20</vt:i4>
      </vt:variant>
    </vt:vector>
  </HeadingPairs>
  <TitlesOfParts>
    <vt:vector size="28" baseType="lpstr">
      <vt:lpstr>Aptos</vt:lpstr>
      <vt:lpstr>Arial</vt:lpstr>
      <vt:lpstr>Arial,Sans-Serif</vt:lpstr>
      <vt:lpstr>Calibri</vt:lpstr>
      <vt:lpstr>Calibri Light</vt:lpstr>
      <vt:lpstr>JetBrains Mono</vt:lpstr>
      <vt:lpstr>Office Theme</vt:lpstr>
      <vt:lpstr>Office Theme</vt:lpstr>
      <vt:lpstr>Highly available, causally ordered group chat</vt:lpstr>
      <vt:lpstr>Presentazione standard di PowerPoint</vt:lpstr>
      <vt:lpstr>Presentazione standard di PowerPoint</vt:lpstr>
      <vt:lpstr>Peer's Connection Setup</vt:lpstr>
      <vt:lpstr>Peer's Connection (code) </vt:lpstr>
      <vt:lpstr>Presentazione standard di PowerPoint</vt:lpstr>
      <vt:lpstr>Presentazione standard di PowerPoint</vt:lpstr>
      <vt:lpstr>Network faults</vt:lpstr>
      <vt:lpstr>Vector clocks for causal delivery</vt:lpstr>
      <vt:lpstr>Sending a message (network faults)</vt:lpstr>
      <vt:lpstr>Sending a message (network faults)</vt:lpstr>
      <vt:lpstr>Sending a message (network faults)</vt:lpstr>
      <vt:lpstr>Creating a message (code)</vt:lpstr>
      <vt:lpstr>Checking vector clocks on reception (code)</vt:lpstr>
      <vt:lpstr>Presentazione standard di PowerPoint</vt:lpstr>
      <vt:lpstr>Chat Creation (with network fault)</vt:lpstr>
      <vt:lpstr>Chat Creation (with network fault)</vt:lpstr>
      <vt:lpstr>Peer’s disconnection</vt:lpstr>
      <vt:lpstr>Peer’s disconnection</vt:lpstr>
      <vt:lpstr>Peer’s disconnection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Highly available, causally ordered group chat</dc:title>
  <dc:creator>Giacomo Orsenigo</dc:creator>
  <cp:lastModifiedBy>Giacomo Orsenigo</cp:lastModifiedBy>
  <cp:revision>4</cp:revision>
  <dcterms:created xsi:type="dcterms:W3CDTF">2024-05-18T15:31:50Z</dcterms:created>
  <dcterms:modified xsi:type="dcterms:W3CDTF">2024-09-07T15:17:31Z</dcterms:modified>
</cp:coreProperties>
</file>