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2A4AC-8C95-4646-BABD-3B7E72A83C12}" v="4" dt="2024-01-25T11:40:24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pangaro" userId="ba3753b7-8d44-4270-9361-938b439740f0" providerId="ADAL" clId="{AC32A4AC-8C95-4646-BABD-3B7E72A83C12}"/>
    <pc:docChg chg="undo custSel addSld delSld modSld">
      <pc:chgData name="Francesco Spangaro" userId="ba3753b7-8d44-4270-9361-938b439740f0" providerId="ADAL" clId="{AC32A4AC-8C95-4646-BABD-3B7E72A83C12}" dt="2024-01-25T11:54:27.978" v="876" actId="20577"/>
      <pc:docMkLst>
        <pc:docMk/>
      </pc:docMkLst>
      <pc:sldChg chg="modSp mod">
        <pc:chgData name="Francesco Spangaro" userId="ba3753b7-8d44-4270-9361-938b439740f0" providerId="ADAL" clId="{AC32A4AC-8C95-4646-BABD-3B7E72A83C12}" dt="2024-01-25T11:40:09.155" v="341" actId="122"/>
        <pc:sldMkLst>
          <pc:docMk/>
          <pc:sldMk cId="1110205251" sldId="257"/>
        </pc:sldMkLst>
        <pc:spChg chg="mod">
          <ac:chgData name="Francesco Spangaro" userId="ba3753b7-8d44-4270-9361-938b439740f0" providerId="ADAL" clId="{AC32A4AC-8C95-4646-BABD-3B7E72A83C12}" dt="2024-01-25T11:40:09.155" v="341" actId="122"/>
          <ac:spMkLst>
            <pc:docMk/>
            <pc:sldMk cId="1110205251" sldId="257"/>
            <ac:spMk id="2" creationId="{E061A26B-89BF-1E1A-9ACE-0B4F2FEFEE8E}"/>
          </ac:spMkLst>
        </pc:spChg>
        <pc:spChg chg="mod">
          <ac:chgData name="Francesco Spangaro" userId="ba3753b7-8d44-4270-9361-938b439740f0" providerId="ADAL" clId="{AC32A4AC-8C95-4646-BABD-3B7E72A83C12}" dt="2024-01-25T10:07:10.625" v="130" actId="20577"/>
          <ac:spMkLst>
            <pc:docMk/>
            <pc:sldMk cId="1110205251" sldId="257"/>
            <ac:spMk id="3" creationId="{7756C4A6-2781-AFF2-A558-0294F85372D6}"/>
          </ac:spMkLst>
        </pc:spChg>
      </pc:sldChg>
      <pc:sldChg chg="addSp modSp mod">
        <pc:chgData name="Francesco Spangaro" userId="ba3753b7-8d44-4270-9361-938b439740f0" providerId="ADAL" clId="{AC32A4AC-8C95-4646-BABD-3B7E72A83C12}" dt="2024-01-23T14:07:45.640" v="126" actId="20577"/>
        <pc:sldMkLst>
          <pc:docMk/>
          <pc:sldMk cId="2413705471" sldId="258"/>
        </pc:sldMkLst>
        <pc:spChg chg="mod">
          <ac:chgData name="Francesco Spangaro" userId="ba3753b7-8d44-4270-9361-938b439740f0" providerId="ADAL" clId="{AC32A4AC-8C95-4646-BABD-3B7E72A83C12}" dt="2024-01-23T14:04:45.019" v="70" actId="1076"/>
          <ac:spMkLst>
            <pc:docMk/>
            <pc:sldMk cId="2413705471" sldId="258"/>
            <ac:spMk id="2" creationId="{9488DD31-ED75-ADE0-94F5-E3CBAC5D7FB3}"/>
          </ac:spMkLst>
        </pc:spChg>
        <pc:spChg chg="mod">
          <ac:chgData name="Francesco Spangaro" userId="ba3753b7-8d44-4270-9361-938b439740f0" providerId="ADAL" clId="{AC32A4AC-8C95-4646-BABD-3B7E72A83C12}" dt="2024-01-23T14:04:47.009" v="71" actId="1076"/>
          <ac:spMkLst>
            <pc:docMk/>
            <pc:sldMk cId="2413705471" sldId="258"/>
            <ac:spMk id="3" creationId="{73218244-BB4C-6FEF-DAE5-1016716259B4}"/>
          </ac:spMkLst>
        </pc:spChg>
        <pc:spChg chg="add mod">
          <ac:chgData name="Francesco Spangaro" userId="ba3753b7-8d44-4270-9361-938b439740f0" providerId="ADAL" clId="{AC32A4AC-8C95-4646-BABD-3B7E72A83C12}" dt="2024-01-23T14:07:45.640" v="126" actId="20577"/>
          <ac:spMkLst>
            <pc:docMk/>
            <pc:sldMk cId="2413705471" sldId="258"/>
            <ac:spMk id="4" creationId="{765F245A-9638-DA67-522B-72A0BE56DFE5}"/>
          </ac:spMkLst>
        </pc:spChg>
        <pc:spChg chg="add mod">
          <ac:chgData name="Francesco Spangaro" userId="ba3753b7-8d44-4270-9361-938b439740f0" providerId="ADAL" clId="{AC32A4AC-8C95-4646-BABD-3B7E72A83C12}" dt="2024-01-23T14:07:33.940" v="124" actId="20577"/>
          <ac:spMkLst>
            <pc:docMk/>
            <pc:sldMk cId="2413705471" sldId="258"/>
            <ac:spMk id="5" creationId="{A8F5B47C-2BE2-F1FA-BBF6-4D4EBDA07358}"/>
          </ac:spMkLst>
        </pc:spChg>
      </pc:sldChg>
      <pc:sldChg chg="modSp mod">
        <pc:chgData name="Francesco Spangaro" userId="ba3753b7-8d44-4270-9361-938b439740f0" providerId="ADAL" clId="{AC32A4AC-8C95-4646-BABD-3B7E72A83C12}" dt="2024-01-25T11:35:48.833" v="301" actId="20577"/>
        <pc:sldMkLst>
          <pc:docMk/>
          <pc:sldMk cId="1835052338" sldId="260"/>
        </pc:sldMkLst>
        <pc:spChg chg="mod">
          <ac:chgData name="Francesco Spangaro" userId="ba3753b7-8d44-4270-9361-938b439740f0" providerId="ADAL" clId="{AC32A4AC-8C95-4646-BABD-3B7E72A83C12}" dt="2024-01-25T11:35:48.833" v="301" actId="20577"/>
          <ac:spMkLst>
            <pc:docMk/>
            <pc:sldMk cId="1835052338" sldId="260"/>
            <ac:spMk id="2" creationId="{3E416359-E98D-58A6-0315-AAD3D1118C2E}"/>
          </ac:spMkLst>
        </pc:spChg>
      </pc:sldChg>
      <pc:sldChg chg="modSp mod">
        <pc:chgData name="Francesco Spangaro" userId="ba3753b7-8d44-4270-9361-938b439740f0" providerId="ADAL" clId="{AC32A4AC-8C95-4646-BABD-3B7E72A83C12}" dt="2024-01-25T10:52:59.125" v="146" actId="115"/>
        <pc:sldMkLst>
          <pc:docMk/>
          <pc:sldMk cId="1965413868" sldId="262"/>
        </pc:sldMkLst>
        <pc:spChg chg="mod">
          <ac:chgData name="Francesco Spangaro" userId="ba3753b7-8d44-4270-9361-938b439740f0" providerId="ADAL" clId="{AC32A4AC-8C95-4646-BABD-3B7E72A83C12}" dt="2024-01-25T10:52:59.125" v="146" actId="115"/>
          <ac:spMkLst>
            <pc:docMk/>
            <pc:sldMk cId="1965413868" sldId="262"/>
            <ac:spMk id="3" creationId="{1C57B312-A1FE-A4DB-F8A4-2A4A4C8E1FA5}"/>
          </ac:spMkLst>
        </pc:spChg>
        <pc:picChg chg="mod">
          <ac:chgData name="Francesco Spangaro" userId="ba3753b7-8d44-4270-9361-938b439740f0" providerId="ADAL" clId="{AC32A4AC-8C95-4646-BABD-3B7E72A83C12}" dt="2024-01-25T10:52:44.800" v="143" actId="1076"/>
          <ac:picMkLst>
            <pc:docMk/>
            <pc:sldMk cId="1965413868" sldId="262"/>
            <ac:picMk id="9" creationId="{654816E2-FB42-60E8-8D67-726C0713A28E}"/>
          </ac:picMkLst>
        </pc:picChg>
        <pc:picChg chg="mod">
          <ac:chgData name="Francesco Spangaro" userId="ba3753b7-8d44-4270-9361-938b439740f0" providerId="ADAL" clId="{AC32A4AC-8C95-4646-BABD-3B7E72A83C12}" dt="2024-01-25T10:52:47.824" v="144" actId="1076"/>
          <ac:picMkLst>
            <pc:docMk/>
            <pc:sldMk cId="1965413868" sldId="262"/>
            <ac:picMk id="11" creationId="{718E88AE-1900-9377-1DCF-3F1E8569B528}"/>
          </ac:picMkLst>
        </pc:picChg>
      </pc:sldChg>
      <pc:sldChg chg="addSp delSp modSp add mod">
        <pc:chgData name="Francesco Spangaro" userId="ba3753b7-8d44-4270-9361-938b439740f0" providerId="ADAL" clId="{AC32A4AC-8C95-4646-BABD-3B7E72A83C12}" dt="2024-01-25T11:35:53.479" v="307" actId="20577"/>
        <pc:sldMkLst>
          <pc:docMk/>
          <pc:sldMk cId="2997193189" sldId="264"/>
        </pc:sldMkLst>
        <pc:spChg chg="mod">
          <ac:chgData name="Francesco Spangaro" userId="ba3753b7-8d44-4270-9361-938b439740f0" providerId="ADAL" clId="{AC32A4AC-8C95-4646-BABD-3B7E72A83C12}" dt="2024-01-25T11:35:53.479" v="307" actId="20577"/>
          <ac:spMkLst>
            <pc:docMk/>
            <pc:sldMk cId="2997193189" sldId="264"/>
            <ac:spMk id="2" creationId="{3E416359-E98D-58A6-0315-AAD3D1118C2E}"/>
          </ac:spMkLst>
        </pc:spChg>
        <pc:spChg chg="mod">
          <ac:chgData name="Francesco Spangaro" userId="ba3753b7-8d44-4270-9361-938b439740f0" providerId="ADAL" clId="{AC32A4AC-8C95-4646-BABD-3B7E72A83C12}" dt="2024-01-25T11:35:36.721" v="297"/>
          <ac:spMkLst>
            <pc:docMk/>
            <pc:sldMk cId="2997193189" sldId="264"/>
            <ac:spMk id="4" creationId="{CA4B7672-E1FD-CE80-52A6-C0B9A7CD790B}"/>
          </ac:spMkLst>
        </pc:spChg>
        <pc:spChg chg="add del mod">
          <ac:chgData name="Francesco Spangaro" userId="ba3753b7-8d44-4270-9361-938b439740f0" providerId="ADAL" clId="{AC32A4AC-8C95-4646-BABD-3B7E72A83C12}" dt="2024-01-25T11:34:18.870" v="149" actId="22"/>
          <ac:spMkLst>
            <pc:docMk/>
            <pc:sldMk cId="2997193189" sldId="264"/>
            <ac:spMk id="5" creationId="{366A4FBA-B850-05D5-17CF-8AF81351FF8C}"/>
          </ac:spMkLst>
        </pc:spChg>
        <pc:picChg chg="del">
          <ac:chgData name="Francesco Spangaro" userId="ba3753b7-8d44-4270-9361-938b439740f0" providerId="ADAL" clId="{AC32A4AC-8C95-4646-BABD-3B7E72A83C12}" dt="2024-01-25T11:34:17.649" v="148" actId="478"/>
          <ac:picMkLst>
            <pc:docMk/>
            <pc:sldMk cId="2997193189" sldId="264"/>
            <ac:picMk id="6" creationId="{89250DA1-018C-6FE6-2FCD-912638226CA0}"/>
          </ac:picMkLst>
        </pc:picChg>
        <pc:picChg chg="add mod ord">
          <ac:chgData name="Francesco Spangaro" userId="ba3753b7-8d44-4270-9361-938b439740f0" providerId="ADAL" clId="{AC32A4AC-8C95-4646-BABD-3B7E72A83C12}" dt="2024-01-25T11:34:25.574" v="152" actId="1076"/>
          <ac:picMkLst>
            <pc:docMk/>
            <pc:sldMk cId="2997193189" sldId="264"/>
            <ac:picMk id="8" creationId="{3D6BAEFB-2723-379D-AA5E-B7E56C76C6DE}"/>
          </ac:picMkLst>
        </pc:picChg>
      </pc:sldChg>
      <pc:sldChg chg="addSp delSp modSp new del mod">
        <pc:chgData name="Francesco Spangaro" userId="ba3753b7-8d44-4270-9361-938b439740f0" providerId="ADAL" clId="{AC32A4AC-8C95-4646-BABD-3B7E72A83C12}" dt="2024-01-25T11:40:58.065" v="350" actId="2696"/>
        <pc:sldMkLst>
          <pc:docMk/>
          <pc:sldMk cId="1795678528" sldId="265"/>
        </pc:sldMkLst>
        <pc:spChg chg="mod">
          <ac:chgData name="Francesco Spangaro" userId="ba3753b7-8d44-4270-9361-938b439740f0" providerId="ADAL" clId="{AC32A4AC-8C95-4646-BABD-3B7E72A83C12}" dt="2024-01-25T11:38:17.812" v="321" actId="20577"/>
          <ac:spMkLst>
            <pc:docMk/>
            <pc:sldMk cId="1795678528" sldId="265"/>
            <ac:spMk id="2" creationId="{20A4E604-CEC3-8F60-C454-D39C25B4F059}"/>
          </ac:spMkLst>
        </pc:spChg>
        <pc:spChg chg="del">
          <ac:chgData name="Francesco Spangaro" userId="ba3753b7-8d44-4270-9361-938b439740f0" providerId="ADAL" clId="{AC32A4AC-8C95-4646-BABD-3B7E72A83C12}" dt="2024-01-25T11:39:42.528" v="322"/>
          <ac:spMkLst>
            <pc:docMk/>
            <pc:sldMk cId="1795678528" sldId="265"/>
            <ac:spMk id="3" creationId="{83C52193-F384-BE71-5443-68B3B95034C4}"/>
          </ac:spMkLst>
        </pc:spChg>
        <pc:spChg chg="add mod">
          <ac:chgData name="Francesco Spangaro" userId="ba3753b7-8d44-4270-9361-938b439740f0" providerId="ADAL" clId="{AC32A4AC-8C95-4646-BABD-3B7E72A83C12}" dt="2024-01-25T11:40:17.296" v="342" actId="478"/>
          <ac:spMkLst>
            <pc:docMk/>
            <pc:sldMk cId="1795678528" sldId="265"/>
            <ac:spMk id="7" creationId="{6AD54F89-236D-FEF2-FF4D-17994A0A720E}"/>
          </ac:spMkLst>
        </pc:spChg>
        <pc:picChg chg="add del mod">
          <ac:chgData name="Francesco Spangaro" userId="ba3753b7-8d44-4270-9361-938b439740f0" providerId="ADAL" clId="{AC32A4AC-8C95-4646-BABD-3B7E72A83C12}" dt="2024-01-25T11:40:17.296" v="342" actId="478"/>
          <ac:picMkLst>
            <pc:docMk/>
            <pc:sldMk cId="1795678528" sldId="265"/>
            <ac:picMk id="5" creationId="{5FA95BC3-32C5-551C-8221-00DDB8EC649F}"/>
          </ac:picMkLst>
        </pc:picChg>
      </pc:sldChg>
      <pc:sldChg chg="addSp delSp modSp new mod setBg">
        <pc:chgData name="Francesco Spangaro" userId="ba3753b7-8d44-4270-9361-938b439740f0" providerId="ADAL" clId="{AC32A4AC-8C95-4646-BABD-3B7E72A83C12}" dt="2024-01-25T11:54:27.978" v="876" actId="20577"/>
        <pc:sldMkLst>
          <pc:docMk/>
          <pc:sldMk cId="1466180389" sldId="266"/>
        </pc:sldMkLst>
        <pc:spChg chg="mod ord">
          <ac:chgData name="Francesco Spangaro" userId="ba3753b7-8d44-4270-9361-938b439740f0" providerId="ADAL" clId="{AC32A4AC-8C95-4646-BABD-3B7E72A83C12}" dt="2024-01-25T11:48:15.696" v="614" actId="1076"/>
          <ac:spMkLst>
            <pc:docMk/>
            <pc:sldMk cId="1466180389" sldId="266"/>
            <ac:spMk id="2" creationId="{5A0FDE21-6718-B44D-C104-793FDB020B97}"/>
          </ac:spMkLst>
        </pc:spChg>
        <pc:spChg chg="del">
          <ac:chgData name="Francesco Spangaro" userId="ba3753b7-8d44-4270-9361-938b439740f0" providerId="ADAL" clId="{AC32A4AC-8C95-4646-BABD-3B7E72A83C12}" dt="2024-01-25T11:40:24.402" v="343"/>
          <ac:spMkLst>
            <pc:docMk/>
            <pc:sldMk cId="1466180389" sldId="266"/>
            <ac:spMk id="3" creationId="{0B970B3A-5113-B742-BA9C-ABD9E4A36A36}"/>
          </ac:spMkLst>
        </pc:spChg>
        <pc:spChg chg="mod">
          <ac:chgData name="Francesco Spangaro" userId="ba3753b7-8d44-4270-9361-938b439740f0" providerId="ADAL" clId="{AC32A4AC-8C95-4646-BABD-3B7E72A83C12}" dt="2024-01-25T11:54:27.978" v="876" actId="20577"/>
          <ac:spMkLst>
            <pc:docMk/>
            <pc:sldMk cId="1466180389" sldId="266"/>
            <ac:spMk id="4" creationId="{738A79C6-B88A-3F86-A8E2-7DEEA1D6B3FD}"/>
          </ac:spMkLst>
        </pc:spChg>
        <pc:spChg chg="add">
          <ac:chgData name="Francesco Spangaro" userId="ba3753b7-8d44-4270-9361-938b439740f0" providerId="ADAL" clId="{AC32A4AC-8C95-4646-BABD-3B7E72A83C12}" dt="2024-01-25T11:40:43.118" v="349" actId="26606"/>
          <ac:spMkLst>
            <pc:docMk/>
            <pc:sldMk cId="1466180389" sldId="266"/>
            <ac:spMk id="11" creationId="{04812C46-200A-4DEB-A05E-3ED6C68C2387}"/>
          </ac:spMkLst>
        </pc:spChg>
        <pc:spChg chg="add">
          <ac:chgData name="Francesco Spangaro" userId="ba3753b7-8d44-4270-9361-938b439740f0" providerId="ADAL" clId="{AC32A4AC-8C95-4646-BABD-3B7E72A83C12}" dt="2024-01-25T11:40:43.118" v="349" actId="26606"/>
          <ac:spMkLst>
            <pc:docMk/>
            <pc:sldMk cId="1466180389" sldId="266"/>
            <ac:spMk id="13" creationId="{D1EA859B-E555-4109-94F3-6700E046E008}"/>
          </ac:spMkLst>
        </pc:spChg>
        <pc:picChg chg="add mod">
          <ac:chgData name="Francesco Spangaro" userId="ba3753b7-8d44-4270-9361-938b439740f0" providerId="ADAL" clId="{AC32A4AC-8C95-4646-BABD-3B7E72A83C12}" dt="2024-01-25T11:40:43.118" v="349" actId="26606"/>
          <ac:picMkLst>
            <pc:docMk/>
            <pc:sldMk cId="1466180389" sldId="266"/>
            <ac:picMk id="6" creationId="{BF2AF340-6E20-9FE2-CACA-0A8C4AA84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E5EBC-5687-9252-E60D-5D4F7F6E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BE39E7-2B24-98D3-2216-3A63EBC2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DD07D-5609-CE96-0502-EB30C0BD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FCFE28-9659-9495-9684-EE2FB9D2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3866F-5B5B-CBF2-E008-543E527D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7820F-D22E-2C5D-8BBF-5A0AE84D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67CC98-5BEB-3DB0-909B-E89F18EE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3121B-EAC3-7AB2-BC98-C6DC20A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75265-7AC4-731C-84B5-A198D56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EFB26-C54D-0BF3-7804-7164608C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F525B0-5F0D-A318-3468-1747E836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17057D-36AC-A73E-CADF-34C06B3A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9B6A8-C9D1-06F1-D15A-59C5FFC5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71077-AAD2-2D34-B555-6D2484D4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9A8BB2-4685-DDAF-49C7-C97C4E70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60A54-E582-9F41-CA12-AB1B318C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AA641-8B58-2D87-0DB6-15FADE44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6B4C8-54A8-3287-D9BB-801F2FCA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6F457-4B06-B1B3-F038-60EBAF11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A58A62-4D50-3B95-F681-D07759F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BD34-F6AA-EAF8-125B-79FC5325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AC0258-7406-12A2-4855-E8B64FE8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8C4C0-EF33-293C-0DBB-A7605F9A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09A07-E52F-DB81-9ED8-155EFA7A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6A050-3938-F028-472C-C1C5EE2F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8437E-248B-AAC7-DA55-13A784F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2B0E0-4F24-1B8F-EDE1-58F84D7C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F5440-829C-6302-535C-01FB74EF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763A7-5BD8-1AE8-14E3-0FDD64C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92D0E-DCAC-0CDA-C4C0-235BBCFC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3D89E5-B0DC-001C-4B69-CAEEA1E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DDA3E-8F59-C43B-73AF-218CE287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2FD0CB-9B62-9884-B1FF-15D6B1C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FEAA58-7909-718E-E06F-15F4D4CB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EE1579-1CD3-B558-4106-3523CD7B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524BA5-C9F8-EC9E-240D-6B1609FE5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C9652E-0E66-4B24-DC9E-F57FC3BF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A35EC8-92C6-1FA7-FF1A-E7B91B9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4E5149-C949-B2B8-107E-5C2290D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FB69B-5DEC-8901-8798-3AFF3FF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2F5CD6-9AA0-F7D0-8E79-7219E990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42509E-046B-B341-5CF8-63103C7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A6D408-8D9D-AFE3-56D4-CF1692B7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382DFA-627F-D720-F8ED-55B76C5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0C3994-359B-0836-610D-E28C8AC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34DFF1-1F2B-37F2-509E-539C143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AD396-AF28-2F12-A11E-EEC9E64C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77591-E703-27FE-C396-29357D9E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6EF0D-275D-2F1F-5C2C-0DB26E63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28106-CAC7-0A73-4E5F-6E86A3FF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09A679-B5FC-5A57-9F0D-7655B72A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FB526-F39E-6586-5C30-6867822E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A3E14-8169-646F-ED55-70B604A9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C35CC2-2D87-796C-5FFE-6D2BEDAF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9B962-095B-D4D8-7F14-6C4C3634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F93764-4970-EF36-6C99-4809E51E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4A4237-C80E-63C8-C53E-B7160045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D056E4-6D7A-6717-582D-3E1E037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DDBE55-6DEF-3981-78C8-5B46E77B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64A715-5FAC-71B9-49FA-7F193669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623572-7E5D-C843-7637-CC351755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89BE6-3BEE-4EC2-8122-562397A396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A50B1-97F9-D222-2E81-1C3D96D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F8BA7-B3B4-6BD4-FAF9-7CF3CEC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715CA-44FA-8EA7-6AF5-596179A56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Code Kata Battle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0BBF04-50F3-261A-6A4F-950645D88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software </a:t>
            </a:r>
            <a:r>
              <a:rPr lang="en-US" dirty="0"/>
              <a:t>development</a:t>
            </a:r>
            <a:r>
              <a:rPr lang="it-IT" dirty="0"/>
              <a:t> </a:t>
            </a:r>
            <a:r>
              <a:rPr lang="en-US" dirty="0"/>
              <a:t>platform based on a code kata approach</a:t>
            </a:r>
          </a:p>
        </p:txBody>
      </p:sp>
    </p:spTree>
    <p:extLst>
      <p:ext uri="{BB962C8B-B14F-4D97-AF65-F5344CB8AC3E}">
        <p14:creationId xmlns:p14="http://schemas.microsoft.com/office/powerpoint/2010/main" val="19253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lipart, disegno, Elementi grafici, cerchio&#10;&#10;Descrizione generata automaticamente">
            <a:extLst>
              <a:ext uri="{FF2B5EF4-FFF2-40B4-BE49-F238E27FC236}">
                <a16:creationId xmlns:a16="http://schemas.microsoft.com/office/drawing/2014/main" id="{EBA50A7E-64E9-FC61-8F96-F6A3CFB5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9091" r="311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1A26B-89BF-1E1A-9ACE-0B4F2FEF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it-IT" sz="2800" dirty="0"/>
              <a:t>CKB </a:t>
            </a:r>
            <a:r>
              <a:rPr lang="it-IT" sz="2800" dirty="0" err="1"/>
              <a:t>Platform’s</a:t>
            </a:r>
            <a:r>
              <a:rPr lang="it-IT" sz="2800" dirty="0"/>
              <a:t> Goals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6C4A6-2781-AFF2-A558-0294F853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 dirty="0"/>
              <a:t>The </a:t>
            </a:r>
            <a:r>
              <a:rPr lang="it-IT" sz="1700" dirty="0" err="1"/>
              <a:t>most</a:t>
            </a:r>
            <a:r>
              <a:rPr lang="it-IT" sz="1700" dirty="0"/>
              <a:t> </a:t>
            </a:r>
            <a:r>
              <a:rPr lang="it-IT" sz="1700" dirty="0" err="1"/>
              <a:t>important</a:t>
            </a:r>
            <a:r>
              <a:rPr lang="it-IT" sz="1700" dirty="0"/>
              <a:t> goals we </a:t>
            </a:r>
            <a:r>
              <a:rPr lang="it-IT" sz="1700" dirty="0" err="1"/>
              <a:t>defined</a:t>
            </a:r>
            <a:r>
              <a:rPr lang="it-IT" sz="1700" dirty="0"/>
              <a:t> are:</a:t>
            </a:r>
          </a:p>
          <a:p>
            <a:pPr lvl="1"/>
            <a:r>
              <a:rPr lang="it-IT" sz="1700" dirty="0"/>
              <a:t>G1: </a:t>
            </a:r>
            <a:r>
              <a:rPr lang="it-IT" sz="1700" dirty="0" err="1"/>
              <a:t>Allow</a:t>
            </a:r>
            <a:r>
              <a:rPr lang="it-IT" sz="1700" dirty="0"/>
              <a:t> </a:t>
            </a:r>
            <a:r>
              <a:rPr lang="it-IT" sz="1700" dirty="0" err="1"/>
              <a:t>Educators</a:t>
            </a:r>
            <a:r>
              <a:rPr lang="it-IT" sz="1700" dirty="0"/>
              <a:t> to create new tournaments;</a:t>
            </a:r>
          </a:p>
          <a:p>
            <a:pPr lvl="1"/>
            <a:r>
              <a:rPr lang="it-IT" sz="1700" dirty="0"/>
              <a:t>G2: </a:t>
            </a:r>
            <a:r>
              <a:rPr lang="it-IT" sz="1700" dirty="0" err="1"/>
              <a:t>Allow</a:t>
            </a:r>
            <a:r>
              <a:rPr lang="it-IT" sz="1700" dirty="0"/>
              <a:t> </a:t>
            </a:r>
            <a:r>
              <a:rPr lang="it-IT" sz="1700" dirty="0" err="1"/>
              <a:t>Educators</a:t>
            </a:r>
            <a:r>
              <a:rPr lang="it-IT" sz="1700" dirty="0"/>
              <a:t> to create new battles;</a:t>
            </a:r>
          </a:p>
          <a:p>
            <a:pPr lvl="1"/>
            <a:r>
              <a:rPr lang="it-IT" sz="1700" dirty="0"/>
              <a:t>G5: </a:t>
            </a:r>
            <a:r>
              <a:rPr lang="it-IT" sz="1700" dirty="0" err="1"/>
              <a:t>Allow</a:t>
            </a:r>
            <a:r>
              <a:rPr lang="it-IT" sz="1700" dirty="0"/>
              <a:t> Students to </a:t>
            </a:r>
            <a:r>
              <a:rPr lang="it-IT" sz="1700" dirty="0" err="1"/>
              <a:t>subscribe</a:t>
            </a:r>
            <a:r>
              <a:rPr lang="it-IT" sz="1700" dirty="0"/>
              <a:t> in tournaments;</a:t>
            </a:r>
          </a:p>
          <a:p>
            <a:pPr lvl="1"/>
            <a:r>
              <a:rPr lang="it-IT" sz="1700" dirty="0"/>
              <a:t>G6: </a:t>
            </a:r>
            <a:r>
              <a:rPr lang="it-IT" sz="1700" dirty="0" err="1"/>
              <a:t>Allow</a:t>
            </a:r>
            <a:r>
              <a:rPr lang="it-IT" sz="1700" dirty="0"/>
              <a:t> Students to </a:t>
            </a:r>
            <a:r>
              <a:rPr lang="it-IT" sz="1700" dirty="0" err="1"/>
              <a:t>participate</a:t>
            </a:r>
            <a:r>
              <a:rPr lang="it-IT" sz="1700" dirty="0"/>
              <a:t> in battles.</a:t>
            </a:r>
          </a:p>
          <a:p>
            <a:pPr marL="457200" lvl="1" indent="0">
              <a:buNone/>
            </a:pPr>
            <a:endParaRPr lang="it-IT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1110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8DD31-ED75-ADE0-94F5-E3CBAC5D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CKB </a:t>
            </a:r>
            <a:r>
              <a:rPr lang="it-IT" dirty="0" err="1"/>
              <a:t>Platform’s</a:t>
            </a:r>
            <a:r>
              <a:rPr lang="it-IT" dirty="0"/>
              <a:t> Alloy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18244-BB4C-6FEF-DAE5-10167162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40341"/>
            <a:ext cx="105156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The CKB </a:t>
            </a:r>
            <a:r>
              <a:rPr lang="it-IT" dirty="0" err="1"/>
              <a:t>Platform’s</a:t>
            </a:r>
            <a:r>
              <a:rPr lang="it-IT" dirty="0"/>
              <a:t> </a:t>
            </a:r>
            <a:r>
              <a:rPr lang="en-US" dirty="0"/>
              <a:t>behavior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modelled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Alloy 6.0.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Here are 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facts</a:t>
            </a:r>
            <a:r>
              <a:rPr lang="it-IT" dirty="0"/>
              <a:t> we </a:t>
            </a:r>
            <a:r>
              <a:rPr lang="it-IT" dirty="0" err="1"/>
              <a:t>wrote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that the CKB Platform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in the </a:t>
            </a:r>
            <a:r>
              <a:rPr lang="it-IT" dirty="0" err="1"/>
              <a:t>expected</a:t>
            </a:r>
            <a:r>
              <a:rPr lang="it-IT" dirty="0"/>
              <a:t> way.</a:t>
            </a:r>
          </a:p>
          <a:p>
            <a:pPr lvl="1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5F245A-9638-DA67-522B-72A0BE56DFE5}"/>
              </a:ext>
            </a:extLst>
          </p:cNvPr>
          <p:cNvSpPr txBox="1"/>
          <p:nvPr/>
        </p:nvSpPr>
        <p:spPr>
          <a:xfrm>
            <a:off x="2586366" y="2365904"/>
            <a:ext cx="7784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 </a:t>
            </a:r>
            <a:r>
              <a:rPr lang="en-US" dirty="0" err="1"/>
              <a:t>NewGrantedPermit</a:t>
            </a:r>
            <a:r>
              <a:rPr lang="en-US" dirty="0"/>
              <a:t>[ t : Tournament, e : Educator, p, pf : Permit ] 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//Preconditions</a:t>
            </a:r>
          </a:p>
          <a:p>
            <a:r>
              <a:rPr lang="en-US" dirty="0"/>
              <a:t>	e != </a:t>
            </a:r>
            <a:r>
              <a:rPr lang="en-US" dirty="0" err="1"/>
              <a:t>t.creator</a:t>
            </a:r>
            <a:endParaRPr lang="en-US" dirty="0"/>
          </a:p>
          <a:p>
            <a:r>
              <a:rPr lang="en-US" dirty="0"/>
              <a:t>	e not in </a:t>
            </a:r>
            <a:r>
              <a:rPr lang="en-US" dirty="0" err="1"/>
              <a:t>p.battleCreators</a:t>
            </a:r>
            <a:endParaRPr lang="en-US" dirty="0"/>
          </a:p>
          <a:p>
            <a:r>
              <a:rPr lang="en-US" dirty="0"/>
              <a:t>	t = </a:t>
            </a:r>
            <a:r>
              <a:rPr lang="en-US" dirty="0" err="1"/>
              <a:t>p.tournament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//Postconditions</a:t>
            </a:r>
          </a:p>
          <a:p>
            <a:r>
              <a:rPr lang="en-US" dirty="0"/>
              <a:t>	</a:t>
            </a:r>
            <a:r>
              <a:rPr lang="en-US" dirty="0" err="1"/>
              <a:t>pf.battleCreators</a:t>
            </a:r>
            <a:r>
              <a:rPr lang="en-US" dirty="0"/>
              <a:t> = </a:t>
            </a:r>
            <a:r>
              <a:rPr lang="en-US" dirty="0" err="1"/>
              <a:t>p.battleCreators</a:t>
            </a:r>
            <a:r>
              <a:rPr lang="en-US" dirty="0"/>
              <a:t> + e </a:t>
            </a:r>
          </a:p>
          <a:p>
            <a:r>
              <a:rPr lang="en-US" dirty="0"/>
              <a:t>	</a:t>
            </a:r>
            <a:r>
              <a:rPr lang="en-US" dirty="0" err="1"/>
              <a:t>pf.tournamentCreator</a:t>
            </a:r>
            <a:r>
              <a:rPr lang="en-US" dirty="0"/>
              <a:t> = </a:t>
            </a:r>
            <a:r>
              <a:rPr lang="en-US" dirty="0" err="1"/>
              <a:t>p.tournamentCreator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pf.tournament</a:t>
            </a:r>
            <a:r>
              <a:rPr lang="en-US" dirty="0"/>
              <a:t> = </a:t>
            </a:r>
            <a:r>
              <a:rPr lang="en-US" dirty="0" err="1"/>
              <a:t>p.tournament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F5B47C-2BE2-F1FA-BBF6-4D4EBDA07358}"/>
              </a:ext>
            </a:extLst>
          </p:cNvPr>
          <p:cNvSpPr txBox="1"/>
          <p:nvPr/>
        </p:nvSpPr>
        <p:spPr>
          <a:xfrm>
            <a:off x="2586366" y="5313884"/>
            <a:ext cx="7019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</a:t>
            </a:r>
            <a:r>
              <a:rPr lang="en-US" dirty="0" err="1"/>
              <a:t>StudentsGroupBattleInTournament</a:t>
            </a:r>
            <a:r>
              <a:rPr lang="en-US" dirty="0"/>
              <a:t> {</a:t>
            </a:r>
          </a:p>
          <a:p>
            <a:r>
              <a:rPr lang="en-US" dirty="0"/>
              <a:t>	all g : Group | all s : </a:t>
            </a:r>
            <a:r>
              <a:rPr lang="en-US" dirty="0" err="1"/>
              <a:t>g.students</a:t>
            </a:r>
            <a:r>
              <a:rPr lang="en-US" dirty="0"/>
              <a:t> |</a:t>
            </a:r>
          </a:p>
          <a:p>
            <a:r>
              <a:rPr lang="en-US" dirty="0"/>
              <a:t>	</a:t>
            </a:r>
            <a:r>
              <a:rPr lang="en-US" dirty="0" err="1"/>
              <a:t>g.battle.tournament</a:t>
            </a:r>
            <a:r>
              <a:rPr lang="en-US" dirty="0"/>
              <a:t> in </a:t>
            </a:r>
            <a:r>
              <a:rPr lang="en-US" dirty="0" err="1"/>
              <a:t>s.tournament</a:t>
            </a:r>
            <a:r>
              <a:rPr lang="en-US" dirty="0"/>
              <a:t> and</a:t>
            </a:r>
          </a:p>
          <a:p>
            <a:r>
              <a:rPr lang="en-US" dirty="0"/>
              <a:t>	</a:t>
            </a:r>
            <a:r>
              <a:rPr lang="en-US" dirty="0" err="1"/>
              <a:t>g.battle.tournament</a:t>
            </a:r>
            <a:r>
              <a:rPr lang="en-US" dirty="0"/>
              <a:t> in </a:t>
            </a:r>
            <a:r>
              <a:rPr lang="en-US" dirty="0" err="1"/>
              <a:t>g.groupCreator.tournament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7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16359-E98D-58A6-0315-AAD3D11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Use Cases - 1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250DA1-018C-6FE6-2FCD-91263822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498" y="-5799"/>
            <a:ext cx="6152114" cy="68637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4B7672-E1FD-CE80-52A6-C0B9A7CD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200" dirty="0"/>
              <a:t>One of the </a:t>
            </a:r>
            <a:r>
              <a:rPr lang="it-IT" sz="2200" dirty="0" err="1"/>
              <a:t>most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part of the CKB Platform </a:t>
            </a:r>
            <a:r>
              <a:rPr lang="it-IT" sz="2200" dirty="0" err="1"/>
              <a:t>is</a:t>
            </a:r>
            <a:r>
              <a:rPr lang="it-IT" sz="2200" dirty="0"/>
              <a:t> to </a:t>
            </a:r>
            <a:r>
              <a:rPr lang="it-IT" sz="2200" dirty="0" err="1"/>
              <a:t>let</a:t>
            </a:r>
            <a:r>
              <a:rPr lang="it-IT" sz="2200" dirty="0"/>
              <a:t> </a:t>
            </a:r>
            <a:r>
              <a:rPr lang="it-IT" sz="2200" dirty="0" err="1"/>
              <a:t>educators</a:t>
            </a:r>
            <a:r>
              <a:rPr lang="it-IT" sz="2200" dirty="0"/>
              <a:t> create new tournaments, </a:t>
            </a:r>
            <a:r>
              <a:rPr lang="it-IT" sz="2200" dirty="0" err="1"/>
              <a:t>containing</a:t>
            </a:r>
            <a:r>
              <a:rPr lang="it-IT" sz="2200" dirty="0"/>
              <a:t> battles and badges.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all </a:t>
            </a:r>
            <a:r>
              <a:rPr lang="it-IT" sz="2200" dirty="0" err="1"/>
              <a:t>explained</a:t>
            </a:r>
            <a:r>
              <a:rPr lang="it-IT" sz="2200" dirty="0"/>
              <a:t> in </a:t>
            </a:r>
            <a:r>
              <a:rPr lang="it-IT" sz="2200" dirty="0" err="1"/>
              <a:t>great</a:t>
            </a:r>
            <a:r>
              <a:rPr lang="it-IT" sz="2200" dirty="0"/>
              <a:t> </a:t>
            </a:r>
            <a:r>
              <a:rPr lang="it-IT" sz="2200" dirty="0" err="1"/>
              <a:t>detail</a:t>
            </a:r>
            <a:r>
              <a:rPr lang="it-IT" sz="2200" dirty="0"/>
              <a:t> in </a:t>
            </a:r>
            <a:r>
              <a:rPr lang="it-IT" sz="2200" dirty="0" err="1"/>
              <a:t>section</a:t>
            </a:r>
            <a:r>
              <a:rPr lang="it-IT" sz="2200" dirty="0"/>
              <a:t> 3.2.3, use case 3: «Educator </a:t>
            </a:r>
            <a:r>
              <a:rPr lang="it-IT" sz="2200" dirty="0" err="1"/>
              <a:t>creates</a:t>
            </a:r>
            <a:r>
              <a:rPr lang="it-IT" sz="2200" dirty="0"/>
              <a:t> a new </a:t>
            </a:r>
            <a:r>
              <a:rPr lang="it-IT" sz="2200" dirty="0" err="1"/>
              <a:t>tournament</a:t>
            </a:r>
            <a:r>
              <a:rPr lang="it-IT" sz="2200" dirty="0"/>
              <a:t>»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16359-E98D-58A6-0315-AAD3D11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Use Cases - 2</a:t>
            </a:r>
            <a:endParaRPr lang="en-US" sz="36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4B7672-E1FD-CE80-52A6-C0B9A7CD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200" dirty="0"/>
              <a:t>The badge use case.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explains</a:t>
            </a:r>
            <a:r>
              <a:rPr lang="it-IT" sz="2200" dirty="0"/>
              <a:t> the </a:t>
            </a:r>
            <a:r>
              <a:rPr lang="it-IT" sz="2200" dirty="0" err="1"/>
              <a:t>process</a:t>
            </a:r>
            <a:r>
              <a:rPr lang="it-IT" sz="2200" dirty="0"/>
              <a:t> of </a:t>
            </a:r>
            <a:r>
              <a:rPr lang="it-IT" sz="2200" dirty="0" err="1"/>
              <a:t>creating</a:t>
            </a:r>
            <a:r>
              <a:rPr lang="it-IT" sz="2200" dirty="0"/>
              <a:t> one or more badges </a:t>
            </a:r>
            <a:r>
              <a:rPr lang="it-IT" sz="2200" dirty="0" err="1"/>
              <a:t>during</a:t>
            </a:r>
            <a:r>
              <a:rPr lang="it-IT" sz="2200" dirty="0"/>
              <a:t> the </a:t>
            </a:r>
            <a:r>
              <a:rPr lang="it-IT" sz="2200" dirty="0" err="1"/>
              <a:t>creation</a:t>
            </a:r>
            <a:r>
              <a:rPr lang="it-IT" sz="2200" dirty="0"/>
              <a:t> of a new </a:t>
            </a:r>
            <a:r>
              <a:rPr lang="it-IT" sz="2200" dirty="0" err="1"/>
              <a:t>tournament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all </a:t>
            </a:r>
            <a:r>
              <a:rPr lang="it-IT" sz="2200" dirty="0" err="1"/>
              <a:t>explained</a:t>
            </a:r>
            <a:r>
              <a:rPr lang="it-IT" sz="2200" dirty="0"/>
              <a:t> in </a:t>
            </a:r>
            <a:r>
              <a:rPr lang="it-IT" sz="2200" dirty="0" err="1"/>
              <a:t>great</a:t>
            </a:r>
            <a:r>
              <a:rPr lang="it-IT" sz="2200" dirty="0"/>
              <a:t> </a:t>
            </a:r>
            <a:r>
              <a:rPr lang="it-IT" sz="2200" dirty="0" err="1"/>
              <a:t>detail</a:t>
            </a:r>
            <a:r>
              <a:rPr lang="it-IT" sz="2200" dirty="0"/>
              <a:t> in </a:t>
            </a:r>
            <a:r>
              <a:rPr lang="it-IT" sz="2200" dirty="0" err="1"/>
              <a:t>section</a:t>
            </a:r>
            <a:r>
              <a:rPr lang="it-IT" sz="2200" dirty="0"/>
              <a:t> 3.2.3, use case 4: «Educator </a:t>
            </a:r>
            <a:r>
              <a:rPr lang="it-IT" sz="2200" dirty="0" err="1"/>
              <a:t>creates</a:t>
            </a:r>
            <a:r>
              <a:rPr lang="it-IT" sz="2200" dirty="0"/>
              <a:t> new badges»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D6BAEFB-2723-379D-AA5E-B7E56C76C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916" y="0"/>
            <a:ext cx="6491856" cy="6858843"/>
          </a:xfrm>
        </p:spPr>
      </p:pic>
    </p:spTree>
    <p:extLst>
      <p:ext uri="{BB962C8B-B14F-4D97-AF65-F5344CB8AC3E}">
        <p14:creationId xmlns:p14="http://schemas.microsoft.com/office/powerpoint/2010/main" val="29971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BF368-5D6C-C50E-AA22-45FAA63C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58" y="457200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Component </a:t>
            </a:r>
            <a:r>
              <a:rPr lang="it-IT" sz="3600" dirty="0" err="1"/>
              <a:t>View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8E2FE57-72AE-638A-0D56-9DDA8E2BF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638" y="0"/>
            <a:ext cx="7944333" cy="68579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794C2-26CC-66D9-9844-902BECED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331" y="2242456"/>
            <a:ext cx="3799116" cy="4430486"/>
          </a:xfrm>
        </p:spPr>
        <p:txBody>
          <a:bodyPr>
            <a:normAutofit/>
          </a:bodyPr>
          <a:lstStyle/>
          <a:p>
            <a:r>
              <a:rPr lang="it-IT" sz="2400" dirty="0"/>
              <a:t>The Component Diagram </a:t>
            </a:r>
            <a:r>
              <a:rPr lang="it-IT" sz="2400" dirty="0" err="1"/>
              <a:t>is</a:t>
            </a:r>
            <a:r>
              <a:rPr lang="it-IT" sz="2400" dirty="0"/>
              <a:t> what we </a:t>
            </a:r>
            <a:r>
              <a:rPr lang="it-IT" sz="2400" dirty="0" err="1"/>
              <a:t>created</a:t>
            </a:r>
            <a:r>
              <a:rPr lang="it-IT" sz="2400" dirty="0"/>
              <a:t> to </a:t>
            </a:r>
            <a:r>
              <a:rPr lang="it-IT" sz="2400" dirty="0" err="1"/>
              <a:t>describe</a:t>
            </a:r>
            <a:r>
              <a:rPr lang="it-IT" sz="2400" dirty="0"/>
              <a:t>, in a more </a:t>
            </a:r>
            <a:r>
              <a:rPr lang="it-IT" sz="2400" dirty="0" err="1"/>
              <a:t>detailed</a:t>
            </a:r>
            <a:r>
              <a:rPr lang="it-IT" sz="2400" dirty="0"/>
              <a:t> way, all the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 for a full </a:t>
            </a:r>
            <a:r>
              <a:rPr lang="it-IT" sz="2400" dirty="0" err="1"/>
              <a:t>implementation</a:t>
            </a:r>
            <a:r>
              <a:rPr lang="it-IT" sz="2400" dirty="0"/>
              <a:t> of the CKB Platform.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52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67F2F-4F12-3FD6-BE7A-3862E44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Selected architectural styles and patterns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7B312-A1FE-A4DB-F8A4-2A4A4C8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MicroServices</a:t>
            </a:r>
            <a:r>
              <a:rPr lang="en-US" sz="2200" dirty="0"/>
              <a:t> architecture: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Four-tier</a:t>
            </a:r>
            <a:r>
              <a:rPr lang="it-IT" sz="2200" dirty="0"/>
              <a:t>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816E2-FB42-60E8-8D67-726C0713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01" y="3699979"/>
            <a:ext cx="6934200" cy="30592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8E88AE-1900-9377-1DCF-3F1E8569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37" y="942087"/>
            <a:ext cx="6509064" cy="28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2D20D-A67E-BAB3-731C-C735B9C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Selected architectural styles and patterns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B6147-AE45-A023-190C-AF316D28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/>
              <a:t>REST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Relational</a:t>
            </a:r>
            <a:r>
              <a:rPr lang="it-IT" sz="2200" dirty="0"/>
              <a:t> Database: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B8C1AC8-32EA-DE83-8160-574D4E07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96672"/>
            <a:ext cx="5638800" cy="2724452"/>
          </a:xfrm>
          <a:prstGeom prst="rect">
            <a:avLst/>
          </a:prstGeom>
        </p:spPr>
      </p:pic>
      <p:pic>
        <p:nvPicPr>
          <p:cNvPr id="9" name="Immagine 8" descr="Immagine che contiene schermata, Schedario, design&#10;&#10;Descrizione generata automaticamente">
            <a:extLst>
              <a:ext uri="{FF2B5EF4-FFF2-40B4-BE49-F238E27FC236}">
                <a16:creationId xmlns:a16="http://schemas.microsoft.com/office/drawing/2014/main" id="{221885F0-9635-CE6F-A879-03418D60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3367427"/>
            <a:ext cx="3875314" cy="33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F2AF340-6E20-9FE2-CACA-0A8C4AA8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r="964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0FDE21-6718-B44D-C104-793FDB02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" y="365125"/>
            <a:ext cx="4665785" cy="1032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Implementation and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8A79C6-B88A-3F86-A8E2-7DEEA1D6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397876"/>
            <a:ext cx="3822189" cy="4779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implementation</a:t>
            </a:r>
            <a:r>
              <a:rPr lang="it-IT" sz="2000" dirty="0"/>
              <a:t> and </a:t>
            </a:r>
            <a:r>
              <a:rPr lang="it-IT" sz="2000" dirty="0" err="1"/>
              <a:t>integration</a:t>
            </a:r>
            <a:r>
              <a:rPr lang="it-IT" sz="2000" dirty="0"/>
              <a:t> plan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divided</a:t>
            </a:r>
            <a:r>
              <a:rPr lang="it-IT" sz="2000" dirty="0"/>
              <a:t>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Bottom-up;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Thread.</a:t>
            </a:r>
          </a:p>
          <a:p>
            <a:r>
              <a:rPr lang="en-US" sz="2000" dirty="0"/>
              <a:t>For testing the most important types we decided to use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Unit testing;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Functional testing;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testing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18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311</TotalTime>
  <Words>405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di Office</vt:lpstr>
      <vt:lpstr>Code Kata Battle</vt:lpstr>
      <vt:lpstr>CKB Platform’s Goals</vt:lpstr>
      <vt:lpstr>CKB Platform’s Alloy</vt:lpstr>
      <vt:lpstr>CKB Platform’s Use Cases - 1</vt:lpstr>
      <vt:lpstr>CKB Platform’s Use Cases - 2</vt:lpstr>
      <vt:lpstr>CKB Platform’s Component View</vt:lpstr>
      <vt:lpstr>Selected architectural styles and patterns - 1</vt:lpstr>
      <vt:lpstr>Selected architectural styles and patterns - 2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Kata Battle</dc:title>
  <dc:creator>Francesco Spangaro</dc:creator>
  <cp:lastModifiedBy>Francesco Spangaro</cp:lastModifiedBy>
  <cp:revision>1</cp:revision>
  <dcterms:created xsi:type="dcterms:W3CDTF">2024-01-20T13:46:56Z</dcterms:created>
  <dcterms:modified xsi:type="dcterms:W3CDTF">2024-01-25T11:54:30Z</dcterms:modified>
</cp:coreProperties>
</file>