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2A4AC-8C95-4646-BABD-3B7E72A83C12}" v="2" dt="2024-01-23T14:05:0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pangaro" userId="ba3753b7-8d44-4270-9361-938b439740f0" providerId="ADAL" clId="{AC32A4AC-8C95-4646-BABD-3B7E72A83C12}"/>
    <pc:docChg chg="undo custSel modSld">
      <pc:chgData name="Francesco Spangaro" userId="ba3753b7-8d44-4270-9361-938b439740f0" providerId="ADAL" clId="{AC32A4AC-8C95-4646-BABD-3B7E72A83C12}" dt="2024-01-23T14:07:45.640" v="126" actId="20577"/>
      <pc:docMkLst>
        <pc:docMk/>
      </pc:docMkLst>
      <pc:sldChg chg="addSp modSp mod">
        <pc:chgData name="Francesco Spangaro" userId="ba3753b7-8d44-4270-9361-938b439740f0" providerId="ADAL" clId="{AC32A4AC-8C95-4646-BABD-3B7E72A83C12}" dt="2024-01-23T14:07:45.640" v="126" actId="20577"/>
        <pc:sldMkLst>
          <pc:docMk/>
          <pc:sldMk cId="2413705471" sldId="258"/>
        </pc:sldMkLst>
        <pc:spChg chg="mod">
          <ac:chgData name="Francesco Spangaro" userId="ba3753b7-8d44-4270-9361-938b439740f0" providerId="ADAL" clId="{AC32A4AC-8C95-4646-BABD-3B7E72A83C12}" dt="2024-01-23T14:04:45.019" v="70" actId="1076"/>
          <ac:spMkLst>
            <pc:docMk/>
            <pc:sldMk cId="2413705471" sldId="258"/>
            <ac:spMk id="2" creationId="{9488DD31-ED75-ADE0-94F5-E3CBAC5D7FB3}"/>
          </ac:spMkLst>
        </pc:spChg>
        <pc:spChg chg="mod">
          <ac:chgData name="Francesco Spangaro" userId="ba3753b7-8d44-4270-9361-938b439740f0" providerId="ADAL" clId="{AC32A4AC-8C95-4646-BABD-3B7E72A83C12}" dt="2024-01-23T14:04:47.009" v="71" actId="1076"/>
          <ac:spMkLst>
            <pc:docMk/>
            <pc:sldMk cId="2413705471" sldId="258"/>
            <ac:spMk id="3" creationId="{73218244-BB4C-6FEF-DAE5-1016716259B4}"/>
          </ac:spMkLst>
        </pc:spChg>
        <pc:spChg chg="add mod">
          <ac:chgData name="Francesco Spangaro" userId="ba3753b7-8d44-4270-9361-938b439740f0" providerId="ADAL" clId="{AC32A4AC-8C95-4646-BABD-3B7E72A83C12}" dt="2024-01-23T14:07:45.640" v="126" actId="20577"/>
          <ac:spMkLst>
            <pc:docMk/>
            <pc:sldMk cId="2413705471" sldId="258"/>
            <ac:spMk id="4" creationId="{765F245A-9638-DA67-522B-72A0BE56DFE5}"/>
          </ac:spMkLst>
        </pc:spChg>
        <pc:spChg chg="add mod">
          <ac:chgData name="Francesco Spangaro" userId="ba3753b7-8d44-4270-9361-938b439740f0" providerId="ADAL" clId="{AC32A4AC-8C95-4646-BABD-3B7E72A83C12}" dt="2024-01-23T14:07:33.940" v="124" actId="20577"/>
          <ac:spMkLst>
            <pc:docMk/>
            <pc:sldMk cId="2413705471" sldId="258"/>
            <ac:spMk id="5" creationId="{A8F5B47C-2BE2-F1FA-BBF6-4D4EBDA073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E5EBC-5687-9252-E60D-5D4F7F6E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BE39E7-2B24-98D3-2216-3A63EBC2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8DD07D-5609-CE96-0502-EB30C0BD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FCFE28-9659-9495-9684-EE2FB9D2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3866F-5B5B-CBF2-E008-543E527D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E7820F-D22E-2C5D-8BBF-5A0AE84D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67CC98-5BEB-3DB0-909B-E89F18EE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3121B-EAC3-7AB2-BC98-C6DC20A9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75265-7AC4-731C-84B5-A198D56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3EFB26-C54D-0BF3-7804-7164608C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F525B0-5F0D-A318-3468-1747E8366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17057D-36AC-A73E-CADF-34C06B3A8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39B6A8-C9D1-06F1-D15A-59C5FFC5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71077-AAD2-2D34-B555-6D2484D4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9A8BB2-4685-DDAF-49C7-C97C4E70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60A54-E582-9F41-CA12-AB1B318C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AA641-8B58-2D87-0DB6-15FADE44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6B4C8-54A8-3287-D9BB-801F2FCA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B6F457-4B06-B1B3-F038-60EBAF11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A58A62-4D50-3B95-F681-D07759F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BD34-F6AA-EAF8-125B-79FC5325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AC0258-7406-12A2-4855-E8B64FE8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28C4C0-EF33-293C-0DBB-A7605F9A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09A07-E52F-DB81-9ED8-155EFA7A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6A050-3938-F028-472C-C1C5EE2F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8437E-248B-AAC7-DA55-13A784FD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12B0E0-4F24-1B8F-EDE1-58F84D7C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F5440-829C-6302-535C-01FB74EF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763A7-5BD8-1AE8-14E3-0FDD64CA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92D0E-DCAC-0CDA-C4C0-235BBCFC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3D89E5-B0DC-001C-4B69-CAEEA1E4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DDA3E-8F59-C43B-73AF-218CE287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2FD0CB-9B62-9884-B1FF-15D6B1C8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FEAA58-7909-718E-E06F-15F4D4CB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EE1579-1CD3-B558-4106-3523CD7B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524BA5-C9F8-EC9E-240D-6B1609FE5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C9652E-0E66-4B24-DC9E-F57FC3BF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A35EC8-92C6-1FA7-FF1A-E7B91B99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4E5149-C949-B2B8-107E-5C2290DD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FB69B-5DEC-8901-8798-3AFF3FFA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2F5CD6-9AA0-F7D0-8E79-7219E990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42509E-046B-B341-5CF8-63103C7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A6D408-8D9D-AFE3-56D4-CF1692B7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382DFA-627F-D720-F8ED-55B76C50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0C3994-359B-0836-610D-E28C8AC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34DFF1-1F2B-37F2-509E-539C1435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AD396-AF28-2F12-A11E-EEC9E64C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77591-E703-27FE-C396-29357D9E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6EF0D-275D-2F1F-5C2C-0DB26E63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28106-CAC7-0A73-4E5F-6E86A3FF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09A679-B5FC-5A57-9F0D-7655B72A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7FB526-F39E-6586-5C30-6867822E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A3E14-8169-646F-ED55-70B604A9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C35CC2-2D87-796C-5FFE-6D2BEDAF8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9B962-095B-D4D8-7F14-6C4C3634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F93764-4970-EF36-6C99-4809E51E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4A4237-C80E-63C8-C53E-B7160045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D056E4-6D7A-6717-582D-3E1E0375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DDBE55-6DEF-3981-78C8-5B46E77B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64A715-5FAC-71B9-49FA-7F193669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623572-7E5D-C843-7637-CC3517556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89BE6-3BEE-4EC2-8122-562397A396D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3A50B1-97F9-D222-2E81-1C3D96D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F8BA7-B3B4-6BD4-FAF9-7CF3CEC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A4192-939E-4146-B197-4104DA757D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715CA-44FA-8EA7-6AF5-596179A56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Code Kata Battle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0BBF04-50F3-261A-6A4F-950645D88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software </a:t>
            </a:r>
            <a:r>
              <a:rPr lang="en-US" dirty="0"/>
              <a:t>development</a:t>
            </a:r>
            <a:r>
              <a:rPr lang="it-IT" dirty="0"/>
              <a:t> </a:t>
            </a:r>
            <a:r>
              <a:rPr lang="en-US" dirty="0"/>
              <a:t>platform based on a code kata approach</a:t>
            </a:r>
          </a:p>
        </p:txBody>
      </p:sp>
    </p:spTree>
    <p:extLst>
      <p:ext uri="{BB962C8B-B14F-4D97-AF65-F5344CB8AC3E}">
        <p14:creationId xmlns:p14="http://schemas.microsoft.com/office/powerpoint/2010/main" val="19253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lipart, disegno, Elementi grafici, cerchio&#10;&#10;Descrizione generata automaticamente">
            <a:extLst>
              <a:ext uri="{FF2B5EF4-FFF2-40B4-BE49-F238E27FC236}">
                <a16:creationId xmlns:a16="http://schemas.microsoft.com/office/drawing/2014/main" id="{EBA50A7E-64E9-FC61-8F96-F6A3CFB51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9091" r="3118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61A26B-89BF-1E1A-9ACE-0B4F2FEF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/>
              <a:t>CKB Platform’s Goals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56C4A6-2781-AFF2-A558-0294F853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700"/>
              <a:t>The most important goals we defined are:</a:t>
            </a:r>
          </a:p>
          <a:p>
            <a:pPr lvl="1"/>
            <a:r>
              <a:rPr lang="it-IT" sz="1700"/>
              <a:t>G1: Allow Educators to create new tournaments;	</a:t>
            </a:r>
          </a:p>
          <a:p>
            <a:pPr lvl="1"/>
            <a:r>
              <a:rPr lang="it-IT" sz="1700"/>
              <a:t>G2: Allow Educators to create new battles;</a:t>
            </a:r>
          </a:p>
          <a:p>
            <a:pPr lvl="1"/>
            <a:r>
              <a:rPr lang="it-IT" sz="1700"/>
              <a:t>G5: Allow Students to subscribe in tournaments;</a:t>
            </a:r>
          </a:p>
          <a:p>
            <a:pPr lvl="1"/>
            <a:r>
              <a:rPr lang="it-IT" sz="1700"/>
              <a:t>G6: Allow Students to participate in battles.</a:t>
            </a:r>
          </a:p>
          <a:p>
            <a:pPr marL="457200" lvl="1" indent="0">
              <a:buNone/>
            </a:pPr>
            <a:endParaRPr lang="it-IT" sz="1700"/>
          </a:p>
          <a:p>
            <a:pPr marL="457200" lvl="1" indent="0">
              <a:buNone/>
            </a:pPr>
            <a:endParaRPr lang="en-US" sz="1700"/>
          </a:p>
          <a:p>
            <a:pPr marL="457200" lvl="1" indent="0">
              <a:buNone/>
            </a:pPr>
            <a:endParaRPr lang="it-IT" sz="1700"/>
          </a:p>
        </p:txBody>
      </p:sp>
    </p:spTree>
    <p:extLst>
      <p:ext uri="{BB962C8B-B14F-4D97-AF65-F5344CB8AC3E}">
        <p14:creationId xmlns:p14="http://schemas.microsoft.com/office/powerpoint/2010/main" val="1110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8DD31-ED75-ADE0-94F5-E3CBAC5D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CKB </a:t>
            </a:r>
            <a:r>
              <a:rPr lang="it-IT" dirty="0" err="1"/>
              <a:t>Platform’s</a:t>
            </a:r>
            <a:r>
              <a:rPr lang="it-IT" dirty="0"/>
              <a:t> Alloy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218244-BB4C-6FEF-DAE5-10167162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40341"/>
            <a:ext cx="10515600" cy="1325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The CKB </a:t>
            </a:r>
            <a:r>
              <a:rPr lang="it-IT" dirty="0" err="1"/>
              <a:t>Platform’s</a:t>
            </a:r>
            <a:r>
              <a:rPr lang="it-IT" dirty="0"/>
              <a:t> </a:t>
            </a:r>
            <a:r>
              <a:rPr lang="en-US" dirty="0"/>
              <a:t>behavior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modelled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Alloy 6.0.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Here are 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facts</a:t>
            </a:r>
            <a:r>
              <a:rPr lang="it-IT" dirty="0"/>
              <a:t> we </a:t>
            </a:r>
            <a:r>
              <a:rPr lang="it-IT" dirty="0" err="1"/>
              <a:t>wrote</a:t>
            </a:r>
            <a:r>
              <a:rPr lang="it-IT" dirty="0"/>
              <a:t> to </a:t>
            </a:r>
            <a:r>
              <a:rPr lang="it-IT" dirty="0" err="1"/>
              <a:t>ensure</a:t>
            </a:r>
            <a:r>
              <a:rPr lang="it-IT" dirty="0"/>
              <a:t> that the CKB Platform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in the </a:t>
            </a:r>
            <a:r>
              <a:rPr lang="it-IT" dirty="0" err="1"/>
              <a:t>expected</a:t>
            </a:r>
            <a:r>
              <a:rPr lang="it-IT" dirty="0"/>
              <a:t> way.</a:t>
            </a:r>
          </a:p>
          <a:p>
            <a:pPr lvl="1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5F245A-9638-DA67-522B-72A0BE56DFE5}"/>
              </a:ext>
            </a:extLst>
          </p:cNvPr>
          <p:cNvSpPr txBox="1"/>
          <p:nvPr/>
        </p:nvSpPr>
        <p:spPr>
          <a:xfrm>
            <a:off x="2586366" y="2365904"/>
            <a:ext cx="7784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 </a:t>
            </a:r>
            <a:r>
              <a:rPr lang="en-US" dirty="0" err="1"/>
              <a:t>NewGrantedPermit</a:t>
            </a:r>
            <a:r>
              <a:rPr lang="en-US" dirty="0"/>
              <a:t>[ t : Tournament, e : Educator, p, pf : Permit ] 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//Preconditions</a:t>
            </a:r>
          </a:p>
          <a:p>
            <a:r>
              <a:rPr lang="en-US" dirty="0"/>
              <a:t>	e != </a:t>
            </a:r>
            <a:r>
              <a:rPr lang="en-US" dirty="0" err="1"/>
              <a:t>t.creator</a:t>
            </a:r>
            <a:endParaRPr lang="en-US" dirty="0"/>
          </a:p>
          <a:p>
            <a:r>
              <a:rPr lang="en-US" dirty="0"/>
              <a:t>	e not in </a:t>
            </a:r>
            <a:r>
              <a:rPr lang="en-US" dirty="0" err="1"/>
              <a:t>p.battleCreators</a:t>
            </a:r>
            <a:endParaRPr lang="en-US" dirty="0"/>
          </a:p>
          <a:p>
            <a:r>
              <a:rPr lang="en-US" dirty="0"/>
              <a:t>	t = </a:t>
            </a:r>
            <a:r>
              <a:rPr lang="en-US" dirty="0" err="1"/>
              <a:t>p.tournament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//Postconditions</a:t>
            </a:r>
          </a:p>
          <a:p>
            <a:r>
              <a:rPr lang="en-US" dirty="0"/>
              <a:t>	</a:t>
            </a:r>
            <a:r>
              <a:rPr lang="en-US" dirty="0" err="1"/>
              <a:t>pf.battleCreators</a:t>
            </a:r>
            <a:r>
              <a:rPr lang="en-US" dirty="0"/>
              <a:t> = </a:t>
            </a:r>
            <a:r>
              <a:rPr lang="en-US" dirty="0" err="1"/>
              <a:t>p.battleCreators</a:t>
            </a:r>
            <a:r>
              <a:rPr lang="en-US" dirty="0"/>
              <a:t> </a:t>
            </a:r>
            <a:r>
              <a:rPr lang="en-US"/>
              <a:t>+ e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pf.tournamentCreator</a:t>
            </a:r>
            <a:r>
              <a:rPr lang="en-US" dirty="0"/>
              <a:t> = </a:t>
            </a:r>
            <a:r>
              <a:rPr lang="en-US" dirty="0" err="1"/>
              <a:t>p.tournamentCreator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pf.tournament</a:t>
            </a:r>
            <a:r>
              <a:rPr lang="en-US" dirty="0"/>
              <a:t> = </a:t>
            </a:r>
            <a:r>
              <a:rPr lang="en-US" dirty="0" err="1"/>
              <a:t>p.tournament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F5B47C-2BE2-F1FA-BBF6-4D4EBDA07358}"/>
              </a:ext>
            </a:extLst>
          </p:cNvPr>
          <p:cNvSpPr txBox="1"/>
          <p:nvPr/>
        </p:nvSpPr>
        <p:spPr>
          <a:xfrm>
            <a:off x="2586366" y="5313884"/>
            <a:ext cx="7019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 </a:t>
            </a:r>
            <a:r>
              <a:rPr lang="en-US" dirty="0" err="1"/>
              <a:t>StudentsGroupBattleInTournament</a:t>
            </a:r>
            <a:r>
              <a:rPr lang="en-US" dirty="0"/>
              <a:t> {</a:t>
            </a:r>
          </a:p>
          <a:p>
            <a:r>
              <a:rPr lang="en-US" dirty="0"/>
              <a:t>	all g : Group | all s : </a:t>
            </a:r>
            <a:r>
              <a:rPr lang="en-US" dirty="0" err="1"/>
              <a:t>g.students</a:t>
            </a:r>
            <a:r>
              <a:rPr lang="en-US" dirty="0"/>
              <a:t> |</a:t>
            </a:r>
          </a:p>
          <a:p>
            <a:r>
              <a:rPr lang="en-US" dirty="0"/>
              <a:t>	</a:t>
            </a:r>
            <a:r>
              <a:rPr lang="en-US" dirty="0" err="1"/>
              <a:t>g.battle.tournament</a:t>
            </a:r>
            <a:r>
              <a:rPr lang="en-US" dirty="0"/>
              <a:t> in </a:t>
            </a:r>
            <a:r>
              <a:rPr lang="en-US" dirty="0" err="1"/>
              <a:t>s.tournament</a:t>
            </a:r>
            <a:r>
              <a:rPr lang="en-US" dirty="0"/>
              <a:t> and</a:t>
            </a:r>
          </a:p>
          <a:p>
            <a:r>
              <a:rPr lang="en-US" dirty="0"/>
              <a:t>	</a:t>
            </a:r>
            <a:r>
              <a:rPr lang="en-US" dirty="0" err="1"/>
              <a:t>g.battle.tournament</a:t>
            </a:r>
            <a:r>
              <a:rPr lang="en-US" dirty="0"/>
              <a:t> in </a:t>
            </a:r>
            <a:r>
              <a:rPr lang="en-US" dirty="0" err="1"/>
              <a:t>g.groupCreator.tournament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70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16359-E98D-58A6-0315-AAD3D11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Use Cases</a:t>
            </a:r>
            <a:endParaRPr lang="en-US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250DA1-018C-6FE6-2FCD-912638226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498" y="-5799"/>
            <a:ext cx="6152114" cy="686379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4B7672-E1FD-CE80-52A6-C0B9A7CD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200" dirty="0"/>
              <a:t>One of the </a:t>
            </a:r>
            <a:r>
              <a:rPr lang="it-IT" sz="2200" dirty="0" err="1"/>
              <a:t>most</a:t>
            </a:r>
            <a:r>
              <a:rPr lang="it-IT" sz="2200" dirty="0"/>
              <a:t> </a:t>
            </a:r>
            <a:r>
              <a:rPr lang="it-IT" sz="2200" dirty="0" err="1"/>
              <a:t>important</a:t>
            </a:r>
            <a:r>
              <a:rPr lang="it-IT" sz="2200" dirty="0"/>
              <a:t> part of the CKB Platform </a:t>
            </a:r>
            <a:r>
              <a:rPr lang="it-IT" sz="2200" dirty="0" err="1"/>
              <a:t>is</a:t>
            </a:r>
            <a:r>
              <a:rPr lang="it-IT" sz="2200" dirty="0"/>
              <a:t> to </a:t>
            </a:r>
            <a:r>
              <a:rPr lang="it-IT" sz="2200" dirty="0" err="1"/>
              <a:t>let</a:t>
            </a:r>
            <a:r>
              <a:rPr lang="it-IT" sz="2200" dirty="0"/>
              <a:t> </a:t>
            </a:r>
            <a:r>
              <a:rPr lang="it-IT" sz="2200" dirty="0" err="1"/>
              <a:t>educators</a:t>
            </a:r>
            <a:r>
              <a:rPr lang="it-IT" sz="2200" dirty="0"/>
              <a:t> create new tournaments, </a:t>
            </a:r>
            <a:r>
              <a:rPr lang="it-IT" sz="2200" dirty="0" err="1"/>
              <a:t>containing</a:t>
            </a:r>
            <a:r>
              <a:rPr lang="it-IT" sz="2200" dirty="0"/>
              <a:t> battles and badges.</a:t>
            </a:r>
          </a:p>
          <a:p>
            <a:pPr marL="0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all </a:t>
            </a:r>
            <a:r>
              <a:rPr lang="it-IT" sz="2200" dirty="0" err="1"/>
              <a:t>explained</a:t>
            </a:r>
            <a:r>
              <a:rPr lang="it-IT" sz="2200" dirty="0"/>
              <a:t> in </a:t>
            </a:r>
            <a:r>
              <a:rPr lang="it-IT" sz="2200" dirty="0" err="1"/>
              <a:t>great</a:t>
            </a:r>
            <a:r>
              <a:rPr lang="it-IT" sz="2200" dirty="0"/>
              <a:t> </a:t>
            </a:r>
            <a:r>
              <a:rPr lang="it-IT" sz="2200" dirty="0" err="1"/>
              <a:t>detail</a:t>
            </a:r>
            <a:r>
              <a:rPr lang="it-IT" sz="2200" dirty="0"/>
              <a:t> in </a:t>
            </a:r>
            <a:r>
              <a:rPr lang="it-IT" sz="2200" dirty="0" err="1"/>
              <a:t>section</a:t>
            </a:r>
            <a:r>
              <a:rPr lang="it-IT" sz="2200" dirty="0"/>
              <a:t> 3.2.3, use case 3: «Educator </a:t>
            </a:r>
            <a:r>
              <a:rPr lang="it-IT" sz="2200" dirty="0" err="1"/>
              <a:t>creates</a:t>
            </a:r>
            <a:r>
              <a:rPr lang="it-IT" sz="2200" dirty="0"/>
              <a:t> a new </a:t>
            </a:r>
            <a:r>
              <a:rPr lang="it-IT" sz="2200" dirty="0" err="1"/>
              <a:t>tournament</a:t>
            </a:r>
            <a:r>
              <a:rPr lang="it-IT" sz="2200" dirty="0"/>
              <a:t>»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BF368-5D6C-C50E-AA22-45FAA63C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58" y="457200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CKB </a:t>
            </a:r>
            <a:r>
              <a:rPr lang="it-IT" sz="3600" dirty="0" err="1"/>
              <a:t>Platform’s</a:t>
            </a:r>
            <a:r>
              <a:rPr lang="it-IT" sz="3600" dirty="0"/>
              <a:t> Component </a:t>
            </a:r>
            <a:r>
              <a:rPr lang="it-IT" sz="3600" dirty="0" err="1"/>
              <a:t>View</a:t>
            </a:r>
            <a:endParaRPr lang="en-US" sz="3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8E2FE57-72AE-638A-0D56-9DDA8E2BF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638" y="0"/>
            <a:ext cx="7944333" cy="685799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794C2-26CC-66D9-9844-902BECED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331" y="2242456"/>
            <a:ext cx="3799116" cy="4430486"/>
          </a:xfrm>
        </p:spPr>
        <p:txBody>
          <a:bodyPr>
            <a:normAutofit/>
          </a:bodyPr>
          <a:lstStyle/>
          <a:p>
            <a:r>
              <a:rPr lang="it-IT" sz="2400" dirty="0"/>
              <a:t>The Component Diagram </a:t>
            </a:r>
            <a:r>
              <a:rPr lang="it-IT" sz="2400" dirty="0" err="1"/>
              <a:t>is</a:t>
            </a:r>
            <a:r>
              <a:rPr lang="it-IT" sz="2400" dirty="0"/>
              <a:t> what we </a:t>
            </a:r>
            <a:r>
              <a:rPr lang="it-IT" sz="2400" dirty="0" err="1"/>
              <a:t>created</a:t>
            </a:r>
            <a:r>
              <a:rPr lang="it-IT" sz="2400" dirty="0"/>
              <a:t> to </a:t>
            </a:r>
            <a:r>
              <a:rPr lang="it-IT" sz="2400" dirty="0" err="1"/>
              <a:t>describe</a:t>
            </a:r>
            <a:r>
              <a:rPr lang="it-IT" sz="2400" dirty="0"/>
              <a:t>, in a more </a:t>
            </a:r>
            <a:r>
              <a:rPr lang="it-IT" sz="2400" dirty="0" err="1"/>
              <a:t>detailed</a:t>
            </a:r>
            <a:r>
              <a:rPr lang="it-IT" sz="2400" dirty="0"/>
              <a:t> way, all the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needed</a:t>
            </a:r>
            <a:r>
              <a:rPr lang="it-IT" sz="2400" dirty="0"/>
              <a:t> for a full </a:t>
            </a:r>
            <a:r>
              <a:rPr lang="it-IT" sz="2400" dirty="0" err="1"/>
              <a:t>implementation</a:t>
            </a:r>
            <a:r>
              <a:rPr lang="it-IT" sz="2400" dirty="0"/>
              <a:t> of the CKB Platform.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52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67F2F-4F12-3FD6-BE7A-3862E443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3600" dirty="0"/>
              <a:t>Selected architectural styles and patterns - 1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7B312-A1FE-A4DB-F8A4-2A4A4C8E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err="1"/>
              <a:t>Four-tier</a:t>
            </a:r>
            <a:r>
              <a:rPr lang="it-IT" sz="2200" dirty="0"/>
              <a:t> </a:t>
            </a:r>
            <a:r>
              <a:rPr lang="it-IT" sz="2200" dirty="0" err="1"/>
              <a:t>architecture</a:t>
            </a:r>
            <a:r>
              <a:rPr lang="it-IT" sz="2200" dirty="0"/>
              <a:t>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MicroServices</a:t>
            </a:r>
            <a:r>
              <a:rPr lang="en-US" sz="2200" dirty="0"/>
              <a:t> architecture: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4816E2-FB42-60E8-8D67-726C0713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942088"/>
            <a:ext cx="6934200" cy="30592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18E88AE-1900-9377-1DCF-3F1E8569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4001294"/>
            <a:ext cx="6509064" cy="28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1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2D20D-A67E-BAB3-731C-C735B9CA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Selected architectural styles and patterns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B6147-AE45-A023-190C-AF316D28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/>
              <a:t>REST </a:t>
            </a:r>
            <a:r>
              <a:rPr lang="it-IT" sz="2200" dirty="0" err="1"/>
              <a:t>architecture</a:t>
            </a:r>
            <a:r>
              <a:rPr lang="it-IT" sz="2200" dirty="0"/>
              <a:t>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 err="1"/>
              <a:t>Relational</a:t>
            </a:r>
            <a:r>
              <a:rPr lang="it-IT" sz="2200" dirty="0"/>
              <a:t> Database: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en-US" sz="2200" dirty="0"/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B8C1AC8-32EA-DE83-8160-574D4E07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96672"/>
            <a:ext cx="5638800" cy="2724452"/>
          </a:xfrm>
          <a:prstGeom prst="rect">
            <a:avLst/>
          </a:prstGeom>
        </p:spPr>
      </p:pic>
      <p:pic>
        <p:nvPicPr>
          <p:cNvPr id="9" name="Immagine 8" descr="Immagine che contiene schermata, Schedario, design&#10;&#10;Descrizione generata automaticamente">
            <a:extLst>
              <a:ext uri="{FF2B5EF4-FFF2-40B4-BE49-F238E27FC236}">
                <a16:creationId xmlns:a16="http://schemas.microsoft.com/office/drawing/2014/main" id="{221885F0-9635-CE6F-A879-03418D60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5" y="3367427"/>
            <a:ext cx="3875314" cy="33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59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203</TotalTime>
  <Words>316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di Office</vt:lpstr>
      <vt:lpstr>Code Kata Battle</vt:lpstr>
      <vt:lpstr>CKB Platform’s Goals</vt:lpstr>
      <vt:lpstr>CKB Platform’s Alloy</vt:lpstr>
      <vt:lpstr>CKB Platform’s Use Cases</vt:lpstr>
      <vt:lpstr>CKB Platform’s Component View</vt:lpstr>
      <vt:lpstr>Selected architectural styles and patterns - 1</vt:lpstr>
      <vt:lpstr>Selected architectural styles and patterns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Kata Battle</dc:title>
  <dc:creator>Francesco Spangaro</dc:creator>
  <cp:lastModifiedBy>Francesco Spangaro</cp:lastModifiedBy>
  <cp:revision>1</cp:revision>
  <dcterms:created xsi:type="dcterms:W3CDTF">2024-01-20T13:46:56Z</dcterms:created>
  <dcterms:modified xsi:type="dcterms:W3CDTF">2024-01-23T14:07:46Z</dcterms:modified>
</cp:coreProperties>
</file>