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12" r:id="rId1"/>
  </p:sldMasterIdLst>
  <p:sldIdLst>
    <p:sldId id="273" r:id="rId2"/>
    <p:sldId id="258" r:id="rId3"/>
    <p:sldId id="259" r:id="rId4"/>
    <p:sldId id="260" r:id="rId5"/>
    <p:sldId id="278" r:id="rId6"/>
    <p:sldId id="277" r:id="rId7"/>
    <p:sldId id="275" r:id="rId8"/>
    <p:sldId id="276" r:id="rId9"/>
    <p:sldId id="272" r:id="rId10"/>
  </p:sldIdLst>
  <p:sldSz cx="9144000" cy="6858000" type="screen4x3"/>
  <p:notesSz cx="6858000" cy="9144000"/>
  <p:embeddedFontLst>
    <p:embeddedFont>
      <p:font typeface="KPMG Extralight" panose="020B0303030202040204" pitchFamily="34" charset="77"/>
      <p:regular r:id="rId11"/>
      <p:italic r:id="rId12"/>
    </p:embeddedFont>
  </p:embeddedFontLst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204B"/>
    <a:srgbClr val="F68D2E"/>
    <a:srgbClr val="EAAA00"/>
    <a:srgbClr val="43B02A"/>
    <a:srgbClr val="009A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2D1C94-E610-4948-A37A-33F936B0E4C3}" v="279" dt="2022-03-31T16:02:48.747"/>
    <p1510:client id="{3950B9B0-BE4B-446B-BC16-B7C31A501172}" v="8" dt="2022-04-01T08:46:09.104"/>
    <p1510:client id="{3D6868A7-D62E-44F7-A629-C2306B8E5CBF}" v="223" dt="2022-03-31T16:17:30.824"/>
    <p1510:client id="{43DD1F92-EB88-474D-A3EA-CB01E1695935}" v="81" dt="2022-04-01T10:26:37.613"/>
    <p1510:client id="{5E664922-4D16-4E49-963A-9B26B5A11228}" v="7" dt="2022-03-31T14:17:30.417"/>
    <p1510:client id="{795CD919-4C9F-4D08-A3A2-3A53EF0F2997}" v="54" dt="2022-04-01T10:44:33.705"/>
    <p1510:client id="{97442258-58FC-4359-8FAA-91F641B14A18}" v="5" dt="2022-04-01T11:59:30.355"/>
    <p1510:client id="{A055707A-5890-4BB2-AD28-525D90E391ED}" v="87" dt="2022-03-31T14:07:31.562"/>
    <p1510:client id="{CBE033CA-00F8-4476-9769-98CC24D254C6}" v="12" dt="2022-03-31T14:22:41.935"/>
    <p1510:client id="{E6BB65C7-E467-4C85-BCF7-B05AD22A8EE5}" v="54" dt="2022-04-01T07:12:08.512"/>
    <p1510:client id="{E72FA907-DE71-4C1B-9441-A26057D2348B}" v="30" dt="2022-04-01T10:26:14.1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1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 Silva, Thenuri" userId="S::thenuri.desilva@kpmg.co.uk::967a0f8f-a8e5-4c34-89b3-33bab87f5157" providerId="AD" clId="Web-{152D1C94-E610-4948-A37A-33F936B0E4C3}"/>
    <pc:docChg chg="modSld">
      <pc:chgData name="De Silva, Thenuri" userId="S::thenuri.desilva@kpmg.co.uk::967a0f8f-a8e5-4c34-89b3-33bab87f5157" providerId="AD" clId="Web-{152D1C94-E610-4948-A37A-33F936B0E4C3}" dt="2022-03-31T16:02:46.669" v="271" actId="20577"/>
      <pc:docMkLst>
        <pc:docMk/>
      </pc:docMkLst>
      <pc:sldChg chg="addSp modSp">
        <pc:chgData name="De Silva, Thenuri" userId="S::thenuri.desilva@kpmg.co.uk::967a0f8f-a8e5-4c34-89b3-33bab87f5157" providerId="AD" clId="Web-{152D1C94-E610-4948-A37A-33F936B0E4C3}" dt="2022-03-31T15:56:39.955" v="31" actId="20577"/>
        <pc:sldMkLst>
          <pc:docMk/>
          <pc:sldMk cId="3531348748" sldId="258"/>
        </pc:sldMkLst>
        <pc:spChg chg="mod">
          <ac:chgData name="De Silva, Thenuri" userId="S::thenuri.desilva@kpmg.co.uk::967a0f8f-a8e5-4c34-89b3-33bab87f5157" providerId="AD" clId="Web-{152D1C94-E610-4948-A37A-33F936B0E4C3}" dt="2022-03-31T15:56:39.955" v="31" actId="20577"/>
          <ac:spMkLst>
            <pc:docMk/>
            <pc:sldMk cId="3531348748" sldId="258"/>
            <ac:spMk id="2" creationId="{00000000-0000-0000-0000-000000000000}"/>
          </ac:spMkLst>
        </pc:spChg>
        <pc:spChg chg="mod">
          <ac:chgData name="De Silva, Thenuri" userId="S::thenuri.desilva@kpmg.co.uk::967a0f8f-a8e5-4c34-89b3-33bab87f5157" providerId="AD" clId="Web-{152D1C94-E610-4948-A37A-33F936B0E4C3}" dt="2022-03-31T15:56:24.298" v="25" actId="20577"/>
          <ac:spMkLst>
            <pc:docMk/>
            <pc:sldMk cId="3531348748" sldId="258"/>
            <ac:spMk id="4" creationId="{00000000-0000-0000-0000-000000000000}"/>
          </ac:spMkLst>
        </pc:spChg>
        <pc:picChg chg="add mod">
          <ac:chgData name="De Silva, Thenuri" userId="S::thenuri.desilva@kpmg.co.uk::967a0f8f-a8e5-4c34-89b3-33bab87f5157" providerId="AD" clId="Web-{152D1C94-E610-4948-A37A-33F936B0E4C3}" dt="2022-03-31T15:55:43.797" v="14" actId="14100"/>
          <ac:picMkLst>
            <pc:docMk/>
            <pc:sldMk cId="3531348748" sldId="258"/>
            <ac:picMk id="5" creationId="{39013D94-170F-677A-4AE2-7AE309DBFCA0}"/>
          </ac:picMkLst>
        </pc:picChg>
      </pc:sldChg>
      <pc:sldChg chg="addSp modSp">
        <pc:chgData name="De Silva, Thenuri" userId="S::thenuri.desilva@kpmg.co.uk::967a0f8f-a8e5-4c34-89b3-33bab87f5157" providerId="AD" clId="Web-{152D1C94-E610-4948-A37A-33F936B0E4C3}" dt="2022-03-31T16:01:11.947" v="260" actId="20577"/>
        <pc:sldMkLst>
          <pc:docMk/>
          <pc:sldMk cId="1477137931" sldId="259"/>
        </pc:sldMkLst>
        <pc:spChg chg="mod">
          <ac:chgData name="De Silva, Thenuri" userId="S::thenuri.desilva@kpmg.co.uk::967a0f8f-a8e5-4c34-89b3-33bab87f5157" providerId="AD" clId="Web-{152D1C94-E610-4948-A37A-33F936B0E4C3}" dt="2022-03-31T16:01:11.947" v="260" actId="20577"/>
          <ac:spMkLst>
            <pc:docMk/>
            <pc:sldMk cId="1477137931" sldId="259"/>
            <ac:spMk id="3" creationId="{00000000-0000-0000-0000-000000000000}"/>
          </ac:spMkLst>
        </pc:spChg>
        <pc:picChg chg="add mod">
          <ac:chgData name="De Silva, Thenuri" userId="S::thenuri.desilva@kpmg.co.uk::967a0f8f-a8e5-4c34-89b3-33bab87f5157" providerId="AD" clId="Web-{152D1C94-E610-4948-A37A-33F936B0E4C3}" dt="2022-03-31T15:55:34.500" v="13" actId="1076"/>
          <ac:picMkLst>
            <pc:docMk/>
            <pc:sldMk cId="1477137931" sldId="259"/>
            <ac:picMk id="4" creationId="{0C462329-C03B-CAAE-E0AD-F9AC0AE76E9A}"/>
          </ac:picMkLst>
        </pc:picChg>
      </pc:sldChg>
      <pc:sldChg chg="modSp">
        <pc:chgData name="De Silva, Thenuri" userId="S::thenuri.desilva@kpmg.co.uk::967a0f8f-a8e5-4c34-89b3-33bab87f5157" providerId="AD" clId="Web-{152D1C94-E610-4948-A37A-33F936B0E4C3}" dt="2022-03-31T16:02:46.669" v="271" actId="20577"/>
        <pc:sldMkLst>
          <pc:docMk/>
          <pc:sldMk cId="1853607574" sldId="273"/>
        </pc:sldMkLst>
        <pc:spChg chg="mod">
          <ac:chgData name="De Silva, Thenuri" userId="S::thenuri.desilva@kpmg.co.uk::967a0f8f-a8e5-4c34-89b3-33bab87f5157" providerId="AD" clId="Web-{152D1C94-E610-4948-A37A-33F936B0E4C3}" dt="2022-03-31T16:02:46.669" v="271" actId="20577"/>
          <ac:spMkLst>
            <pc:docMk/>
            <pc:sldMk cId="1853607574" sldId="273"/>
            <ac:spMk id="5" creationId="{398CFED4-7073-4516-A74A-945C79C4836F}"/>
          </ac:spMkLst>
        </pc:spChg>
      </pc:sldChg>
      <pc:sldChg chg="modSp">
        <pc:chgData name="De Silva, Thenuri" userId="S::thenuri.desilva@kpmg.co.uk::967a0f8f-a8e5-4c34-89b3-33bab87f5157" providerId="AD" clId="Web-{152D1C94-E610-4948-A37A-33F936B0E4C3}" dt="2022-03-31T16:01:35.932" v="267" actId="20577"/>
        <pc:sldMkLst>
          <pc:docMk/>
          <pc:sldMk cId="3405915451" sldId="275"/>
        </pc:sldMkLst>
        <pc:spChg chg="mod">
          <ac:chgData name="De Silva, Thenuri" userId="S::thenuri.desilva@kpmg.co.uk::967a0f8f-a8e5-4c34-89b3-33bab87f5157" providerId="AD" clId="Web-{152D1C94-E610-4948-A37A-33F936B0E4C3}" dt="2022-03-31T16:01:35.932" v="267" actId="20577"/>
          <ac:spMkLst>
            <pc:docMk/>
            <pc:sldMk cId="3405915451" sldId="275"/>
            <ac:spMk id="2" creationId="{FA4F4FC0-025C-4254-8BA3-ADD4CD9991E5}"/>
          </ac:spMkLst>
        </pc:spChg>
      </pc:sldChg>
    </pc:docChg>
  </pc:docChgLst>
  <pc:docChgLst>
    <pc:chgData name="De Silva, Thenuri" userId="S::thenuri.desilva@kpmg.co.uk::967a0f8f-a8e5-4c34-89b3-33bab87f5157" providerId="AD" clId="Web-{E6BB65C7-E467-4C85-BCF7-B05AD22A8EE5}"/>
    <pc:docChg chg="modSld">
      <pc:chgData name="De Silva, Thenuri" userId="S::thenuri.desilva@kpmg.co.uk::967a0f8f-a8e5-4c34-89b3-33bab87f5157" providerId="AD" clId="Web-{E6BB65C7-E467-4C85-BCF7-B05AD22A8EE5}" dt="2022-04-01T07:12:05.497" v="51" actId="20577"/>
      <pc:docMkLst>
        <pc:docMk/>
      </pc:docMkLst>
      <pc:sldChg chg="modSp">
        <pc:chgData name="De Silva, Thenuri" userId="S::thenuri.desilva@kpmg.co.uk::967a0f8f-a8e5-4c34-89b3-33bab87f5157" providerId="AD" clId="Web-{E6BB65C7-E467-4C85-BCF7-B05AD22A8EE5}" dt="2022-04-01T07:12:05.497" v="51" actId="20577"/>
        <pc:sldMkLst>
          <pc:docMk/>
          <pc:sldMk cId="3531348748" sldId="258"/>
        </pc:sldMkLst>
        <pc:spChg chg="mod">
          <ac:chgData name="De Silva, Thenuri" userId="S::thenuri.desilva@kpmg.co.uk::967a0f8f-a8e5-4c34-89b3-33bab87f5157" providerId="AD" clId="Web-{E6BB65C7-E467-4C85-BCF7-B05AD22A8EE5}" dt="2022-04-01T07:12:05.497" v="51" actId="20577"/>
          <ac:spMkLst>
            <pc:docMk/>
            <pc:sldMk cId="3531348748" sldId="258"/>
            <ac:spMk id="4" creationId="{00000000-0000-0000-0000-000000000000}"/>
          </ac:spMkLst>
        </pc:spChg>
      </pc:sldChg>
    </pc:docChg>
  </pc:docChgLst>
  <pc:docChgLst>
    <pc:chgData name="De Silva, Thenuri" userId="S::thenuri.desilva@kpmg.co.uk::967a0f8f-a8e5-4c34-89b3-33bab87f5157" providerId="AD" clId="Web-{A055707A-5890-4BB2-AD28-525D90E391ED}"/>
    <pc:docChg chg="delSld modSld">
      <pc:chgData name="De Silva, Thenuri" userId="S::thenuri.desilva@kpmg.co.uk::967a0f8f-a8e5-4c34-89b3-33bab87f5157" providerId="AD" clId="Web-{A055707A-5890-4BB2-AD28-525D90E391ED}" dt="2022-03-31T14:07:31.562" v="83"/>
      <pc:docMkLst>
        <pc:docMk/>
      </pc:docMkLst>
      <pc:sldChg chg="modSp">
        <pc:chgData name="De Silva, Thenuri" userId="S::thenuri.desilva@kpmg.co.uk::967a0f8f-a8e5-4c34-89b3-33bab87f5157" providerId="AD" clId="Web-{A055707A-5890-4BB2-AD28-525D90E391ED}" dt="2022-03-31T14:04:32.990" v="49" actId="20577"/>
        <pc:sldMkLst>
          <pc:docMk/>
          <pc:sldMk cId="3531348748" sldId="258"/>
        </pc:sldMkLst>
        <pc:spChg chg="mod">
          <ac:chgData name="De Silva, Thenuri" userId="S::thenuri.desilva@kpmg.co.uk::967a0f8f-a8e5-4c34-89b3-33bab87f5157" providerId="AD" clId="Web-{A055707A-5890-4BB2-AD28-525D90E391ED}" dt="2022-03-31T14:04:32.990" v="49" actId="20577"/>
          <ac:spMkLst>
            <pc:docMk/>
            <pc:sldMk cId="3531348748" sldId="258"/>
            <ac:spMk id="4" creationId="{00000000-0000-0000-0000-000000000000}"/>
          </ac:spMkLst>
        </pc:spChg>
      </pc:sldChg>
      <pc:sldChg chg="modSp">
        <pc:chgData name="De Silva, Thenuri" userId="S::thenuri.desilva@kpmg.co.uk::967a0f8f-a8e5-4c34-89b3-33bab87f5157" providerId="AD" clId="Web-{A055707A-5890-4BB2-AD28-525D90E391ED}" dt="2022-03-31T14:04:49.631" v="51" actId="1076"/>
        <pc:sldMkLst>
          <pc:docMk/>
          <pc:sldMk cId="2033865369" sldId="260"/>
        </pc:sldMkLst>
        <pc:picChg chg="mod">
          <ac:chgData name="De Silva, Thenuri" userId="S::thenuri.desilva@kpmg.co.uk::967a0f8f-a8e5-4c34-89b3-33bab87f5157" providerId="AD" clId="Web-{A055707A-5890-4BB2-AD28-525D90E391ED}" dt="2022-03-31T14:04:49.631" v="51" actId="1076"/>
          <ac:picMkLst>
            <pc:docMk/>
            <pc:sldMk cId="2033865369" sldId="260"/>
            <ac:picMk id="1026" creationId="{BCF612E3-2AB5-40A1-A0B5-1FD721CD05F9}"/>
          </ac:picMkLst>
        </pc:picChg>
      </pc:sldChg>
      <pc:sldChg chg="del">
        <pc:chgData name="De Silva, Thenuri" userId="S::thenuri.desilva@kpmg.co.uk::967a0f8f-a8e5-4c34-89b3-33bab87f5157" providerId="AD" clId="Web-{A055707A-5890-4BB2-AD28-525D90E391ED}" dt="2022-03-31T14:04:54.210" v="52"/>
        <pc:sldMkLst>
          <pc:docMk/>
          <pc:sldMk cId="2374538200" sldId="262"/>
        </pc:sldMkLst>
      </pc:sldChg>
      <pc:sldChg chg="del">
        <pc:chgData name="De Silva, Thenuri" userId="S::thenuri.desilva@kpmg.co.uk::967a0f8f-a8e5-4c34-89b3-33bab87f5157" providerId="AD" clId="Web-{A055707A-5890-4BB2-AD28-525D90E391ED}" dt="2022-03-31T14:04:54.663" v="53"/>
        <pc:sldMkLst>
          <pc:docMk/>
          <pc:sldMk cId="1898354268" sldId="263"/>
        </pc:sldMkLst>
      </pc:sldChg>
      <pc:sldChg chg="del">
        <pc:chgData name="De Silva, Thenuri" userId="S::thenuri.desilva@kpmg.co.uk::967a0f8f-a8e5-4c34-89b3-33bab87f5157" providerId="AD" clId="Web-{A055707A-5890-4BB2-AD28-525D90E391ED}" dt="2022-03-31T14:07:31.562" v="83"/>
        <pc:sldMkLst>
          <pc:docMk/>
          <pc:sldMk cId="3945250624" sldId="264"/>
        </pc:sldMkLst>
      </pc:sldChg>
      <pc:sldChg chg="del">
        <pc:chgData name="De Silva, Thenuri" userId="S::thenuri.desilva@kpmg.co.uk::967a0f8f-a8e5-4c34-89b3-33bab87f5157" providerId="AD" clId="Web-{A055707A-5890-4BB2-AD28-525D90E391ED}" dt="2022-03-31T14:04:57.788" v="54"/>
        <pc:sldMkLst>
          <pc:docMk/>
          <pc:sldMk cId="1670483606" sldId="265"/>
        </pc:sldMkLst>
      </pc:sldChg>
      <pc:sldChg chg="del">
        <pc:chgData name="De Silva, Thenuri" userId="S::thenuri.desilva@kpmg.co.uk::967a0f8f-a8e5-4c34-89b3-33bab87f5157" providerId="AD" clId="Web-{A055707A-5890-4BB2-AD28-525D90E391ED}" dt="2022-03-31T14:05:04.101" v="55"/>
        <pc:sldMkLst>
          <pc:docMk/>
          <pc:sldMk cId="1401436672" sldId="266"/>
        </pc:sldMkLst>
      </pc:sldChg>
      <pc:sldChg chg="del">
        <pc:chgData name="De Silva, Thenuri" userId="S::thenuri.desilva@kpmg.co.uk::967a0f8f-a8e5-4c34-89b3-33bab87f5157" providerId="AD" clId="Web-{A055707A-5890-4BB2-AD28-525D90E391ED}" dt="2022-03-31T14:05:05.413" v="56"/>
        <pc:sldMkLst>
          <pc:docMk/>
          <pc:sldMk cId="3871663930" sldId="267"/>
        </pc:sldMkLst>
      </pc:sldChg>
      <pc:sldChg chg="del">
        <pc:chgData name="De Silva, Thenuri" userId="S::thenuri.desilva@kpmg.co.uk::967a0f8f-a8e5-4c34-89b3-33bab87f5157" providerId="AD" clId="Web-{A055707A-5890-4BB2-AD28-525D90E391ED}" dt="2022-03-31T14:05:07.460" v="57"/>
        <pc:sldMkLst>
          <pc:docMk/>
          <pc:sldMk cId="3430270045" sldId="268"/>
        </pc:sldMkLst>
      </pc:sldChg>
      <pc:sldChg chg="del">
        <pc:chgData name="De Silva, Thenuri" userId="S::thenuri.desilva@kpmg.co.uk::967a0f8f-a8e5-4c34-89b3-33bab87f5157" providerId="AD" clId="Web-{A055707A-5890-4BB2-AD28-525D90E391ED}" dt="2022-03-31T14:07:29.859" v="82"/>
        <pc:sldMkLst>
          <pc:docMk/>
          <pc:sldMk cId="182015667" sldId="270"/>
        </pc:sldMkLst>
      </pc:sldChg>
      <pc:sldChg chg="del">
        <pc:chgData name="De Silva, Thenuri" userId="S::thenuri.desilva@kpmg.co.uk::967a0f8f-a8e5-4c34-89b3-33bab87f5157" providerId="AD" clId="Web-{A055707A-5890-4BB2-AD28-525D90E391ED}" dt="2022-03-31T14:07:26.359" v="81"/>
        <pc:sldMkLst>
          <pc:docMk/>
          <pc:sldMk cId="3469410968" sldId="271"/>
        </pc:sldMkLst>
      </pc:sldChg>
      <pc:sldChg chg="addSp delSp modSp">
        <pc:chgData name="De Silva, Thenuri" userId="S::thenuri.desilva@kpmg.co.uk::967a0f8f-a8e5-4c34-89b3-33bab87f5157" providerId="AD" clId="Web-{A055707A-5890-4BB2-AD28-525D90E391ED}" dt="2022-03-31T14:07:21.437" v="80" actId="1076"/>
        <pc:sldMkLst>
          <pc:docMk/>
          <pc:sldMk cId="803596467" sldId="272"/>
        </pc:sldMkLst>
        <pc:spChg chg="mod">
          <ac:chgData name="De Silva, Thenuri" userId="S::thenuri.desilva@kpmg.co.uk::967a0f8f-a8e5-4c34-89b3-33bab87f5157" providerId="AD" clId="Web-{A055707A-5890-4BB2-AD28-525D90E391ED}" dt="2022-03-31T14:07:21.437" v="80" actId="1076"/>
          <ac:spMkLst>
            <pc:docMk/>
            <pc:sldMk cId="803596467" sldId="272"/>
            <ac:spMk id="2" creationId="{A3633BA1-F9C4-4F21-A53F-FFAAC595CDC6}"/>
          </ac:spMkLst>
        </pc:spChg>
        <pc:spChg chg="add del mod">
          <ac:chgData name="De Silva, Thenuri" userId="S::thenuri.desilva@kpmg.co.uk::967a0f8f-a8e5-4c34-89b3-33bab87f5157" providerId="AD" clId="Web-{A055707A-5890-4BB2-AD28-525D90E391ED}" dt="2022-03-31T14:06:48.388" v="76"/>
          <ac:spMkLst>
            <pc:docMk/>
            <pc:sldMk cId="803596467" sldId="272"/>
            <ac:spMk id="3" creationId="{260721EC-0148-015C-CEF5-A612A417E6FD}"/>
          </ac:spMkLst>
        </pc:spChg>
      </pc:sldChg>
    </pc:docChg>
  </pc:docChgLst>
  <pc:docChgLst>
    <pc:chgData name="Wang, Francesco" userId="S::francesco.wang@kpmg.co.uk::b99c4a73-caff-4b7a-91d6-45962d01d361" providerId="AD" clId="Web-{5E664922-4D16-4E49-963A-9B26B5A11228}"/>
    <pc:docChg chg="modSld">
      <pc:chgData name="Wang, Francesco" userId="S::francesco.wang@kpmg.co.uk::b99c4a73-caff-4b7a-91d6-45962d01d361" providerId="AD" clId="Web-{5E664922-4D16-4E49-963A-9B26B5A11228}" dt="2022-03-31T14:17:29.745" v="5" actId="20577"/>
      <pc:docMkLst>
        <pc:docMk/>
      </pc:docMkLst>
      <pc:sldChg chg="modSp">
        <pc:chgData name="Wang, Francesco" userId="S::francesco.wang@kpmg.co.uk::b99c4a73-caff-4b7a-91d6-45962d01d361" providerId="AD" clId="Web-{5E664922-4D16-4E49-963A-9B26B5A11228}" dt="2022-03-31T14:15:54.130" v="3" actId="20577"/>
        <pc:sldMkLst>
          <pc:docMk/>
          <pc:sldMk cId="3531348748" sldId="258"/>
        </pc:sldMkLst>
        <pc:spChg chg="mod">
          <ac:chgData name="Wang, Francesco" userId="S::francesco.wang@kpmg.co.uk::b99c4a73-caff-4b7a-91d6-45962d01d361" providerId="AD" clId="Web-{5E664922-4D16-4E49-963A-9B26B5A11228}" dt="2022-03-31T14:15:54.130" v="3" actId="20577"/>
          <ac:spMkLst>
            <pc:docMk/>
            <pc:sldMk cId="3531348748" sldId="258"/>
            <ac:spMk id="4" creationId="{00000000-0000-0000-0000-000000000000}"/>
          </ac:spMkLst>
        </pc:spChg>
      </pc:sldChg>
      <pc:sldChg chg="modSp">
        <pc:chgData name="Wang, Francesco" userId="S::francesco.wang@kpmg.co.uk::b99c4a73-caff-4b7a-91d6-45962d01d361" providerId="AD" clId="Web-{5E664922-4D16-4E49-963A-9B26B5A11228}" dt="2022-03-31T14:17:29.745" v="5" actId="20577"/>
        <pc:sldMkLst>
          <pc:docMk/>
          <pc:sldMk cId="3992718235" sldId="276"/>
        </pc:sldMkLst>
        <pc:spChg chg="mod">
          <ac:chgData name="Wang, Francesco" userId="S::francesco.wang@kpmg.co.uk::b99c4a73-caff-4b7a-91d6-45962d01d361" providerId="AD" clId="Web-{5E664922-4D16-4E49-963A-9B26B5A11228}" dt="2022-03-31T14:17:29.745" v="5" actId="20577"/>
          <ac:spMkLst>
            <pc:docMk/>
            <pc:sldMk cId="3992718235" sldId="276"/>
            <ac:spMk id="2" creationId="{AD79DAEC-E4F9-4544-B349-E68E814255D1}"/>
          </ac:spMkLst>
        </pc:spChg>
      </pc:sldChg>
    </pc:docChg>
  </pc:docChgLst>
  <pc:docChgLst>
    <pc:chgData name="Fidow, Asha" userId="S::asha.fidow@kpmg.co.uk::068fe67f-e33a-4127-8cfa-ac135f143be4" providerId="AD" clId="Web-{3950B9B0-BE4B-446B-BC16-B7C31A501172}"/>
    <pc:docChg chg="modSld">
      <pc:chgData name="Fidow, Asha" userId="S::asha.fidow@kpmg.co.uk::068fe67f-e33a-4127-8cfa-ac135f143be4" providerId="AD" clId="Web-{3950B9B0-BE4B-446B-BC16-B7C31A501172}" dt="2022-04-01T08:46:09.104" v="6" actId="20577"/>
      <pc:docMkLst>
        <pc:docMk/>
      </pc:docMkLst>
      <pc:sldChg chg="modSp">
        <pc:chgData name="Fidow, Asha" userId="S::asha.fidow@kpmg.co.uk::068fe67f-e33a-4127-8cfa-ac135f143be4" providerId="AD" clId="Web-{3950B9B0-BE4B-446B-BC16-B7C31A501172}" dt="2022-04-01T08:46:09.104" v="6" actId="20577"/>
        <pc:sldMkLst>
          <pc:docMk/>
          <pc:sldMk cId="1477137931" sldId="259"/>
        </pc:sldMkLst>
        <pc:spChg chg="mod">
          <ac:chgData name="Fidow, Asha" userId="S::asha.fidow@kpmg.co.uk::068fe67f-e33a-4127-8cfa-ac135f143be4" providerId="AD" clId="Web-{3950B9B0-BE4B-446B-BC16-B7C31A501172}" dt="2022-04-01T08:46:09.104" v="6" actId="20577"/>
          <ac:spMkLst>
            <pc:docMk/>
            <pc:sldMk cId="1477137931" sldId="259"/>
            <ac:spMk id="3" creationId="{00000000-0000-0000-0000-000000000000}"/>
          </ac:spMkLst>
        </pc:spChg>
      </pc:sldChg>
    </pc:docChg>
  </pc:docChgLst>
  <pc:docChgLst>
    <pc:chgData name="De Silva, Thenuri" userId="S::thenuri.desilva@kpmg.co.uk::967a0f8f-a8e5-4c34-89b3-33bab87f5157" providerId="AD" clId="Web-{E72FA907-DE71-4C1B-9441-A26057D2348B}"/>
    <pc:docChg chg="addSld modSld">
      <pc:chgData name="De Silva, Thenuri" userId="S::thenuri.desilva@kpmg.co.uk::967a0f8f-a8e5-4c34-89b3-33bab87f5157" providerId="AD" clId="Web-{E72FA907-DE71-4C1B-9441-A26057D2348B}" dt="2022-04-01T10:26:14.142" v="26" actId="20577"/>
      <pc:docMkLst>
        <pc:docMk/>
      </pc:docMkLst>
      <pc:sldChg chg="modSp">
        <pc:chgData name="De Silva, Thenuri" userId="S::thenuri.desilva@kpmg.co.uk::967a0f8f-a8e5-4c34-89b3-33bab87f5157" providerId="AD" clId="Web-{E72FA907-DE71-4C1B-9441-A26057D2348B}" dt="2022-04-01T10:26:14.142" v="26" actId="20577"/>
        <pc:sldMkLst>
          <pc:docMk/>
          <pc:sldMk cId="1477137931" sldId="259"/>
        </pc:sldMkLst>
        <pc:spChg chg="mod">
          <ac:chgData name="De Silva, Thenuri" userId="S::thenuri.desilva@kpmg.co.uk::967a0f8f-a8e5-4c34-89b3-33bab87f5157" providerId="AD" clId="Web-{E72FA907-DE71-4C1B-9441-A26057D2348B}" dt="2022-04-01T10:26:14.142" v="26" actId="20577"/>
          <ac:spMkLst>
            <pc:docMk/>
            <pc:sldMk cId="1477137931" sldId="259"/>
            <ac:spMk id="3" creationId="{00000000-0000-0000-0000-000000000000}"/>
          </ac:spMkLst>
        </pc:spChg>
      </pc:sldChg>
      <pc:sldChg chg="addSp delSp modSp">
        <pc:chgData name="De Silva, Thenuri" userId="S::thenuri.desilva@kpmg.co.uk::967a0f8f-a8e5-4c34-89b3-33bab87f5157" providerId="AD" clId="Web-{E72FA907-DE71-4C1B-9441-A26057D2348B}" dt="2022-04-01T10:12:59.398" v="9" actId="1076"/>
        <pc:sldMkLst>
          <pc:docMk/>
          <pc:sldMk cId="2033865369" sldId="260"/>
        </pc:sldMkLst>
        <pc:spChg chg="del">
          <ac:chgData name="De Silva, Thenuri" userId="S::thenuri.desilva@kpmg.co.uk::967a0f8f-a8e5-4c34-89b3-33bab87f5157" providerId="AD" clId="Web-{E72FA907-DE71-4C1B-9441-A26057D2348B}" dt="2022-04-01T10:07:07.794" v="1"/>
          <ac:spMkLst>
            <pc:docMk/>
            <pc:sldMk cId="2033865369" sldId="260"/>
            <ac:spMk id="4" creationId="{00000000-0000-0000-0000-000000000000}"/>
          </ac:spMkLst>
        </pc:spChg>
        <pc:picChg chg="add mod">
          <ac:chgData name="De Silva, Thenuri" userId="S::thenuri.desilva@kpmg.co.uk::967a0f8f-a8e5-4c34-89b3-33bab87f5157" providerId="AD" clId="Web-{E72FA907-DE71-4C1B-9441-A26057D2348B}" dt="2022-04-01T10:12:23.725" v="4" actId="1076"/>
          <ac:picMkLst>
            <pc:docMk/>
            <pc:sldMk cId="2033865369" sldId="260"/>
            <ac:picMk id="3" creationId="{DAD14F75-6F23-39D4-F116-8DD709F2B064}"/>
          </ac:picMkLst>
        </pc:picChg>
        <pc:picChg chg="add mod">
          <ac:chgData name="De Silva, Thenuri" userId="S::thenuri.desilva@kpmg.co.uk::967a0f8f-a8e5-4c34-89b3-33bab87f5157" providerId="AD" clId="Web-{E72FA907-DE71-4C1B-9441-A26057D2348B}" dt="2022-04-01T10:12:59.398" v="9" actId="1076"/>
          <ac:picMkLst>
            <pc:docMk/>
            <pc:sldMk cId="2033865369" sldId="260"/>
            <ac:picMk id="5" creationId="{0961BE7E-E6B1-5EA6-780D-56095A17174E}"/>
          </ac:picMkLst>
        </pc:picChg>
        <pc:picChg chg="del">
          <ac:chgData name="De Silva, Thenuri" userId="S::thenuri.desilva@kpmg.co.uk::967a0f8f-a8e5-4c34-89b3-33bab87f5157" providerId="AD" clId="Web-{E72FA907-DE71-4C1B-9441-A26057D2348B}" dt="2022-04-01T10:07:00.028" v="0"/>
          <ac:picMkLst>
            <pc:docMk/>
            <pc:sldMk cId="2033865369" sldId="260"/>
            <ac:picMk id="1026" creationId="{BCF612E3-2AB5-40A1-A0B5-1FD721CD05F9}"/>
          </ac:picMkLst>
        </pc:picChg>
      </pc:sldChg>
      <pc:sldChg chg="addSp modSp new">
        <pc:chgData name="De Silva, Thenuri" userId="S::thenuri.desilva@kpmg.co.uk::967a0f8f-a8e5-4c34-89b3-33bab87f5157" providerId="AD" clId="Web-{E72FA907-DE71-4C1B-9441-A26057D2348B}" dt="2022-04-01T10:13:44.384" v="14" actId="1076"/>
        <pc:sldMkLst>
          <pc:docMk/>
          <pc:sldMk cId="710360352" sldId="277"/>
        </pc:sldMkLst>
        <pc:picChg chg="add mod">
          <ac:chgData name="De Silva, Thenuri" userId="S::thenuri.desilva@kpmg.co.uk::967a0f8f-a8e5-4c34-89b3-33bab87f5157" providerId="AD" clId="Web-{E72FA907-DE71-4C1B-9441-A26057D2348B}" dt="2022-04-01T10:13:44.384" v="14" actId="1076"/>
          <ac:picMkLst>
            <pc:docMk/>
            <pc:sldMk cId="710360352" sldId="277"/>
            <ac:picMk id="3" creationId="{08540674-CD59-49B7-E18A-0C086DAFE7CE}"/>
          </ac:picMkLst>
        </pc:picChg>
      </pc:sldChg>
    </pc:docChg>
  </pc:docChgLst>
  <pc:docChgLst>
    <pc:chgData name="Wang, Francesco" userId="S::francesco.wang@kpmg.co.uk::b99c4a73-caff-4b7a-91d6-45962d01d361" providerId="AD" clId="Web-{795CD919-4C9F-4D08-A3A2-3A53EF0F2997}"/>
    <pc:docChg chg="addSld modSld sldOrd">
      <pc:chgData name="Wang, Francesco" userId="S::francesco.wang@kpmg.co.uk::b99c4a73-caff-4b7a-91d6-45962d01d361" providerId="AD" clId="Web-{795CD919-4C9F-4D08-A3A2-3A53EF0F2997}" dt="2022-04-01T10:44:33.705" v="47"/>
      <pc:docMkLst>
        <pc:docMk/>
      </pc:docMkLst>
      <pc:sldChg chg="modSp">
        <pc:chgData name="Wang, Francesco" userId="S::francesco.wang@kpmg.co.uk::b99c4a73-caff-4b7a-91d6-45962d01d361" providerId="AD" clId="Web-{795CD919-4C9F-4D08-A3A2-3A53EF0F2997}" dt="2022-04-01T10:29:25.160" v="45" actId="20577"/>
        <pc:sldMkLst>
          <pc:docMk/>
          <pc:sldMk cId="3531348748" sldId="258"/>
        </pc:sldMkLst>
        <pc:spChg chg="mod">
          <ac:chgData name="Wang, Francesco" userId="S::francesco.wang@kpmg.co.uk::b99c4a73-caff-4b7a-91d6-45962d01d361" providerId="AD" clId="Web-{795CD919-4C9F-4D08-A3A2-3A53EF0F2997}" dt="2022-04-01T10:29:25.160" v="45" actId="20577"/>
          <ac:spMkLst>
            <pc:docMk/>
            <pc:sldMk cId="3531348748" sldId="258"/>
            <ac:spMk id="4" creationId="{00000000-0000-0000-0000-000000000000}"/>
          </ac:spMkLst>
        </pc:spChg>
      </pc:sldChg>
      <pc:sldChg chg="addSp delSp modSp">
        <pc:chgData name="Wang, Francesco" userId="S::francesco.wang@kpmg.co.uk::b99c4a73-caff-4b7a-91d6-45962d01d361" providerId="AD" clId="Web-{795CD919-4C9F-4D08-A3A2-3A53EF0F2997}" dt="2022-04-01T10:13:20.191" v="4" actId="14100"/>
        <pc:sldMkLst>
          <pc:docMk/>
          <pc:sldMk cId="2033865369" sldId="260"/>
        </pc:sldMkLst>
        <pc:picChg chg="del">
          <ac:chgData name="Wang, Francesco" userId="S::francesco.wang@kpmg.co.uk::b99c4a73-caff-4b7a-91d6-45962d01d361" providerId="AD" clId="Web-{795CD919-4C9F-4D08-A3A2-3A53EF0F2997}" dt="2022-04-01T10:12:38.579" v="0"/>
          <ac:picMkLst>
            <pc:docMk/>
            <pc:sldMk cId="2033865369" sldId="260"/>
            <ac:picMk id="3" creationId="{DAD14F75-6F23-39D4-F116-8DD709F2B064}"/>
          </ac:picMkLst>
        </pc:picChg>
        <pc:picChg chg="add mod">
          <ac:chgData name="Wang, Francesco" userId="S::francesco.wang@kpmg.co.uk::b99c4a73-caff-4b7a-91d6-45962d01d361" providerId="AD" clId="Web-{795CD919-4C9F-4D08-A3A2-3A53EF0F2997}" dt="2022-04-01T10:13:20.191" v="4" actId="14100"/>
          <ac:picMkLst>
            <pc:docMk/>
            <pc:sldMk cId="2033865369" sldId="260"/>
            <ac:picMk id="4" creationId="{A6453856-C154-CBCE-95EF-C7CEE5CBCF90}"/>
          </ac:picMkLst>
        </pc:picChg>
        <pc:picChg chg="del">
          <ac:chgData name="Wang, Francesco" userId="S::francesco.wang@kpmg.co.uk::b99c4a73-caff-4b7a-91d6-45962d01d361" providerId="AD" clId="Web-{795CD919-4C9F-4D08-A3A2-3A53EF0F2997}" dt="2022-04-01T10:13:13.737" v="1"/>
          <ac:picMkLst>
            <pc:docMk/>
            <pc:sldMk cId="2033865369" sldId="260"/>
            <ac:picMk id="5" creationId="{0961BE7E-E6B1-5EA6-780D-56095A17174E}"/>
          </ac:picMkLst>
        </pc:picChg>
      </pc:sldChg>
      <pc:sldChg chg="addSp delSp modSp">
        <pc:chgData name="Wang, Francesco" userId="S::francesco.wang@kpmg.co.uk::b99c4a73-caff-4b7a-91d6-45962d01d361" providerId="AD" clId="Web-{795CD919-4C9F-4D08-A3A2-3A53EF0F2997}" dt="2022-04-01T10:15:38.619" v="25"/>
        <pc:sldMkLst>
          <pc:docMk/>
          <pc:sldMk cId="3405915451" sldId="275"/>
        </pc:sldMkLst>
        <pc:picChg chg="add del mod">
          <ac:chgData name="Wang, Francesco" userId="S::francesco.wang@kpmg.co.uk::b99c4a73-caff-4b7a-91d6-45962d01d361" providerId="AD" clId="Web-{795CD919-4C9F-4D08-A3A2-3A53EF0F2997}" dt="2022-04-01T10:15:37.682" v="24"/>
          <ac:picMkLst>
            <pc:docMk/>
            <pc:sldMk cId="3405915451" sldId="275"/>
            <ac:picMk id="3" creationId="{FC00488A-BB1D-F8C1-B2CA-50DECCAA2C72}"/>
          </ac:picMkLst>
        </pc:picChg>
        <pc:picChg chg="add del">
          <ac:chgData name="Wang, Francesco" userId="S::francesco.wang@kpmg.co.uk::b99c4a73-caff-4b7a-91d6-45962d01d361" providerId="AD" clId="Web-{795CD919-4C9F-4D08-A3A2-3A53EF0F2997}" dt="2022-04-01T10:15:38.619" v="25"/>
          <ac:picMkLst>
            <pc:docMk/>
            <pc:sldMk cId="3405915451" sldId="275"/>
            <ac:picMk id="6" creationId="{B46504FE-1D7C-4ACC-BEFC-9156387FF497}"/>
          </ac:picMkLst>
        </pc:picChg>
      </pc:sldChg>
      <pc:sldChg chg="addSp delSp modSp">
        <pc:chgData name="Wang, Francesco" userId="S::francesco.wang@kpmg.co.uk::b99c4a73-caff-4b7a-91d6-45962d01d361" providerId="AD" clId="Web-{795CD919-4C9F-4D08-A3A2-3A53EF0F2997}" dt="2022-04-01T10:44:33.705" v="47"/>
        <pc:sldMkLst>
          <pc:docMk/>
          <pc:sldMk cId="3992718235" sldId="276"/>
        </pc:sldMkLst>
        <pc:spChg chg="mod">
          <ac:chgData name="Wang, Francesco" userId="S::francesco.wang@kpmg.co.uk::b99c4a73-caff-4b7a-91d6-45962d01d361" providerId="AD" clId="Web-{795CD919-4C9F-4D08-A3A2-3A53EF0F2997}" dt="2022-04-01T10:29:09.222" v="43" actId="20577"/>
          <ac:spMkLst>
            <pc:docMk/>
            <pc:sldMk cId="3992718235" sldId="276"/>
            <ac:spMk id="2" creationId="{AD79DAEC-E4F9-4544-B349-E68E814255D1}"/>
          </ac:spMkLst>
        </pc:spChg>
        <pc:picChg chg="add del mod">
          <ac:chgData name="Wang, Francesco" userId="S::francesco.wang@kpmg.co.uk::b99c4a73-caff-4b7a-91d6-45962d01d361" providerId="AD" clId="Web-{795CD919-4C9F-4D08-A3A2-3A53EF0F2997}" dt="2022-04-01T10:44:33.705" v="47"/>
          <ac:picMkLst>
            <pc:docMk/>
            <pc:sldMk cId="3992718235" sldId="276"/>
            <ac:picMk id="3" creationId="{0CA290D2-447C-4A11-E7BB-9E3B056031CE}"/>
          </ac:picMkLst>
        </pc:picChg>
        <pc:picChg chg="del">
          <ac:chgData name="Wang, Francesco" userId="S::francesco.wang@kpmg.co.uk::b99c4a73-caff-4b7a-91d6-45962d01d361" providerId="AD" clId="Web-{795CD919-4C9F-4D08-A3A2-3A53EF0F2997}" dt="2022-04-01T10:15:43.932" v="26"/>
          <ac:picMkLst>
            <pc:docMk/>
            <pc:sldMk cId="3992718235" sldId="276"/>
            <ac:picMk id="3074" creationId="{8812F282-BD5F-4023-808D-9503D7C95176}"/>
          </ac:picMkLst>
        </pc:picChg>
      </pc:sldChg>
      <pc:sldChg chg="addSp delSp modSp">
        <pc:chgData name="Wang, Francesco" userId="S::francesco.wang@kpmg.co.uk::b99c4a73-caff-4b7a-91d6-45962d01d361" providerId="AD" clId="Web-{795CD919-4C9F-4D08-A3A2-3A53EF0F2997}" dt="2022-04-01T10:14:05.505" v="15" actId="14100"/>
        <pc:sldMkLst>
          <pc:docMk/>
          <pc:sldMk cId="710360352" sldId="277"/>
        </pc:sldMkLst>
        <pc:spChg chg="mod">
          <ac:chgData name="Wang, Francesco" userId="S::francesco.wang@kpmg.co.uk::b99c4a73-caff-4b7a-91d6-45962d01d361" providerId="AD" clId="Web-{795CD919-4C9F-4D08-A3A2-3A53EF0F2997}" dt="2022-04-01T10:13:30.957" v="7" actId="20577"/>
          <ac:spMkLst>
            <pc:docMk/>
            <pc:sldMk cId="710360352" sldId="277"/>
            <ac:spMk id="2" creationId="{8B05D9B9-12EF-C980-201B-0DD124C28261}"/>
          </ac:spMkLst>
        </pc:spChg>
        <pc:picChg chg="del">
          <ac:chgData name="Wang, Francesco" userId="S::francesco.wang@kpmg.co.uk::b99c4a73-caff-4b7a-91d6-45962d01d361" providerId="AD" clId="Web-{795CD919-4C9F-4D08-A3A2-3A53EF0F2997}" dt="2022-04-01T10:13:49.411" v="10"/>
          <ac:picMkLst>
            <pc:docMk/>
            <pc:sldMk cId="710360352" sldId="277"/>
            <ac:picMk id="3" creationId="{08540674-CD59-49B7-E18A-0C086DAFE7CE}"/>
          </ac:picMkLst>
        </pc:picChg>
        <pc:picChg chg="add mod">
          <ac:chgData name="Wang, Francesco" userId="S::francesco.wang@kpmg.co.uk::b99c4a73-caff-4b7a-91d6-45962d01d361" providerId="AD" clId="Web-{795CD919-4C9F-4D08-A3A2-3A53EF0F2997}" dt="2022-04-01T10:14:05.505" v="15" actId="14100"/>
          <ac:picMkLst>
            <pc:docMk/>
            <pc:sldMk cId="710360352" sldId="277"/>
            <ac:picMk id="4" creationId="{C5ECCF15-EE15-8056-6CA0-2C7B7794D14B}"/>
          </ac:picMkLst>
        </pc:picChg>
      </pc:sldChg>
      <pc:sldChg chg="addSp delSp modSp add ord replId">
        <pc:chgData name="Wang, Francesco" userId="S::francesco.wang@kpmg.co.uk::b99c4a73-caff-4b7a-91d6-45962d01d361" providerId="AD" clId="Web-{795CD919-4C9F-4D08-A3A2-3A53EF0F2997}" dt="2022-04-01T10:22:01.872" v="34" actId="1076"/>
        <pc:sldMkLst>
          <pc:docMk/>
          <pc:sldMk cId="1133407994" sldId="278"/>
        </pc:sldMkLst>
        <pc:picChg chg="add mod">
          <ac:chgData name="Wang, Francesco" userId="S::francesco.wang@kpmg.co.uk::b99c4a73-caff-4b7a-91d6-45962d01d361" providerId="AD" clId="Web-{795CD919-4C9F-4D08-A3A2-3A53EF0F2997}" dt="2022-04-01T10:22:01.872" v="34" actId="1076"/>
          <ac:picMkLst>
            <pc:docMk/>
            <pc:sldMk cId="1133407994" sldId="278"/>
            <ac:picMk id="3" creationId="{E4A16C63-16BE-DABD-4F7D-8CC3CC2BA7AA}"/>
          </ac:picMkLst>
        </pc:picChg>
        <pc:picChg chg="del">
          <ac:chgData name="Wang, Francesco" userId="S::francesco.wang@kpmg.co.uk::b99c4a73-caff-4b7a-91d6-45962d01d361" providerId="AD" clId="Web-{795CD919-4C9F-4D08-A3A2-3A53EF0F2997}" dt="2022-04-01T10:21:23.636" v="28"/>
          <ac:picMkLst>
            <pc:docMk/>
            <pc:sldMk cId="1133407994" sldId="278"/>
            <ac:picMk id="4" creationId="{C5ECCF15-EE15-8056-6CA0-2C7B7794D14B}"/>
          </ac:picMkLst>
        </pc:picChg>
      </pc:sldChg>
    </pc:docChg>
  </pc:docChgLst>
  <pc:docChgLst>
    <pc:chgData name="Fidow, Asha" userId="S::asha.fidow@kpmg.co.uk::068fe67f-e33a-4127-8cfa-ac135f143be4" providerId="AD" clId="Web-{CBE033CA-00F8-4476-9769-98CC24D254C6}"/>
    <pc:docChg chg="modSld">
      <pc:chgData name="Fidow, Asha" userId="S::asha.fidow@kpmg.co.uk::068fe67f-e33a-4127-8cfa-ac135f143be4" providerId="AD" clId="Web-{CBE033CA-00F8-4476-9769-98CC24D254C6}" dt="2022-03-31T14:22:41.935" v="11" actId="20577"/>
      <pc:docMkLst>
        <pc:docMk/>
      </pc:docMkLst>
      <pc:sldChg chg="modSp">
        <pc:chgData name="Fidow, Asha" userId="S::asha.fidow@kpmg.co.uk::068fe67f-e33a-4127-8cfa-ac135f143be4" providerId="AD" clId="Web-{CBE033CA-00F8-4476-9769-98CC24D254C6}" dt="2022-03-31T14:22:41.935" v="11" actId="20577"/>
        <pc:sldMkLst>
          <pc:docMk/>
          <pc:sldMk cId="3531348748" sldId="258"/>
        </pc:sldMkLst>
        <pc:spChg chg="mod">
          <ac:chgData name="Fidow, Asha" userId="S::asha.fidow@kpmg.co.uk::068fe67f-e33a-4127-8cfa-ac135f143be4" providerId="AD" clId="Web-{CBE033CA-00F8-4476-9769-98CC24D254C6}" dt="2022-03-31T14:22:41.935" v="11" actId="20577"/>
          <ac:spMkLst>
            <pc:docMk/>
            <pc:sldMk cId="3531348748" sldId="258"/>
            <ac:spMk id="4" creationId="{00000000-0000-0000-0000-000000000000}"/>
          </ac:spMkLst>
        </pc:spChg>
      </pc:sldChg>
    </pc:docChg>
  </pc:docChgLst>
  <pc:docChgLst>
    <pc:chgData name="De Silva, Thenuri" userId="S::thenuri.desilva@kpmg.co.uk::967a0f8f-a8e5-4c34-89b3-33bab87f5157" providerId="AD" clId="Web-{3D6868A7-D62E-44F7-A629-C2306B8E5CBF}"/>
    <pc:docChg chg="modSld">
      <pc:chgData name="De Silva, Thenuri" userId="S::thenuri.desilva@kpmg.co.uk::967a0f8f-a8e5-4c34-89b3-33bab87f5157" providerId="AD" clId="Web-{3D6868A7-D62E-44F7-A629-C2306B8E5CBF}" dt="2022-03-31T16:17:30.824" v="222" actId="20577"/>
      <pc:docMkLst>
        <pc:docMk/>
      </pc:docMkLst>
      <pc:sldChg chg="modSp">
        <pc:chgData name="De Silva, Thenuri" userId="S::thenuri.desilva@kpmg.co.uk::967a0f8f-a8e5-4c34-89b3-33bab87f5157" providerId="AD" clId="Web-{3D6868A7-D62E-44F7-A629-C2306B8E5CBF}" dt="2022-03-31T16:13:22.817" v="213" actId="20577"/>
        <pc:sldMkLst>
          <pc:docMk/>
          <pc:sldMk cId="3531348748" sldId="258"/>
        </pc:sldMkLst>
        <pc:spChg chg="mod">
          <ac:chgData name="De Silva, Thenuri" userId="S::thenuri.desilva@kpmg.co.uk::967a0f8f-a8e5-4c34-89b3-33bab87f5157" providerId="AD" clId="Web-{3D6868A7-D62E-44F7-A629-C2306B8E5CBF}" dt="2022-03-31T16:13:22.817" v="213" actId="20577"/>
          <ac:spMkLst>
            <pc:docMk/>
            <pc:sldMk cId="3531348748" sldId="258"/>
            <ac:spMk id="4" creationId="{00000000-0000-0000-0000-000000000000}"/>
          </ac:spMkLst>
        </pc:spChg>
        <pc:picChg chg="mod">
          <ac:chgData name="De Silva, Thenuri" userId="S::thenuri.desilva@kpmg.co.uk::967a0f8f-a8e5-4c34-89b3-33bab87f5157" providerId="AD" clId="Web-{3D6868A7-D62E-44F7-A629-C2306B8E5CBF}" dt="2022-03-31T16:09:46.576" v="173" actId="1076"/>
          <ac:picMkLst>
            <pc:docMk/>
            <pc:sldMk cId="3531348748" sldId="258"/>
            <ac:picMk id="5" creationId="{39013D94-170F-677A-4AE2-7AE309DBFCA0}"/>
          </ac:picMkLst>
        </pc:picChg>
      </pc:sldChg>
      <pc:sldChg chg="modSp">
        <pc:chgData name="De Silva, Thenuri" userId="S::thenuri.desilva@kpmg.co.uk::967a0f8f-a8e5-4c34-89b3-33bab87f5157" providerId="AD" clId="Web-{3D6868A7-D62E-44F7-A629-C2306B8E5CBF}" dt="2022-03-31T16:17:30.824" v="222" actId="20577"/>
        <pc:sldMkLst>
          <pc:docMk/>
          <pc:sldMk cId="1477137931" sldId="259"/>
        </pc:sldMkLst>
        <pc:spChg chg="mod">
          <ac:chgData name="De Silva, Thenuri" userId="S::thenuri.desilva@kpmg.co.uk::967a0f8f-a8e5-4c34-89b3-33bab87f5157" providerId="AD" clId="Web-{3D6868A7-D62E-44F7-A629-C2306B8E5CBF}" dt="2022-03-31T16:17:30.824" v="222" actId="20577"/>
          <ac:spMkLst>
            <pc:docMk/>
            <pc:sldMk cId="1477137931" sldId="259"/>
            <ac:spMk id="3" creationId="{00000000-0000-0000-0000-000000000000}"/>
          </ac:spMkLst>
        </pc:spChg>
        <pc:picChg chg="mod">
          <ac:chgData name="De Silva, Thenuri" userId="S::thenuri.desilva@kpmg.co.uk::967a0f8f-a8e5-4c34-89b3-33bab87f5157" providerId="AD" clId="Web-{3D6868A7-D62E-44F7-A629-C2306B8E5CBF}" dt="2022-03-31T16:08:00.683" v="165" actId="1076"/>
          <ac:picMkLst>
            <pc:docMk/>
            <pc:sldMk cId="1477137931" sldId="259"/>
            <ac:picMk id="4" creationId="{0C462329-C03B-CAAE-E0AD-F9AC0AE76E9A}"/>
          </ac:picMkLst>
        </pc:picChg>
      </pc:sldChg>
    </pc:docChg>
  </pc:docChgLst>
  <pc:docChgLst>
    <pc:chgData name="Yallur,  Prajwal" userId="S::prajwalyallur@kpmg.com::655768e0-6fd1-424d-86b3-66922763de7e" providerId="AD" clId="Web-{43DD1F92-EB88-474D-A3EA-CB01E1695935}"/>
    <pc:docChg chg="modSld">
      <pc:chgData name="Yallur,  Prajwal" userId="S::prajwalyallur@kpmg.com::655768e0-6fd1-424d-86b3-66922763de7e" providerId="AD" clId="Web-{43DD1F92-EB88-474D-A3EA-CB01E1695935}" dt="2022-04-01T10:26:37.613" v="80" actId="20577"/>
      <pc:docMkLst>
        <pc:docMk/>
      </pc:docMkLst>
      <pc:sldChg chg="modSp">
        <pc:chgData name="Yallur,  Prajwal" userId="S::prajwalyallur@kpmg.com::655768e0-6fd1-424d-86b3-66922763de7e" providerId="AD" clId="Web-{43DD1F92-EB88-474D-A3EA-CB01E1695935}" dt="2022-04-01T10:26:37.613" v="80" actId="20577"/>
        <pc:sldMkLst>
          <pc:docMk/>
          <pc:sldMk cId="1477137931" sldId="259"/>
        </pc:sldMkLst>
        <pc:spChg chg="mod">
          <ac:chgData name="Yallur,  Prajwal" userId="S::prajwalyallur@kpmg.com::655768e0-6fd1-424d-86b3-66922763de7e" providerId="AD" clId="Web-{43DD1F92-EB88-474D-A3EA-CB01E1695935}" dt="2022-04-01T10:26:37.613" v="80" actId="20577"/>
          <ac:spMkLst>
            <pc:docMk/>
            <pc:sldMk cId="1477137931" sldId="259"/>
            <ac:spMk id="3" creationId="{00000000-0000-0000-0000-000000000000}"/>
          </ac:spMkLst>
        </pc:spChg>
      </pc:sldChg>
    </pc:docChg>
  </pc:docChgLst>
  <pc:docChgLst>
    <pc:chgData name="Fidow, Asha" userId="S::asha.fidow@kpmg.co.uk::068fe67f-e33a-4127-8cfa-ac135f143be4" providerId="AD" clId="Web-{97442258-58FC-4359-8FAA-91F641B14A18}"/>
    <pc:docChg chg="modSld">
      <pc:chgData name="Fidow, Asha" userId="S::asha.fidow@kpmg.co.uk::068fe67f-e33a-4127-8cfa-ac135f143be4" providerId="AD" clId="Web-{97442258-58FC-4359-8FAA-91F641B14A18}" dt="2022-04-01T11:59:30.355" v="4" actId="20577"/>
      <pc:docMkLst>
        <pc:docMk/>
      </pc:docMkLst>
      <pc:sldChg chg="modSp">
        <pc:chgData name="Fidow, Asha" userId="S::asha.fidow@kpmg.co.uk::068fe67f-e33a-4127-8cfa-ac135f143be4" providerId="AD" clId="Web-{97442258-58FC-4359-8FAA-91F641B14A18}" dt="2022-04-01T11:59:30.355" v="4" actId="20577"/>
        <pc:sldMkLst>
          <pc:docMk/>
          <pc:sldMk cId="3992718235" sldId="276"/>
        </pc:sldMkLst>
        <pc:spChg chg="mod">
          <ac:chgData name="Fidow, Asha" userId="S::asha.fidow@kpmg.co.uk::068fe67f-e33a-4127-8cfa-ac135f143be4" providerId="AD" clId="Web-{97442258-58FC-4359-8FAA-91F641B14A18}" dt="2022-04-01T11:59:30.355" v="4" actId="20577"/>
          <ac:spMkLst>
            <pc:docMk/>
            <pc:sldMk cId="3992718235" sldId="276"/>
            <ac:spMk id="2" creationId="{AD79DAEC-E4F9-4544-B349-E68E814255D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goo.gl/QkKa6K" TargetMode="External"/><Relationship Id="rId7" Type="http://schemas.openxmlformats.org/officeDocument/2006/relationships/hyperlink" Target="https://goo.gl/hCfNuo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hyperlink" Target="https://goo.gl/P7HUpq" TargetMode="Externa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hyperlink" Target="https://goo.gl/QkKa6K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goo.gl/hCfNuo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goo.gl/P7HUpq" TargetMode="Externa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Right vertical dark image">
    <p:bg>
      <p:bgPr>
        <a:solidFill>
          <a:srgbClr val="0091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7200" y="1339200"/>
            <a:ext cx="4471333" cy="3510000"/>
          </a:xfrm>
        </p:spPr>
        <p:txBody>
          <a:bodyPr anchor="t" anchorCtr="0"/>
          <a:lstStyle>
            <a:lvl1pPr algn="l">
              <a:defRPr sz="11000"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Title slide – </a:t>
            </a:r>
            <a:br>
              <a:rPr lang="en-GB"/>
            </a:br>
            <a:r>
              <a:rPr lang="en-GB"/>
              <a:t>dark vertical image – </a:t>
            </a:r>
            <a:r>
              <a:rPr lang="en-GB" err="1"/>
              <a:t>rhs</a:t>
            </a:r>
            <a:r>
              <a:rPr lang="en-GB"/>
              <a:t> </a:t>
            </a:r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56000" y="5036400"/>
            <a:ext cx="6163200" cy="216000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759B36-A580-A349-805C-4708B06BC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" y="512752"/>
            <a:ext cx="2255513" cy="41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0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752400" y="1209600"/>
            <a:ext cx="7639200" cy="4594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362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400" y="432000"/>
            <a:ext cx="7639200" cy="518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752400" y="1209600"/>
            <a:ext cx="3726000" cy="4594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665600" y="1209600"/>
            <a:ext cx="3726000" cy="4594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013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OR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400" y="432000"/>
            <a:ext cx="7639200" cy="518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752400" y="1209600"/>
            <a:ext cx="3726000" cy="4594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665600" y="1209600"/>
            <a:ext cx="3726000" cy="45936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chart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6875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HAR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400" y="432000"/>
            <a:ext cx="7639200" cy="518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4665600" y="1209600"/>
            <a:ext cx="3726000" cy="45936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6" name="Chart Placeholder 4"/>
          <p:cNvSpPr>
            <a:spLocks noGrp="1"/>
          </p:cNvSpPr>
          <p:nvPr>
            <p:ph type="chart" sz="quarter" idx="12"/>
          </p:nvPr>
        </p:nvSpPr>
        <p:spPr>
          <a:xfrm>
            <a:off x="752400" y="1209600"/>
            <a:ext cx="3726000" cy="45936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chart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915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CHAR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400" y="432000"/>
            <a:ext cx="7639200" cy="518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752400" y="3607200"/>
            <a:ext cx="7639200" cy="219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752400" y="1209600"/>
            <a:ext cx="7639200" cy="2196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chart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1590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CHAR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400" y="432000"/>
            <a:ext cx="7639200" cy="518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3412800" y="1209600"/>
            <a:ext cx="2354400" cy="21852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6" name="Chart Placeholder 4"/>
          <p:cNvSpPr>
            <a:spLocks noGrp="1"/>
          </p:cNvSpPr>
          <p:nvPr>
            <p:ph type="chart" sz="quarter" idx="12"/>
          </p:nvPr>
        </p:nvSpPr>
        <p:spPr>
          <a:xfrm>
            <a:off x="752400" y="1209600"/>
            <a:ext cx="2390400" cy="21852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752400" y="3607200"/>
            <a:ext cx="2390400" cy="219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6037200" y="1209600"/>
            <a:ext cx="2354400" cy="21852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376800" y="3607200"/>
            <a:ext cx="2390400" cy="219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6001200" y="3607200"/>
            <a:ext cx="2390400" cy="219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8631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400" y="432000"/>
            <a:ext cx="7639200" cy="518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52400" y="1209600"/>
            <a:ext cx="7639200" cy="45936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5409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8642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752400" y="1209600"/>
            <a:ext cx="7639200" cy="4594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5275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FIV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400" y="432000"/>
            <a:ext cx="7639200" cy="518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752400" y="2099425"/>
            <a:ext cx="1407600" cy="37044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310300" y="2099425"/>
            <a:ext cx="1407600" cy="37044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868200" y="2099425"/>
            <a:ext cx="1407600" cy="37044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426100" y="2099425"/>
            <a:ext cx="1407600" cy="37044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746125" y="1222512"/>
            <a:ext cx="1407600" cy="604800"/>
          </a:xfrm>
          <a:prstGeom prst="homePlate">
            <a:avLst>
              <a:gd name="adj" fmla="val 31970"/>
            </a:avLst>
          </a:prstGeom>
          <a:solidFill>
            <a:schemeClr val="tx2"/>
          </a:solidFill>
        </p:spPr>
        <p:txBody>
          <a:bodyPr lIns="54000" tIns="54000" rIns="54000" bIns="54000" anchor="ctr"/>
          <a:lstStyle>
            <a:lvl1pPr algn="l"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GB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05594" y="1222512"/>
            <a:ext cx="1407600" cy="604800"/>
          </a:xfrm>
          <a:prstGeom prst="chevron">
            <a:avLst>
              <a:gd name="adj" fmla="val 31101"/>
            </a:avLst>
          </a:prstGeom>
          <a:solidFill>
            <a:schemeClr val="tx2"/>
          </a:solidFill>
        </p:spPr>
        <p:txBody>
          <a:bodyPr lIns="54000" tIns="54000" rIns="54000" bIns="54000" anchor="ctr"/>
          <a:lstStyle>
            <a:lvl1pPr algn="l"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GB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3865063" y="1222512"/>
            <a:ext cx="1407600" cy="604800"/>
          </a:xfrm>
          <a:prstGeom prst="chevron">
            <a:avLst>
              <a:gd name="adj" fmla="val 31101"/>
            </a:avLst>
          </a:prstGeom>
          <a:solidFill>
            <a:schemeClr val="tx2"/>
          </a:solidFill>
        </p:spPr>
        <p:txBody>
          <a:bodyPr lIns="54000" tIns="54000" rIns="54000" bIns="54000" anchor="ctr"/>
          <a:lstStyle>
            <a:lvl1pPr algn="l"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GB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5424532" y="1222512"/>
            <a:ext cx="1407600" cy="604800"/>
          </a:xfrm>
          <a:prstGeom prst="chevron">
            <a:avLst>
              <a:gd name="adj" fmla="val 31101"/>
            </a:avLst>
          </a:prstGeom>
          <a:solidFill>
            <a:schemeClr val="tx2"/>
          </a:solidFill>
        </p:spPr>
        <p:txBody>
          <a:bodyPr lIns="54000" tIns="54000" rIns="54000" bIns="54000" anchor="ctr"/>
          <a:lstStyle>
            <a:lvl1pPr algn="l"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GB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6984000" y="1222512"/>
            <a:ext cx="1407600" cy="604800"/>
          </a:xfrm>
          <a:prstGeom prst="chevron">
            <a:avLst>
              <a:gd name="adj" fmla="val 31101"/>
            </a:avLst>
          </a:prstGeom>
          <a:solidFill>
            <a:schemeClr val="tx2"/>
          </a:solidFill>
        </p:spPr>
        <p:txBody>
          <a:bodyPr lIns="54000" tIns="54000" rIns="54000" bIns="54000" anchor="ctr"/>
          <a:lstStyle>
            <a:lvl1pPr algn="l"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GB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984000" y="2099425"/>
            <a:ext cx="1407600" cy="37044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065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Left vertical dark image">
    <p:bg>
      <p:bgPr>
        <a:solidFill>
          <a:srgbClr val="0091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16175" y="1339200"/>
            <a:ext cx="4983288" cy="3510000"/>
          </a:xfrm>
        </p:spPr>
        <p:txBody>
          <a:bodyPr anchor="t" anchorCtr="0"/>
          <a:lstStyle>
            <a:lvl1pPr algn="l">
              <a:defRPr sz="11000">
                <a:solidFill>
                  <a:schemeClr val="bg1"/>
                </a:solidFill>
              </a:defRPr>
            </a:lvl1pPr>
          </a:lstStyle>
          <a:p>
            <a:r>
              <a:rPr lang="en-GB"/>
              <a:t>Title slide – dark vertical image – lhs </a:t>
            </a:r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444975" y="5036400"/>
            <a:ext cx="4532400" cy="216000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759B36-A580-A349-805C-4708B06BC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175" y="512752"/>
            <a:ext cx="2255513" cy="41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8063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400" y="432000"/>
            <a:ext cx="7639200" cy="518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752400" y="2099425"/>
            <a:ext cx="1760400" cy="37044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712000" y="2099425"/>
            <a:ext cx="1760400" cy="37044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671600" y="2099425"/>
            <a:ext cx="1760400" cy="37044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631200" y="2099425"/>
            <a:ext cx="1760400" cy="37044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746125" y="1222512"/>
            <a:ext cx="1760400" cy="604800"/>
          </a:xfrm>
          <a:prstGeom prst="homePlate">
            <a:avLst>
              <a:gd name="adj" fmla="val 31970"/>
            </a:avLst>
          </a:prstGeom>
          <a:solidFill>
            <a:schemeClr val="tx2"/>
          </a:solidFill>
        </p:spPr>
        <p:txBody>
          <a:bodyPr lIns="54000" tIns="54000" rIns="54000" bIns="54000" anchor="ctr"/>
          <a:lstStyle>
            <a:lvl1pPr algn="l"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GB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707817" y="1222512"/>
            <a:ext cx="1760400" cy="604800"/>
          </a:xfrm>
          <a:prstGeom prst="chevron">
            <a:avLst>
              <a:gd name="adj" fmla="val 31101"/>
            </a:avLst>
          </a:prstGeom>
          <a:solidFill>
            <a:schemeClr val="tx2"/>
          </a:solidFill>
        </p:spPr>
        <p:txBody>
          <a:bodyPr lIns="54000" tIns="54000" rIns="54000" bIns="54000" anchor="ctr"/>
          <a:lstStyle>
            <a:lvl1pPr algn="l"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GB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4669509" y="1222512"/>
            <a:ext cx="1760400" cy="604800"/>
          </a:xfrm>
          <a:prstGeom prst="chevron">
            <a:avLst>
              <a:gd name="adj" fmla="val 31101"/>
            </a:avLst>
          </a:prstGeom>
          <a:solidFill>
            <a:schemeClr val="tx2"/>
          </a:solidFill>
        </p:spPr>
        <p:txBody>
          <a:bodyPr lIns="54000" tIns="54000" rIns="54000" bIns="54000" anchor="ctr"/>
          <a:lstStyle>
            <a:lvl1pPr algn="l"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GB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6631200" y="1222512"/>
            <a:ext cx="1760400" cy="604800"/>
          </a:xfrm>
          <a:prstGeom prst="chevron">
            <a:avLst>
              <a:gd name="adj" fmla="val 31101"/>
            </a:avLst>
          </a:prstGeom>
          <a:solidFill>
            <a:schemeClr val="tx2"/>
          </a:solidFill>
        </p:spPr>
        <p:txBody>
          <a:bodyPr lIns="54000" tIns="54000" rIns="54000" bIns="54000" anchor="ctr"/>
          <a:lstStyle>
            <a:lvl1pPr algn="l"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2552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WITH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400" y="432000"/>
            <a:ext cx="7639200" cy="518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/>
          </p:nvPr>
        </p:nvSpPr>
        <p:spPr bwMode="gray">
          <a:xfrm>
            <a:off x="3957564" y="2906130"/>
            <a:ext cx="1191600" cy="119205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54000" tIns="54000" rIns="54000" bIns="54000" anchor="ctr" anchorCtr="1">
            <a:noAutofit/>
          </a:bodyPr>
          <a:lstStyle>
            <a:lvl1pPr algn="ctr"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26"/>
          </p:nvPr>
        </p:nvSpPr>
        <p:spPr bwMode="gray">
          <a:xfrm>
            <a:off x="752510" y="1209600"/>
            <a:ext cx="2885771" cy="388800"/>
          </a:xfrm>
          <a:prstGeom prst="rect">
            <a:avLst/>
          </a:prstGeom>
          <a:solidFill>
            <a:schemeClr val="tx2"/>
          </a:solidFill>
          <a:ln w="12700">
            <a:solidFill>
              <a:srgbClr val="00338D"/>
            </a:solidFill>
          </a:ln>
        </p:spPr>
        <p:txBody>
          <a:bodyPr vert="horz" lIns="54000" tIns="54000" rIns="54000" bIns="54000" rtlCol="0" anchor="ctr" anchorCtr="0">
            <a:noAutofit/>
          </a:bodyPr>
          <a:lstStyle>
            <a:lvl1pPr>
              <a:defRPr lang="en-US" sz="1400" b="1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AutoShape 20"/>
          <p:cNvSpPr>
            <a:spLocks noChangeArrowheads="1"/>
          </p:cNvSpPr>
          <p:nvPr userDrawn="1"/>
        </p:nvSpPr>
        <p:spPr bwMode="gray">
          <a:xfrm rot="2700000" flipH="1" flipV="1">
            <a:off x="4963484" y="4009375"/>
            <a:ext cx="396053" cy="359847"/>
          </a:xfrm>
          <a:prstGeom prst="rightArrow">
            <a:avLst>
              <a:gd name="adj1" fmla="val 63333"/>
              <a:gd name="adj2" fmla="val 49582"/>
            </a:avLst>
          </a:prstGeom>
          <a:solidFill>
            <a:srgbClr val="00338D"/>
          </a:solidFill>
          <a:ln w="6350" algn="ctr">
            <a:noFill/>
            <a:miter lim="800000"/>
            <a:headEnd/>
            <a:tailEnd/>
          </a:ln>
          <a:effectLst/>
        </p:spPr>
        <p:txBody>
          <a:bodyPr rot="10800000" wrap="none" anchor="ctr">
            <a:noAutofit/>
          </a:bodyPr>
          <a:lstStyle/>
          <a:p>
            <a:endParaRPr lang="en-CA" sz="1400">
              <a:solidFill>
                <a:srgbClr val="483698"/>
              </a:solidFill>
              <a:latin typeface="+mn-lt"/>
            </a:endParaRPr>
          </a:p>
        </p:txBody>
      </p:sp>
      <p:sp>
        <p:nvSpPr>
          <p:cNvPr id="25" name="AutoShape 20"/>
          <p:cNvSpPr>
            <a:spLocks noChangeArrowheads="1"/>
          </p:cNvSpPr>
          <p:nvPr userDrawn="1"/>
        </p:nvSpPr>
        <p:spPr bwMode="gray">
          <a:xfrm rot="18900000" flipV="1">
            <a:off x="3749594" y="4014666"/>
            <a:ext cx="408055" cy="349264"/>
          </a:xfrm>
          <a:prstGeom prst="rightArrow">
            <a:avLst>
              <a:gd name="adj1" fmla="val 63333"/>
              <a:gd name="adj2" fmla="val 49582"/>
            </a:avLst>
          </a:prstGeom>
          <a:solidFill>
            <a:schemeClr val="tx2"/>
          </a:solidFill>
          <a:ln w="6350" algn="ctr">
            <a:noFill/>
            <a:miter lim="800000"/>
            <a:headEnd/>
            <a:tailEnd/>
          </a:ln>
          <a:effectLst/>
        </p:spPr>
        <p:txBody>
          <a:bodyPr rot="10800000" wrap="none" anchor="ctr">
            <a:noAutofit/>
          </a:bodyPr>
          <a:lstStyle/>
          <a:p>
            <a:endParaRPr lang="en-CA" sz="1400">
              <a:solidFill>
                <a:srgbClr val="483698"/>
              </a:solidFill>
              <a:latin typeface="+mn-lt"/>
            </a:endParaRPr>
          </a:p>
        </p:txBody>
      </p:sp>
      <p:sp>
        <p:nvSpPr>
          <p:cNvPr id="26" name="Text Placeholder 20"/>
          <p:cNvSpPr>
            <a:spLocks noGrp="1"/>
          </p:cNvSpPr>
          <p:nvPr>
            <p:ph type="body" sz="quarter" idx="48"/>
          </p:nvPr>
        </p:nvSpPr>
        <p:spPr bwMode="gray">
          <a:xfrm>
            <a:off x="752510" y="3970800"/>
            <a:ext cx="2885771" cy="388800"/>
          </a:xfrm>
          <a:prstGeom prst="rect">
            <a:avLst/>
          </a:prstGeom>
          <a:solidFill>
            <a:schemeClr val="tx2"/>
          </a:solidFill>
          <a:ln w="12700">
            <a:solidFill>
              <a:srgbClr val="00338D"/>
            </a:solidFill>
          </a:ln>
        </p:spPr>
        <p:txBody>
          <a:bodyPr vert="horz" lIns="54000" tIns="54000" rIns="54000" bIns="54000" rtlCol="0" anchor="ctr" anchorCtr="0">
            <a:noAutofit/>
          </a:bodyPr>
          <a:lstStyle>
            <a:lvl1pPr>
              <a:defRPr lang="en-US" sz="1400" b="1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Text Placeholder 20"/>
          <p:cNvSpPr>
            <a:spLocks noGrp="1"/>
          </p:cNvSpPr>
          <p:nvPr>
            <p:ph type="body" sz="quarter" idx="50"/>
          </p:nvPr>
        </p:nvSpPr>
        <p:spPr bwMode="gray">
          <a:xfrm>
            <a:off x="5508000" y="1209600"/>
            <a:ext cx="2885771" cy="388800"/>
          </a:xfrm>
          <a:prstGeom prst="rect">
            <a:avLst/>
          </a:prstGeom>
          <a:solidFill>
            <a:schemeClr val="tx2"/>
          </a:solidFill>
          <a:ln w="12700">
            <a:solidFill>
              <a:srgbClr val="00338D"/>
            </a:solidFill>
          </a:ln>
        </p:spPr>
        <p:txBody>
          <a:bodyPr vert="horz" lIns="54000" tIns="54000" rIns="54000" bIns="54000" rtlCol="0" anchor="ctr" anchorCtr="0">
            <a:noAutofit/>
          </a:bodyPr>
          <a:lstStyle>
            <a:lvl1pPr>
              <a:defRPr lang="en-US" sz="1400" b="1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8" name="Text Placeholder 20"/>
          <p:cNvSpPr>
            <a:spLocks noGrp="1"/>
          </p:cNvSpPr>
          <p:nvPr>
            <p:ph type="body" sz="quarter" idx="52"/>
          </p:nvPr>
        </p:nvSpPr>
        <p:spPr bwMode="gray">
          <a:xfrm>
            <a:off x="5508000" y="3970800"/>
            <a:ext cx="2885771" cy="388800"/>
          </a:xfrm>
          <a:prstGeom prst="rect">
            <a:avLst/>
          </a:prstGeom>
          <a:solidFill>
            <a:srgbClr val="00338D"/>
          </a:solidFill>
          <a:ln w="12700">
            <a:solidFill>
              <a:srgbClr val="00338D"/>
            </a:solidFill>
          </a:ln>
        </p:spPr>
        <p:txBody>
          <a:bodyPr vert="horz" lIns="54000" tIns="54000" rIns="54000" bIns="54000" rtlCol="0" anchor="ctr" anchorCtr="0">
            <a:noAutofit/>
          </a:bodyPr>
          <a:lstStyle>
            <a:lvl1pPr>
              <a:defRPr lang="en-US" sz="1400" b="1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9" name="AutoShape 20"/>
          <p:cNvSpPr>
            <a:spLocks noChangeArrowheads="1"/>
          </p:cNvSpPr>
          <p:nvPr userDrawn="1"/>
        </p:nvSpPr>
        <p:spPr bwMode="gray">
          <a:xfrm rot="2700000">
            <a:off x="3762968" y="2667998"/>
            <a:ext cx="382279" cy="377055"/>
          </a:xfrm>
          <a:prstGeom prst="rightArrow">
            <a:avLst>
              <a:gd name="adj1" fmla="val 63333"/>
              <a:gd name="adj2" fmla="val 49582"/>
            </a:avLst>
          </a:prstGeom>
          <a:solidFill>
            <a:schemeClr val="tx2"/>
          </a:solidFill>
          <a:ln w="6350" algn="ctr">
            <a:noFill/>
            <a:miter lim="800000"/>
            <a:headEnd/>
            <a:tailEnd/>
          </a:ln>
          <a:effectLst/>
        </p:spPr>
        <p:txBody>
          <a:bodyPr rot="10800000" wrap="none" anchor="ctr">
            <a:noAutofit/>
          </a:bodyPr>
          <a:lstStyle/>
          <a:p>
            <a:endParaRPr lang="en-CA" sz="1400">
              <a:solidFill>
                <a:srgbClr val="483698"/>
              </a:solidFill>
              <a:latin typeface="+mn-lt"/>
            </a:endParaRPr>
          </a:p>
        </p:txBody>
      </p:sp>
      <p:sp>
        <p:nvSpPr>
          <p:cNvPr id="30" name="AutoShape 20"/>
          <p:cNvSpPr>
            <a:spLocks noChangeArrowheads="1"/>
          </p:cNvSpPr>
          <p:nvPr userDrawn="1"/>
        </p:nvSpPr>
        <p:spPr bwMode="gray">
          <a:xfrm rot="18900000" flipH="1">
            <a:off x="4964093" y="2673543"/>
            <a:ext cx="393864" cy="365965"/>
          </a:xfrm>
          <a:prstGeom prst="rightArrow">
            <a:avLst>
              <a:gd name="adj1" fmla="val 63333"/>
              <a:gd name="adj2" fmla="val 49582"/>
            </a:avLst>
          </a:prstGeom>
          <a:solidFill>
            <a:schemeClr val="tx2"/>
          </a:solidFill>
          <a:ln w="6350" algn="ctr">
            <a:noFill/>
            <a:miter lim="800000"/>
            <a:headEnd/>
            <a:tailEnd/>
          </a:ln>
          <a:effectLst/>
        </p:spPr>
        <p:txBody>
          <a:bodyPr rot="10800000" wrap="none" anchor="ctr">
            <a:noAutofit/>
          </a:bodyPr>
          <a:lstStyle/>
          <a:p>
            <a:endParaRPr lang="en-CA" sz="1400">
              <a:solidFill>
                <a:srgbClr val="483698"/>
              </a:solidFill>
              <a:latin typeface="+mn-lt"/>
            </a:endParaRPr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53"/>
          </p:nvPr>
        </p:nvSpPr>
        <p:spPr>
          <a:xfrm>
            <a:off x="752510" y="1598400"/>
            <a:ext cx="2887200" cy="1447300"/>
          </a:xfrm>
          <a:ln w="12700">
            <a:solidFill>
              <a:schemeClr val="tx2"/>
            </a:solidFill>
          </a:ln>
        </p:spPr>
        <p:txBody>
          <a:bodyPr lIns="54000" tIns="54000" rIns="54000" bIns="54000">
            <a:noAutofit/>
          </a:bodyPr>
          <a:lstStyle>
            <a:lvl1pPr>
              <a:defRPr sz="1400">
                <a:latin typeface="+mn-lt"/>
              </a:defRPr>
            </a:lvl1pPr>
            <a:lvl2pPr>
              <a:defRPr sz="1400">
                <a:latin typeface="+mn-lt"/>
              </a:defRPr>
            </a:lvl2pPr>
            <a:lvl3pPr>
              <a:defRPr sz="14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54"/>
          </p:nvPr>
        </p:nvSpPr>
        <p:spPr>
          <a:xfrm>
            <a:off x="752510" y="4355784"/>
            <a:ext cx="2887200" cy="1447300"/>
          </a:xfrm>
          <a:ln w="12700">
            <a:solidFill>
              <a:schemeClr val="tx2"/>
            </a:solidFill>
          </a:ln>
        </p:spPr>
        <p:txBody>
          <a:bodyPr lIns="54000" tIns="54000" rIns="54000" bIns="54000">
            <a:noAutofit/>
          </a:bodyPr>
          <a:lstStyle>
            <a:lvl1pPr>
              <a:defRPr sz="1400">
                <a:latin typeface="+mn-lt"/>
              </a:defRPr>
            </a:lvl1pPr>
            <a:lvl2pPr>
              <a:defRPr sz="1400">
                <a:latin typeface="+mn-lt"/>
              </a:defRPr>
            </a:lvl2pPr>
            <a:lvl3pPr>
              <a:defRPr sz="14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55"/>
          </p:nvPr>
        </p:nvSpPr>
        <p:spPr>
          <a:xfrm>
            <a:off x="5506571" y="1598400"/>
            <a:ext cx="2887200" cy="1447300"/>
          </a:xfrm>
          <a:ln w="12700">
            <a:solidFill>
              <a:schemeClr val="tx2"/>
            </a:solidFill>
          </a:ln>
        </p:spPr>
        <p:txBody>
          <a:bodyPr lIns="54000" tIns="54000" rIns="54000" bIns="54000">
            <a:noAutofit/>
          </a:bodyPr>
          <a:lstStyle>
            <a:lvl1pPr>
              <a:defRPr sz="1400">
                <a:latin typeface="+mn-lt"/>
              </a:defRPr>
            </a:lvl1pPr>
            <a:lvl2pPr>
              <a:defRPr sz="1400">
                <a:latin typeface="+mn-lt"/>
              </a:defRPr>
            </a:lvl2pPr>
            <a:lvl3pPr>
              <a:defRPr sz="14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56"/>
          </p:nvPr>
        </p:nvSpPr>
        <p:spPr>
          <a:xfrm>
            <a:off x="5506571" y="4355784"/>
            <a:ext cx="2887200" cy="1447300"/>
          </a:xfrm>
          <a:ln w="12700">
            <a:solidFill>
              <a:schemeClr val="tx2"/>
            </a:solidFill>
          </a:ln>
        </p:spPr>
        <p:txBody>
          <a:bodyPr lIns="54000" tIns="54000" rIns="54000" bIns="54000">
            <a:noAutofit/>
          </a:bodyPr>
          <a:lstStyle>
            <a:lvl1pPr>
              <a:defRPr sz="1400">
                <a:latin typeface="+mn-lt"/>
              </a:defRPr>
            </a:lvl1pPr>
            <a:lvl2pPr>
              <a:defRPr sz="1400">
                <a:latin typeface="+mn-lt"/>
              </a:defRPr>
            </a:lvl2pPr>
            <a:lvl3pPr>
              <a:defRPr sz="14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6797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400" y="432000"/>
            <a:ext cx="7639200" cy="518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752400" y="1609825"/>
            <a:ext cx="3726000" cy="4194000"/>
          </a:xfrm>
          <a:ln w="12700">
            <a:solidFill>
              <a:schemeClr val="tx2"/>
            </a:solidFill>
          </a:ln>
        </p:spPr>
        <p:txBody>
          <a:bodyPr lIns="54000" tIns="54000" rIns="54000" bIns="54000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752400" y="1218880"/>
            <a:ext cx="3726000" cy="38880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lIns="54000" tIns="54000" rIns="54000" bIns="54000" anchor="ctr"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4665600" y="1609825"/>
            <a:ext cx="3726000" cy="4194000"/>
          </a:xfrm>
          <a:ln w="12700">
            <a:solidFill>
              <a:schemeClr val="tx2"/>
            </a:solidFill>
          </a:ln>
        </p:spPr>
        <p:txBody>
          <a:bodyPr lIns="54000" tIns="54000" rIns="54000" bIns="54000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4665600" y="1218880"/>
            <a:ext cx="3726000" cy="38880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lIns="54000" tIns="54000" rIns="54000" bIns="54000" anchor="ctr"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98808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400" y="432000"/>
            <a:ext cx="7639200" cy="518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752400" y="1609825"/>
            <a:ext cx="3726000" cy="1785600"/>
          </a:xfrm>
          <a:ln w="12700">
            <a:solidFill>
              <a:schemeClr val="tx2"/>
            </a:solidFill>
          </a:ln>
        </p:spPr>
        <p:txBody>
          <a:bodyPr lIns="54000" tIns="54000" rIns="54000" bIns="54000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752400" y="1218880"/>
            <a:ext cx="3726000" cy="38880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lIns="54000" tIns="54000" rIns="54000" bIns="54000" anchor="ctr"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4665600" y="1609825"/>
            <a:ext cx="3726000" cy="1785600"/>
          </a:xfrm>
          <a:ln w="12700">
            <a:solidFill>
              <a:schemeClr val="tx2"/>
            </a:solidFill>
          </a:ln>
        </p:spPr>
        <p:txBody>
          <a:bodyPr lIns="54000" tIns="54000" rIns="54000" bIns="54000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4665600" y="1218880"/>
            <a:ext cx="3726000" cy="38880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lIns="54000" tIns="54000" rIns="54000" bIns="54000" anchor="ctr"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752400" y="4019650"/>
            <a:ext cx="3726000" cy="1785600"/>
          </a:xfrm>
          <a:ln w="12700">
            <a:solidFill>
              <a:schemeClr val="tx2"/>
            </a:solidFill>
          </a:ln>
        </p:spPr>
        <p:txBody>
          <a:bodyPr lIns="54000" tIns="54000" rIns="54000" bIns="54000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4"/>
          </p:nvPr>
        </p:nvSpPr>
        <p:spPr>
          <a:xfrm>
            <a:off x="752400" y="3628705"/>
            <a:ext cx="3726000" cy="38880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lIns="54000" tIns="54000" rIns="54000" bIns="54000" anchor="ctr"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5"/>
          </p:nvPr>
        </p:nvSpPr>
        <p:spPr>
          <a:xfrm>
            <a:off x="4665600" y="4019650"/>
            <a:ext cx="3726000" cy="1785600"/>
          </a:xfrm>
          <a:ln w="12700">
            <a:solidFill>
              <a:schemeClr val="tx2"/>
            </a:solidFill>
          </a:ln>
        </p:spPr>
        <p:txBody>
          <a:bodyPr lIns="54000" tIns="54000" rIns="54000" bIns="54000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6"/>
          </p:nvPr>
        </p:nvSpPr>
        <p:spPr>
          <a:xfrm>
            <a:off x="4665600" y="3628705"/>
            <a:ext cx="3726000" cy="38880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lIns="54000" tIns="54000" rIns="54000" bIns="54000" anchor="ctr"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88508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44800" y="1346400"/>
            <a:ext cx="6192000" cy="3510000"/>
          </a:xfrm>
        </p:spPr>
        <p:txBody>
          <a:bodyPr anchor="t" anchorCtr="0"/>
          <a:lstStyle>
            <a:lvl1pPr algn="l">
              <a:defRPr sz="11000">
                <a:solidFill>
                  <a:schemeClr val="bg1"/>
                </a:solidFill>
              </a:defRPr>
            </a:lvl1pPr>
          </a:lstStyle>
          <a:p>
            <a:r>
              <a:rPr lang="en-GB"/>
              <a:t>Section divider one title style</a:t>
            </a:r>
            <a:endParaRPr lang="en-US"/>
          </a:p>
        </p:txBody>
      </p:sp>
      <p:sp>
        <p:nvSpPr>
          <p:cNvPr id="4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587731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rgbClr val="00338D"/>
          </a:solidFill>
        </p:spPr>
        <p:txBody>
          <a:bodyPr wrap="square" lIns="0" tIns="0" rIns="0" bIns="0" rtlCol="0">
            <a:noAutofit/>
          </a:bodyPr>
          <a:lstStyle/>
          <a:p>
            <a:endParaRPr sz="1800">
              <a:latin typeface="Arial" panose="020B0604020202020204" pitchFamily="34" charset="0"/>
            </a:endParaRP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064100" y="5036400"/>
            <a:ext cx="6172700" cy="216000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759B36-A580-A349-805C-4708B06BC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800" y="519952"/>
            <a:ext cx="2255513" cy="41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3091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2">
    <p:bg>
      <p:bgPr>
        <a:solidFill>
          <a:srgbClr val="6D20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44800" y="1346400"/>
            <a:ext cx="6192000" cy="3510000"/>
          </a:xfrm>
        </p:spPr>
        <p:txBody>
          <a:bodyPr anchor="t" anchorCtr="0"/>
          <a:lstStyle>
            <a:lvl1pPr algn="l">
              <a:defRPr sz="11000">
                <a:solidFill>
                  <a:schemeClr val="bg1"/>
                </a:solidFill>
              </a:defRPr>
            </a:lvl1pPr>
          </a:lstStyle>
          <a:p>
            <a:r>
              <a:rPr lang="en-GB"/>
              <a:t>Section divider two title style</a:t>
            </a:r>
            <a:endParaRPr lang="en-US"/>
          </a:p>
        </p:txBody>
      </p:sp>
      <p:sp>
        <p:nvSpPr>
          <p:cNvPr id="4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587731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rgbClr val="00A3A1"/>
          </a:solidFill>
        </p:spPr>
        <p:txBody>
          <a:bodyPr wrap="square" lIns="0" tIns="0" rIns="0" bIns="0" rtlCol="0">
            <a:noAutofit/>
          </a:bodyPr>
          <a:lstStyle/>
          <a:p>
            <a:endParaRPr sz="1800">
              <a:latin typeface="Arial" panose="020B0604020202020204" pitchFamily="34" charset="0"/>
            </a:endParaRP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064100" y="5036400"/>
            <a:ext cx="6172700" cy="216000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759B36-A580-A349-805C-4708B06BC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800" y="519952"/>
            <a:ext cx="2255513" cy="41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4184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44800" y="1346400"/>
            <a:ext cx="6192000" cy="3510000"/>
          </a:xfrm>
        </p:spPr>
        <p:txBody>
          <a:bodyPr anchor="t" anchorCtr="0"/>
          <a:lstStyle>
            <a:lvl1pPr algn="l">
              <a:defRPr sz="11000">
                <a:solidFill>
                  <a:schemeClr val="bg1"/>
                </a:solidFill>
              </a:defRPr>
            </a:lvl1pPr>
          </a:lstStyle>
          <a:p>
            <a:r>
              <a:rPr lang="en-GB"/>
              <a:t>Section divider three title style</a:t>
            </a:r>
            <a:endParaRPr lang="en-US"/>
          </a:p>
        </p:txBody>
      </p:sp>
      <p:sp>
        <p:nvSpPr>
          <p:cNvPr id="4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587731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 sz="1800">
              <a:latin typeface="Arial" panose="020B0604020202020204" pitchFamily="34" charset="0"/>
            </a:endParaRP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064100" y="5036400"/>
            <a:ext cx="6172700" cy="216000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759B36-A580-A349-805C-4708B06BC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800" y="519952"/>
            <a:ext cx="2255513" cy="41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9186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4">
    <p:bg>
      <p:bgPr>
        <a:solidFill>
          <a:srgbClr val="00A3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44800" y="1346400"/>
            <a:ext cx="6192000" cy="3510000"/>
          </a:xfrm>
        </p:spPr>
        <p:txBody>
          <a:bodyPr anchor="t" anchorCtr="0"/>
          <a:lstStyle>
            <a:lvl1pPr algn="l">
              <a:defRPr sz="11000">
                <a:solidFill>
                  <a:schemeClr val="bg1"/>
                </a:solidFill>
              </a:defRPr>
            </a:lvl1pPr>
          </a:lstStyle>
          <a:p>
            <a:r>
              <a:rPr lang="en-GB"/>
              <a:t>Section divider four title style</a:t>
            </a:r>
            <a:endParaRPr lang="en-US"/>
          </a:p>
        </p:txBody>
      </p:sp>
      <p:sp>
        <p:nvSpPr>
          <p:cNvPr id="4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587731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rgbClr val="470A68"/>
          </a:solidFill>
        </p:spPr>
        <p:txBody>
          <a:bodyPr wrap="square" lIns="0" tIns="0" rIns="0" bIns="0" rtlCol="0">
            <a:noAutofit/>
          </a:bodyPr>
          <a:lstStyle/>
          <a:p>
            <a:endParaRPr sz="1800">
              <a:latin typeface="Arial" panose="020B0604020202020204" pitchFamily="34" charset="0"/>
            </a:endParaRP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064100" y="5036400"/>
            <a:ext cx="6172700" cy="216000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759B36-A580-A349-805C-4708B06BC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800" y="519952"/>
            <a:ext cx="2255513" cy="41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885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OLOR PALE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2400" y="432000"/>
            <a:ext cx="7639200" cy="518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Colors</a:t>
            </a:r>
          </a:p>
        </p:txBody>
      </p:sp>
      <p:grpSp>
        <p:nvGrpSpPr>
          <p:cNvPr id="52" name="Group 51"/>
          <p:cNvGrpSpPr/>
          <p:nvPr userDrawn="1"/>
        </p:nvGrpSpPr>
        <p:grpSpPr>
          <a:xfrm>
            <a:off x="752400" y="1430719"/>
            <a:ext cx="7639200" cy="4323905"/>
            <a:chOff x="752400" y="1211263"/>
            <a:chExt cx="7647063" cy="4594225"/>
          </a:xfrm>
        </p:grpSpPr>
        <p:sp>
          <p:nvSpPr>
            <p:cNvPr id="53" name="TextBox 52"/>
            <p:cNvSpPr txBox="1"/>
            <p:nvPr userDrawn="1"/>
          </p:nvSpPr>
          <p:spPr>
            <a:xfrm>
              <a:off x="752400" y="1211263"/>
              <a:ext cx="828675" cy="504825"/>
            </a:xfrm>
            <a:prstGeom prst="rect">
              <a:avLst/>
            </a:prstGeom>
            <a:noFill/>
          </p:spPr>
          <p:txBody>
            <a:bodyPr wrap="square" lIns="0" tIns="0" rIns="54007" bIns="0" rtlCol="0">
              <a:noAutofit/>
            </a:bodyPr>
            <a:lstStyle/>
            <a:p>
              <a:r>
                <a:rPr lang="en-GB" sz="1000" b="1">
                  <a:solidFill>
                    <a:schemeClr val="tx2"/>
                  </a:solidFill>
                </a:rPr>
                <a:t>Primary</a:t>
              </a:r>
            </a:p>
          </p:txBody>
        </p:sp>
        <p:sp>
          <p:nvSpPr>
            <p:cNvPr id="54" name="TextBox 53"/>
            <p:cNvSpPr txBox="1"/>
            <p:nvPr userDrawn="1"/>
          </p:nvSpPr>
          <p:spPr>
            <a:xfrm>
              <a:off x="752400" y="2257893"/>
              <a:ext cx="898425" cy="504825"/>
            </a:xfrm>
            <a:prstGeom prst="rect">
              <a:avLst/>
            </a:prstGeom>
            <a:noFill/>
          </p:spPr>
          <p:txBody>
            <a:bodyPr wrap="square" lIns="0" tIns="0" rIns="54007" bIns="0" rtlCol="0">
              <a:noAutofit/>
            </a:bodyPr>
            <a:lstStyle/>
            <a:p>
              <a:r>
                <a:rPr lang="en-GB" sz="1000" b="1">
                  <a:solidFill>
                    <a:schemeClr val="tx2"/>
                  </a:solidFill>
                </a:rPr>
                <a:t>Secondary</a:t>
              </a:r>
            </a:p>
          </p:txBody>
        </p:sp>
        <p:sp>
          <p:nvSpPr>
            <p:cNvPr id="55" name="TextBox 54"/>
            <p:cNvSpPr txBox="1"/>
            <p:nvPr userDrawn="1"/>
          </p:nvSpPr>
          <p:spPr>
            <a:xfrm>
              <a:off x="752400" y="3304523"/>
              <a:ext cx="898425" cy="504825"/>
            </a:xfrm>
            <a:prstGeom prst="rect">
              <a:avLst/>
            </a:prstGeom>
            <a:noFill/>
          </p:spPr>
          <p:txBody>
            <a:bodyPr wrap="square" lIns="0" tIns="0" rIns="54007" bIns="0" rtlCol="0">
              <a:noAutofit/>
            </a:bodyPr>
            <a:lstStyle/>
            <a:p>
              <a:r>
                <a:rPr lang="en-GB" sz="1000" b="1">
                  <a:solidFill>
                    <a:schemeClr val="tx2"/>
                  </a:solidFill>
                </a:rPr>
                <a:t>Tertiary</a:t>
              </a:r>
            </a:p>
          </p:txBody>
        </p:sp>
        <p:sp>
          <p:nvSpPr>
            <p:cNvPr id="56" name="Rectangle 55"/>
            <p:cNvSpPr/>
            <p:nvPr userDrawn="1"/>
          </p:nvSpPr>
          <p:spPr>
            <a:xfrm>
              <a:off x="1566545" y="1211263"/>
              <a:ext cx="900000" cy="720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900">
                  <a:solidFill>
                    <a:schemeClr val="bg1"/>
                  </a:solidFill>
                </a:rPr>
                <a:t>KPMG Blue</a:t>
              </a:r>
            </a:p>
            <a:p>
              <a:pPr algn="ctr"/>
              <a:r>
                <a:rPr lang="en-GB" sz="900">
                  <a:solidFill>
                    <a:schemeClr val="bg1"/>
                  </a:solidFill>
                </a:rPr>
                <a:t>0 / 51 / 141</a:t>
              </a:r>
            </a:p>
          </p:txBody>
        </p:sp>
        <p:sp>
          <p:nvSpPr>
            <p:cNvPr id="57" name="Rectangle 56"/>
            <p:cNvSpPr/>
            <p:nvPr userDrawn="1"/>
          </p:nvSpPr>
          <p:spPr>
            <a:xfrm>
              <a:off x="2555365" y="1211263"/>
              <a:ext cx="900000" cy="720000"/>
            </a:xfrm>
            <a:prstGeom prst="rect">
              <a:avLst/>
            </a:prstGeom>
            <a:solidFill>
              <a:srgbClr val="005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900">
                  <a:solidFill>
                    <a:schemeClr val="bg1"/>
                  </a:solidFill>
                </a:rPr>
                <a:t>Medium Blue</a:t>
              </a:r>
            </a:p>
            <a:p>
              <a:pPr algn="ctr"/>
              <a:r>
                <a:rPr lang="en-GB" sz="900">
                  <a:solidFill>
                    <a:schemeClr val="bg1"/>
                  </a:solidFill>
                </a:rPr>
                <a:t>0 / 94 / 184</a:t>
              </a:r>
            </a:p>
          </p:txBody>
        </p:sp>
        <p:sp>
          <p:nvSpPr>
            <p:cNvPr id="58" name="Rectangle 57"/>
            <p:cNvSpPr/>
            <p:nvPr userDrawn="1"/>
          </p:nvSpPr>
          <p:spPr>
            <a:xfrm>
              <a:off x="3544185" y="1211263"/>
              <a:ext cx="900000" cy="72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900">
                  <a:solidFill>
                    <a:schemeClr val="bg1"/>
                  </a:solidFill>
                </a:rPr>
                <a:t>Light Blue</a:t>
              </a:r>
            </a:p>
            <a:p>
              <a:pPr algn="ctr"/>
              <a:r>
                <a:rPr lang="en-GB" sz="900">
                  <a:solidFill>
                    <a:schemeClr val="bg1"/>
                  </a:solidFill>
                </a:rPr>
                <a:t>0 / 145 / 218</a:t>
              </a:r>
            </a:p>
          </p:txBody>
        </p:sp>
        <p:sp>
          <p:nvSpPr>
            <p:cNvPr id="59" name="Rectangle 58"/>
            <p:cNvSpPr/>
            <p:nvPr userDrawn="1"/>
          </p:nvSpPr>
          <p:spPr>
            <a:xfrm>
              <a:off x="1566545" y="2257893"/>
              <a:ext cx="900000" cy="720000"/>
            </a:xfrm>
            <a:prstGeom prst="rect">
              <a:avLst/>
            </a:prstGeom>
            <a:solidFill>
              <a:srgbClr val="4836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900">
                  <a:solidFill>
                    <a:schemeClr val="bg1"/>
                  </a:solidFill>
                </a:rPr>
                <a:t>Violet</a:t>
              </a:r>
            </a:p>
            <a:p>
              <a:pPr algn="ctr"/>
              <a:r>
                <a:rPr lang="en-GB" sz="900">
                  <a:solidFill>
                    <a:schemeClr val="bg1"/>
                  </a:solidFill>
                </a:rPr>
                <a:t>72 / 54 / 152</a:t>
              </a:r>
            </a:p>
          </p:txBody>
        </p:sp>
        <p:sp>
          <p:nvSpPr>
            <p:cNvPr id="60" name="Rectangle 59"/>
            <p:cNvSpPr/>
            <p:nvPr userDrawn="1"/>
          </p:nvSpPr>
          <p:spPr>
            <a:xfrm>
              <a:off x="2555365" y="2257893"/>
              <a:ext cx="900000" cy="720000"/>
            </a:xfrm>
            <a:prstGeom prst="rect">
              <a:avLst/>
            </a:prstGeom>
            <a:solidFill>
              <a:srgbClr val="470A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900">
                  <a:solidFill>
                    <a:schemeClr val="bg1"/>
                  </a:solidFill>
                </a:rPr>
                <a:t>Purple</a:t>
              </a:r>
            </a:p>
            <a:p>
              <a:pPr algn="ctr"/>
              <a:r>
                <a:rPr lang="en-GB" sz="900">
                  <a:solidFill>
                    <a:schemeClr val="bg1"/>
                  </a:solidFill>
                </a:rPr>
                <a:t>71 / 10 / 104</a:t>
              </a:r>
            </a:p>
          </p:txBody>
        </p:sp>
        <p:sp>
          <p:nvSpPr>
            <p:cNvPr id="61" name="Rectangle 60"/>
            <p:cNvSpPr/>
            <p:nvPr userDrawn="1"/>
          </p:nvSpPr>
          <p:spPr>
            <a:xfrm>
              <a:off x="3544185" y="2257893"/>
              <a:ext cx="900000" cy="720000"/>
            </a:xfrm>
            <a:prstGeom prst="rect">
              <a:avLst/>
            </a:prstGeom>
            <a:solidFill>
              <a:srgbClr val="6D2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900">
                  <a:solidFill>
                    <a:schemeClr val="bg1"/>
                  </a:solidFill>
                </a:rPr>
                <a:t>Light Purple</a:t>
              </a:r>
            </a:p>
            <a:p>
              <a:pPr algn="ctr"/>
              <a:r>
                <a:rPr lang="en-GB" sz="900">
                  <a:solidFill>
                    <a:schemeClr val="bg1"/>
                  </a:solidFill>
                </a:rPr>
                <a:t>109 / 32 / 119</a:t>
              </a:r>
            </a:p>
          </p:txBody>
        </p:sp>
        <p:sp>
          <p:nvSpPr>
            <p:cNvPr id="62" name="Rectangle 61"/>
            <p:cNvSpPr/>
            <p:nvPr userDrawn="1"/>
          </p:nvSpPr>
          <p:spPr>
            <a:xfrm>
              <a:off x="4533005" y="2257893"/>
              <a:ext cx="900000" cy="720000"/>
            </a:xfrm>
            <a:prstGeom prst="rect">
              <a:avLst/>
            </a:prstGeom>
            <a:solidFill>
              <a:srgbClr val="00A3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900">
                  <a:solidFill>
                    <a:schemeClr val="bg1"/>
                  </a:solidFill>
                </a:rPr>
                <a:t>Green</a:t>
              </a:r>
            </a:p>
            <a:p>
              <a:pPr algn="ctr"/>
              <a:r>
                <a:rPr lang="en-GB" sz="900">
                  <a:solidFill>
                    <a:schemeClr val="bg1"/>
                  </a:solidFill>
                </a:rPr>
                <a:t>0 / 163 / 161</a:t>
              </a:r>
            </a:p>
          </p:txBody>
        </p:sp>
        <p:sp>
          <p:nvSpPr>
            <p:cNvPr id="63" name="Rectangle 62"/>
            <p:cNvSpPr/>
            <p:nvPr userDrawn="1"/>
          </p:nvSpPr>
          <p:spPr>
            <a:xfrm>
              <a:off x="1566545" y="3304523"/>
              <a:ext cx="900000" cy="720000"/>
            </a:xfrm>
            <a:prstGeom prst="rect">
              <a:avLst/>
            </a:prstGeom>
            <a:solidFill>
              <a:srgbClr val="009A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900">
                  <a:solidFill>
                    <a:schemeClr val="bg1"/>
                  </a:solidFill>
                </a:rPr>
                <a:t>Dark Green</a:t>
              </a:r>
            </a:p>
            <a:p>
              <a:pPr algn="ctr"/>
              <a:r>
                <a:rPr lang="en-GB" sz="900">
                  <a:solidFill>
                    <a:schemeClr val="bg1"/>
                  </a:solidFill>
                </a:rPr>
                <a:t>0 / 154 / 68</a:t>
              </a:r>
            </a:p>
          </p:txBody>
        </p:sp>
        <p:sp>
          <p:nvSpPr>
            <p:cNvPr id="64" name="Rectangle 63"/>
            <p:cNvSpPr/>
            <p:nvPr userDrawn="1"/>
          </p:nvSpPr>
          <p:spPr>
            <a:xfrm>
              <a:off x="2555365" y="3304523"/>
              <a:ext cx="900000" cy="720000"/>
            </a:xfrm>
            <a:prstGeom prst="rect">
              <a:avLst/>
            </a:prstGeom>
            <a:solidFill>
              <a:srgbClr val="43B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900">
                  <a:solidFill>
                    <a:schemeClr val="bg1"/>
                  </a:solidFill>
                </a:rPr>
                <a:t>Light Green</a:t>
              </a:r>
            </a:p>
            <a:p>
              <a:pPr algn="ctr"/>
              <a:r>
                <a:rPr lang="en-GB" sz="900">
                  <a:solidFill>
                    <a:schemeClr val="bg1"/>
                  </a:solidFill>
                </a:rPr>
                <a:t>67 / 176 / 42</a:t>
              </a:r>
            </a:p>
          </p:txBody>
        </p:sp>
        <p:sp>
          <p:nvSpPr>
            <p:cNvPr id="65" name="Rectangle 64"/>
            <p:cNvSpPr/>
            <p:nvPr userDrawn="1"/>
          </p:nvSpPr>
          <p:spPr>
            <a:xfrm>
              <a:off x="3544185" y="3304523"/>
              <a:ext cx="900000" cy="720000"/>
            </a:xfrm>
            <a:prstGeom prst="rect">
              <a:avLst/>
            </a:prstGeom>
            <a:solidFill>
              <a:srgbClr val="EAA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900">
                  <a:solidFill>
                    <a:schemeClr val="bg1"/>
                  </a:solidFill>
                </a:rPr>
                <a:t>Yellow</a:t>
              </a:r>
            </a:p>
            <a:p>
              <a:pPr algn="ctr"/>
              <a:r>
                <a:rPr lang="en-GB" sz="900">
                  <a:solidFill>
                    <a:schemeClr val="bg1"/>
                  </a:solidFill>
                </a:rPr>
                <a:t>234 / 170 / 0</a:t>
              </a:r>
            </a:p>
          </p:txBody>
        </p:sp>
        <p:sp>
          <p:nvSpPr>
            <p:cNvPr id="66" name="Rectangle 65"/>
            <p:cNvSpPr/>
            <p:nvPr userDrawn="1"/>
          </p:nvSpPr>
          <p:spPr>
            <a:xfrm>
              <a:off x="4533005" y="3304523"/>
              <a:ext cx="900000" cy="720000"/>
            </a:xfrm>
            <a:prstGeom prst="rect">
              <a:avLst/>
            </a:prstGeom>
            <a:solidFill>
              <a:srgbClr val="F68D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900">
                  <a:solidFill>
                    <a:schemeClr val="bg1"/>
                  </a:solidFill>
                </a:rPr>
                <a:t>Orange</a:t>
              </a:r>
            </a:p>
            <a:p>
              <a:pPr algn="ctr"/>
              <a:r>
                <a:rPr lang="en-GB" sz="900">
                  <a:solidFill>
                    <a:schemeClr val="bg1"/>
                  </a:solidFill>
                </a:rPr>
                <a:t>246 / 141 / 46</a:t>
              </a:r>
            </a:p>
          </p:txBody>
        </p:sp>
        <p:sp>
          <p:nvSpPr>
            <p:cNvPr id="67" name="Rectangle 66"/>
            <p:cNvSpPr/>
            <p:nvPr userDrawn="1"/>
          </p:nvSpPr>
          <p:spPr>
            <a:xfrm>
              <a:off x="5521825" y="3304523"/>
              <a:ext cx="900000" cy="720000"/>
            </a:xfrm>
            <a:prstGeom prst="rect">
              <a:avLst/>
            </a:prstGeom>
            <a:solidFill>
              <a:srgbClr val="BC2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900">
                  <a:solidFill>
                    <a:schemeClr val="bg1"/>
                  </a:solidFill>
                </a:rPr>
                <a:t>Red</a:t>
              </a:r>
            </a:p>
            <a:p>
              <a:pPr algn="ctr"/>
              <a:r>
                <a:rPr lang="en-GB" sz="900">
                  <a:solidFill>
                    <a:schemeClr val="bg1"/>
                  </a:solidFill>
                </a:rPr>
                <a:t>188 / 32 / 75</a:t>
              </a:r>
            </a:p>
          </p:txBody>
        </p:sp>
        <p:sp>
          <p:nvSpPr>
            <p:cNvPr id="68" name="Rectangle 67"/>
            <p:cNvSpPr/>
            <p:nvPr userDrawn="1"/>
          </p:nvSpPr>
          <p:spPr>
            <a:xfrm>
              <a:off x="6510645" y="3304523"/>
              <a:ext cx="900000" cy="720000"/>
            </a:xfrm>
            <a:prstGeom prst="rect">
              <a:avLst/>
            </a:prstGeom>
            <a:solidFill>
              <a:srgbClr val="C600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900">
                  <a:solidFill>
                    <a:schemeClr val="bg1"/>
                  </a:solidFill>
                </a:rPr>
                <a:t>Pink</a:t>
              </a:r>
            </a:p>
            <a:p>
              <a:pPr algn="ctr"/>
              <a:r>
                <a:rPr lang="en-GB" sz="900">
                  <a:solidFill>
                    <a:schemeClr val="bg1"/>
                  </a:solidFill>
                </a:rPr>
                <a:t>198 / 0 / 126</a:t>
              </a:r>
            </a:p>
          </p:txBody>
        </p:sp>
        <p:sp>
          <p:nvSpPr>
            <p:cNvPr id="69" name="Rectangle 68"/>
            <p:cNvSpPr/>
            <p:nvPr userDrawn="1"/>
          </p:nvSpPr>
          <p:spPr>
            <a:xfrm>
              <a:off x="1566545" y="4285386"/>
              <a:ext cx="900000" cy="720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900">
                  <a:solidFill>
                    <a:schemeClr val="bg1"/>
                  </a:solidFill>
                </a:rPr>
                <a:t>KPMG Blue</a:t>
              </a:r>
            </a:p>
            <a:p>
              <a:pPr algn="ctr"/>
              <a:r>
                <a:rPr lang="en-GB" sz="900">
                  <a:solidFill>
                    <a:schemeClr val="bg1"/>
                  </a:solidFill>
                </a:rPr>
                <a:t>0 / 51 / 141</a:t>
              </a:r>
            </a:p>
          </p:txBody>
        </p:sp>
        <p:sp>
          <p:nvSpPr>
            <p:cNvPr id="70" name="Rectangle 69"/>
            <p:cNvSpPr/>
            <p:nvPr userDrawn="1"/>
          </p:nvSpPr>
          <p:spPr>
            <a:xfrm>
              <a:off x="4533005" y="4285386"/>
              <a:ext cx="900000" cy="720000"/>
            </a:xfrm>
            <a:prstGeom prst="rect">
              <a:avLst/>
            </a:prstGeom>
            <a:solidFill>
              <a:srgbClr val="005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900">
                  <a:solidFill>
                    <a:schemeClr val="bg1"/>
                  </a:solidFill>
                </a:rPr>
                <a:t>Medium Blue</a:t>
              </a:r>
            </a:p>
            <a:p>
              <a:pPr algn="ctr"/>
              <a:r>
                <a:rPr lang="en-GB" sz="900">
                  <a:solidFill>
                    <a:schemeClr val="bg1"/>
                  </a:solidFill>
                </a:rPr>
                <a:t>0 / 94 / 184</a:t>
              </a:r>
            </a:p>
          </p:txBody>
        </p:sp>
        <p:sp>
          <p:nvSpPr>
            <p:cNvPr id="71" name="Rectangle 70"/>
            <p:cNvSpPr/>
            <p:nvPr userDrawn="1"/>
          </p:nvSpPr>
          <p:spPr>
            <a:xfrm>
              <a:off x="2555365" y="4285386"/>
              <a:ext cx="900000" cy="72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900">
                  <a:solidFill>
                    <a:schemeClr val="bg1"/>
                  </a:solidFill>
                </a:rPr>
                <a:t>Light Blue</a:t>
              </a:r>
            </a:p>
            <a:p>
              <a:pPr algn="ctr"/>
              <a:r>
                <a:rPr lang="en-GB" sz="900">
                  <a:solidFill>
                    <a:schemeClr val="bg1"/>
                  </a:solidFill>
                </a:rPr>
                <a:t>0 / 145 / 218</a:t>
              </a:r>
            </a:p>
          </p:txBody>
        </p:sp>
        <p:sp>
          <p:nvSpPr>
            <p:cNvPr id="72" name="Rectangle 71"/>
            <p:cNvSpPr/>
            <p:nvPr userDrawn="1"/>
          </p:nvSpPr>
          <p:spPr>
            <a:xfrm>
              <a:off x="3544185" y="4285386"/>
              <a:ext cx="900000" cy="720000"/>
            </a:xfrm>
            <a:prstGeom prst="rect">
              <a:avLst/>
            </a:prstGeom>
            <a:solidFill>
              <a:srgbClr val="6D2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900">
                  <a:solidFill>
                    <a:schemeClr val="bg1"/>
                  </a:solidFill>
                </a:rPr>
                <a:t>Light Purple</a:t>
              </a:r>
            </a:p>
            <a:p>
              <a:pPr algn="ctr"/>
              <a:r>
                <a:rPr lang="en-GB" sz="900">
                  <a:solidFill>
                    <a:schemeClr val="bg1"/>
                  </a:solidFill>
                </a:rPr>
                <a:t>109 / 32 / 119</a:t>
              </a:r>
            </a:p>
          </p:txBody>
        </p:sp>
        <p:sp>
          <p:nvSpPr>
            <p:cNvPr id="73" name="Rectangle 72"/>
            <p:cNvSpPr/>
            <p:nvPr userDrawn="1"/>
          </p:nvSpPr>
          <p:spPr>
            <a:xfrm>
              <a:off x="5521825" y="4285386"/>
              <a:ext cx="900000" cy="720000"/>
            </a:xfrm>
            <a:prstGeom prst="rect">
              <a:avLst/>
            </a:prstGeom>
            <a:solidFill>
              <a:srgbClr val="00A3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900">
                  <a:solidFill>
                    <a:schemeClr val="bg1"/>
                  </a:solidFill>
                </a:rPr>
                <a:t>Green</a:t>
              </a:r>
            </a:p>
            <a:p>
              <a:pPr algn="ctr"/>
              <a:r>
                <a:rPr lang="en-GB" sz="900">
                  <a:solidFill>
                    <a:schemeClr val="bg1"/>
                  </a:solidFill>
                </a:rPr>
                <a:t>0 / 163 / 161</a:t>
              </a:r>
            </a:p>
          </p:txBody>
        </p:sp>
        <p:sp>
          <p:nvSpPr>
            <p:cNvPr id="74" name="Rectangle 73"/>
            <p:cNvSpPr/>
            <p:nvPr userDrawn="1"/>
          </p:nvSpPr>
          <p:spPr>
            <a:xfrm>
              <a:off x="7499463" y="4285386"/>
              <a:ext cx="900000" cy="720000"/>
            </a:xfrm>
            <a:prstGeom prst="rect">
              <a:avLst/>
            </a:prstGeom>
            <a:solidFill>
              <a:srgbClr val="43B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900">
                  <a:solidFill>
                    <a:schemeClr val="bg1"/>
                  </a:solidFill>
                </a:rPr>
                <a:t>Light Green</a:t>
              </a:r>
            </a:p>
            <a:p>
              <a:pPr algn="ctr"/>
              <a:r>
                <a:rPr lang="en-GB" sz="900">
                  <a:solidFill>
                    <a:schemeClr val="bg1"/>
                  </a:solidFill>
                </a:rPr>
                <a:t>67 / 176 / 42</a:t>
              </a:r>
            </a:p>
          </p:txBody>
        </p:sp>
        <p:sp>
          <p:nvSpPr>
            <p:cNvPr id="75" name="Rectangle 74"/>
            <p:cNvSpPr/>
            <p:nvPr userDrawn="1"/>
          </p:nvSpPr>
          <p:spPr>
            <a:xfrm>
              <a:off x="6510645" y="4285386"/>
              <a:ext cx="900000" cy="720000"/>
            </a:xfrm>
            <a:prstGeom prst="rect">
              <a:avLst/>
            </a:prstGeom>
            <a:solidFill>
              <a:srgbClr val="EAA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900">
                  <a:solidFill>
                    <a:schemeClr val="bg1"/>
                  </a:solidFill>
                </a:rPr>
                <a:t>Yellow</a:t>
              </a:r>
            </a:p>
            <a:p>
              <a:pPr algn="ctr"/>
              <a:r>
                <a:rPr lang="en-GB" sz="900">
                  <a:solidFill>
                    <a:schemeClr val="bg1"/>
                  </a:solidFill>
                </a:rPr>
                <a:t>234 / 170 / 0</a:t>
              </a:r>
            </a:p>
          </p:txBody>
        </p:sp>
        <p:sp>
          <p:nvSpPr>
            <p:cNvPr id="76" name="Rectangle 75"/>
            <p:cNvSpPr/>
            <p:nvPr userDrawn="1"/>
          </p:nvSpPr>
          <p:spPr>
            <a:xfrm>
              <a:off x="1566545" y="5085488"/>
              <a:ext cx="900000" cy="720000"/>
            </a:xfrm>
            <a:prstGeom prst="rect">
              <a:avLst/>
            </a:prstGeom>
            <a:solidFill>
              <a:srgbClr val="C600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900">
                  <a:solidFill>
                    <a:schemeClr val="bg1"/>
                  </a:solidFill>
                </a:rPr>
                <a:t>Pink</a:t>
              </a:r>
            </a:p>
            <a:p>
              <a:pPr algn="ctr"/>
              <a:r>
                <a:rPr lang="en-GB" sz="900">
                  <a:solidFill>
                    <a:schemeClr val="bg1"/>
                  </a:solidFill>
                </a:rPr>
                <a:t>198 / 0 / 126</a:t>
              </a:r>
            </a:p>
          </p:txBody>
        </p:sp>
        <p:sp>
          <p:nvSpPr>
            <p:cNvPr id="77" name="Rectangle 76"/>
            <p:cNvSpPr/>
            <p:nvPr userDrawn="1"/>
          </p:nvSpPr>
          <p:spPr>
            <a:xfrm>
              <a:off x="2555365" y="5085488"/>
              <a:ext cx="900000" cy="720000"/>
            </a:xfrm>
            <a:prstGeom prst="rect">
              <a:avLst/>
            </a:prstGeom>
            <a:solidFill>
              <a:srgbClr val="753F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900">
                  <a:solidFill>
                    <a:schemeClr val="bg1"/>
                  </a:solidFill>
                </a:rPr>
                <a:t>Dark</a:t>
              </a:r>
              <a:r>
                <a:rPr lang="en-GB" sz="900" baseline="0">
                  <a:solidFill>
                    <a:schemeClr val="bg1"/>
                  </a:solidFill>
                </a:rPr>
                <a:t> Brown</a:t>
              </a:r>
            </a:p>
            <a:p>
              <a:pPr algn="ctr"/>
              <a:r>
                <a:rPr lang="en-GB" sz="900" baseline="0">
                  <a:solidFill>
                    <a:schemeClr val="bg1"/>
                  </a:solidFill>
                </a:rPr>
                <a:t>117 / 63 / 25</a:t>
              </a:r>
              <a:endParaRPr lang="en-GB" sz="900">
                <a:solidFill>
                  <a:schemeClr val="bg1"/>
                </a:solidFill>
              </a:endParaRPr>
            </a:p>
          </p:txBody>
        </p:sp>
        <p:sp>
          <p:nvSpPr>
            <p:cNvPr id="78" name="Rectangle 77"/>
            <p:cNvSpPr/>
            <p:nvPr userDrawn="1"/>
          </p:nvSpPr>
          <p:spPr>
            <a:xfrm>
              <a:off x="3544185" y="5085488"/>
              <a:ext cx="900000" cy="720000"/>
            </a:xfrm>
            <a:prstGeom prst="rect">
              <a:avLst/>
            </a:prstGeom>
            <a:solidFill>
              <a:srgbClr val="9B64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900">
                  <a:solidFill>
                    <a:schemeClr val="bg1"/>
                  </a:solidFill>
                </a:rPr>
                <a:t>Light </a:t>
              </a:r>
              <a:r>
                <a:rPr lang="en-GB" sz="900" baseline="0">
                  <a:solidFill>
                    <a:schemeClr val="bg1"/>
                  </a:solidFill>
                </a:rPr>
                <a:t>Brown</a:t>
              </a:r>
            </a:p>
            <a:p>
              <a:pPr algn="ctr"/>
              <a:r>
                <a:rPr lang="en-GB" sz="900" baseline="0">
                  <a:solidFill>
                    <a:schemeClr val="bg1"/>
                  </a:solidFill>
                </a:rPr>
                <a:t>155 / 100 / 46</a:t>
              </a:r>
              <a:endParaRPr lang="en-GB" sz="900">
                <a:solidFill>
                  <a:schemeClr val="bg1"/>
                </a:solidFill>
              </a:endParaRPr>
            </a:p>
          </p:txBody>
        </p:sp>
        <p:sp>
          <p:nvSpPr>
            <p:cNvPr id="79" name="Rectangle 78"/>
            <p:cNvSpPr/>
            <p:nvPr userDrawn="1"/>
          </p:nvSpPr>
          <p:spPr>
            <a:xfrm>
              <a:off x="5521825" y="5085488"/>
              <a:ext cx="900000" cy="720000"/>
            </a:xfrm>
            <a:prstGeom prst="rect">
              <a:avLst/>
            </a:prstGeom>
            <a:solidFill>
              <a:srgbClr val="E3BC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900">
                  <a:solidFill>
                    <a:schemeClr val="bg1"/>
                  </a:solidFill>
                </a:rPr>
                <a:t>Beige</a:t>
              </a:r>
            </a:p>
            <a:p>
              <a:pPr algn="ctr"/>
              <a:r>
                <a:rPr lang="en-GB" sz="900">
                  <a:solidFill>
                    <a:schemeClr val="bg1"/>
                  </a:solidFill>
                </a:rPr>
                <a:t>227 / 188 / 159</a:t>
              </a:r>
            </a:p>
          </p:txBody>
        </p:sp>
        <p:sp>
          <p:nvSpPr>
            <p:cNvPr id="80" name="Rectangle 79"/>
            <p:cNvSpPr/>
            <p:nvPr userDrawn="1"/>
          </p:nvSpPr>
          <p:spPr>
            <a:xfrm>
              <a:off x="4533005" y="5085488"/>
              <a:ext cx="900000" cy="720000"/>
            </a:xfrm>
            <a:prstGeom prst="rect">
              <a:avLst/>
            </a:prstGeom>
            <a:solidFill>
              <a:srgbClr val="9D93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900">
                  <a:solidFill>
                    <a:schemeClr val="bg1"/>
                  </a:solidFill>
                </a:rPr>
                <a:t>Olive</a:t>
              </a:r>
            </a:p>
            <a:p>
              <a:pPr algn="ctr"/>
              <a:r>
                <a:rPr lang="en-GB" sz="900">
                  <a:solidFill>
                    <a:schemeClr val="bg1"/>
                  </a:solidFill>
                </a:rPr>
                <a:t>157 / 147 / 117</a:t>
              </a:r>
            </a:p>
          </p:txBody>
        </p:sp>
        <p:sp>
          <p:nvSpPr>
            <p:cNvPr id="81" name="Rectangle 80"/>
            <p:cNvSpPr/>
            <p:nvPr userDrawn="1"/>
          </p:nvSpPr>
          <p:spPr>
            <a:xfrm>
              <a:off x="6510645" y="5085488"/>
              <a:ext cx="900000" cy="720000"/>
            </a:xfrm>
            <a:prstGeom prst="rect">
              <a:avLst/>
            </a:prstGeom>
            <a:solidFill>
              <a:srgbClr val="E368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900">
                  <a:solidFill>
                    <a:schemeClr val="bg1"/>
                  </a:solidFill>
                </a:rPr>
                <a:t>Light Pink</a:t>
              </a:r>
            </a:p>
            <a:p>
              <a:pPr algn="ctr"/>
              <a:r>
                <a:rPr lang="en-GB" sz="900">
                  <a:solidFill>
                    <a:schemeClr val="bg1"/>
                  </a:solidFill>
                </a:rPr>
                <a:t>227 / 104 /</a:t>
              </a:r>
              <a:r>
                <a:rPr lang="en-GB" sz="900" baseline="0">
                  <a:solidFill>
                    <a:schemeClr val="bg1"/>
                  </a:solidFill>
                </a:rPr>
                <a:t> 119</a:t>
              </a:r>
              <a:endParaRPr lang="en-GB" sz="900">
                <a:solidFill>
                  <a:schemeClr val="bg1"/>
                </a:solidFill>
              </a:endParaRPr>
            </a:p>
          </p:txBody>
        </p:sp>
        <p:sp>
          <p:nvSpPr>
            <p:cNvPr id="82" name="TextBox 81"/>
            <p:cNvSpPr txBox="1"/>
            <p:nvPr userDrawn="1"/>
          </p:nvSpPr>
          <p:spPr>
            <a:xfrm>
              <a:off x="752400" y="4285386"/>
              <a:ext cx="814145" cy="504825"/>
            </a:xfrm>
            <a:prstGeom prst="rect">
              <a:avLst/>
            </a:prstGeom>
            <a:noFill/>
          </p:spPr>
          <p:txBody>
            <a:bodyPr wrap="square" lIns="0" tIns="0" rIns="54007" bIns="0" rtlCol="0">
              <a:noAutofit/>
            </a:bodyPr>
            <a:lstStyle/>
            <a:p>
              <a:r>
                <a:rPr lang="en-GB" sz="1000" b="1">
                  <a:solidFill>
                    <a:schemeClr val="tx2"/>
                  </a:solidFill>
                </a:rPr>
                <a:t>Colour</a:t>
              </a:r>
              <a:r>
                <a:rPr lang="en-GB" sz="1000" b="1" baseline="0">
                  <a:solidFill>
                    <a:schemeClr val="tx2"/>
                  </a:solidFill>
                </a:rPr>
                <a:t> o</a:t>
              </a:r>
              <a:r>
                <a:rPr lang="en-GB" sz="1000" b="1">
                  <a:solidFill>
                    <a:schemeClr val="tx2"/>
                  </a:solidFill>
                </a:rPr>
                <a:t>rder for graphs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48645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0"/>
            <a:ext cx="747713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rgbClr val="00338D"/>
          </a:solidFill>
        </p:spPr>
        <p:txBody>
          <a:bodyPr wrap="square" lIns="0" tIns="0" rIns="0" bIns="0" rtlCol="0">
            <a:noAutofit/>
          </a:bodyPr>
          <a:lstStyle/>
          <a:p>
            <a:endParaRPr sz="140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584000" y="4587244"/>
            <a:ext cx="6815463" cy="846000"/>
          </a:xfrm>
        </p:spPr>
        <p:txBody>
          <a:bodyPr/>
          <a:lstStyle>
            <a:lvl1pPr>
              <a:buFontTx/>
              <a:buNone/>
              <a:defRPr sz="1100" b="0">
                <a:solidFill>
                  <a:schemeClr val="bg1">
                    <a:lumMod val="65000"/>
                  </a:schemeClr>
                </a:solidFill>
              </a:defRPr>
            </a:lvl1pPr>
            <a:lvl2pPr>
              <a:buFontTx/>
              <a:buNone/>
              <a:defRPr sz="1100" b="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3pPr>
            <a:lvl4pPr marL="34560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4pPr>
            <a:lvl5pPr marL="54000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584000" y="5634830"/>
            <a:ext cx="6815463" cy="169277"/>
          </a:xfrm>
        </p:spPr>
        <p:txBody>
          <a:bodyPr>
            <a:noAutofit/>
          </a:bodyPr>
          <a:lstStyle>
            <a:lvl1pPr>
              <a:buFontTx/>
              <a:buNone/>
              <a:defRPr sz="1100" b="0">
                <a:solidFill>
                  <a:schemeClr val="bg1">
                    <a:lumMod val="65000"/>
                  </a:schemeClr>
                </a:solidFill>
              </a:defRPr>
            </a:lvl1pPr>
            <a:lvl2pPr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3pPr>
            <a:lvl4pPr marL="34560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4pPr>
            <a:lvl5pPr marL="54000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584000" y="3539658"/>
            <a:ext cx="6815463" cy="846000"/>
          </a:xfrm>
        </p:spPr>
        <p:txBody>
          <a:bodyPr/>
          <a:lstStyle>
            <a:lvl1pPr>
              <a:buFontTx/>
              <a:buNone/>
              <a:defRPr sz="1100" b="0">
                <a:solidFill>
                  <a:schemeClr val="bg1">
                    <a:lumMod val="65000"/>
                  </a:schemeClr>
                </a:solidFill>
              </a:defRPr>
            </a:lvl1pPr>
            <a:lvl2pPr>
              <a:buFontTx/>
              <a:buNone/>
              <a:defRPr sz="1100" b="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3pPr>
            <a:lvl4pPr marL="34560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4pPr>
            <a:lvl5pPr marL="54000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846217" y="6690918"/>
            <a:ext cx="5442857" cy="9305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600" b="1" kern="120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 Classification: KPMG Confidential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B8EB1C9-D2D2-124C-A5E2-616F87ACB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000" y="567786"/>
            <a:ext cx="2169213" cy="397414"/>
          </a:xfrm>
          <a:prstGeom prst="rect">
            <a:avLst/>
          </a:prstGeom>
        </p:spPr>
      </p:pic>
      <p:pic>
        <p:nvPicPr>
          <p:cNvPr id="21" name="Picture 20" descr="Twitter">
            <a:hlinkClick r:id="rId3"/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000" y="2942072"/>
            <a:ext cx="396000" cy="396000"/>
          </a:xfrm>
          <a:prstGeom prst="rect">
            <a:avLst/>
          </a:prstGeom>
        </p:spPr>
      </p:pic>
      <p:pic>
        <p:nvPicPr>
          <p:cNvPr id="23" name="Picture 22" descr="You Tube">
            <a:hlinkClick r:id="rId5"/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908" y="2942072"/>
            <a:ext cx="418628" cy="396000"/>
          </a:xfrm>
          <a:prstGeom prst="rect">
            <a:avLst/>
          </a:prstGeom>
        </p:spPr>
      </p:pic>
      <p:pic>
        <p:nvPicPr>
          <p:cNvPr id="25" name="Picture 24" descr="LinkedIn">
            <a:hlinkClick r:id="rId7"/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822" y="2942072"/>
            <a:ext cx="39226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829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Right vertical light image">
    <p:bg>
      <p:bgPr>
        <a:solidFill>
          <a:srgbClr val="0091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7200" y="1339200"/>
            <a:ext cx="4429000" cy="3510000"/>
          </a:xfrm>
        </p:spPr>
        <p:txBody>
          <a:bodyPr anchor="t" anchorCtr="0"/>
          <a:lstStyle>
            <a:lvl1pPr algn="l">
              <a:defRPr sz="11000" baseline="0">
                <a:solidFill>
                  <a:srgbClr val="00338D"/>
                </a:solidFill>
              </a:defRPr>
            </a:lvl1pPr>
          </a:lstStyle>
          <a:p>
            <a:r>
              <a:rPr lang="en-GB"/>
              <a:t>Title slide – </a:t>
            </a:r>
            <a:br>
              <a:rPr lang="en-GB"/>
            </a:br>
            <a:r>
              <a:rPr lang="en-GB"/>
              <a:t>light vertical image – </a:t>
            </a:r>
            <a:r>
              <a:rPr lang="en-GB" err="1"/>
              <a:t>rhs</a:t>
            </a:r>
            <a:r>
              <a:rPr lang="en-GB"/>
              <a:t> </a:t>
            </a:r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56000" y="5036400"/>
            <a:ext cx="6163200" cy="216000"/>
          </a:xfrm>
        </p:spPr>
        <p:txBody>
          <a:bodyPr/>
          <a:lstStyle>
            <a:lvl1pPr>
              <a:defRPr sz="1100">
                <a:solidFill>
                  <a:srgbClr val="00338D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8EB1C9-D2D2-124C-A5E2-616F87ACB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00" y="567786"/>
            <a:ext cx="2169213" cy="39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51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/>
          <p:nvPr userDrawn="1"/>
        </p:nvSpPr>
        <p:spPr>
          <a:xfrm>
            <a:off x="2" y="0"/>
            <a:ext cx="747713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rgbClr val="00338D"/>
          </a:solidFill>
        </p:spPr>
        <p:txBody>
          <a:bodyPr wrap="square" lIns="0" tIns="0" rIns="0" bIns="0" rtlCol="0">
            <a:noAutofit/>
          </a:bodyPr>
          <a:lstStyle/>
          <a:p>
            <a:endParaRPr sz="140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584000" y="4587244"/>
            <a:ext cx="6815463" cy="846000"/>
          </a:xfrm>
        </p:spPr>
        <p:txBody>
          <a:bodyPr/>
          <a:lstStyle>
            <a:lvl1pPr>
              <a:buFontTx/>
              <a:buNone/>
              <a:defRPr sz="1100" b="0">
                <a:solidFill>
                  <a:schemeClr val="bg1">
                    <a:lumMod val="65000"/>
                  </a:schemeClr>
                </a:solidFill>
              </a:defRPr>
            </a:lvl1pPr>
            <a:lvl2pPr>
              <a:buFontTx/>
              <a:buNone/>
              <a:defRPr sz="1100" b="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3pPr>
            <a:lvl4pPr marL="34560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4pPr>
            <a:lvl5pPr marL="54000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584000" y="5634830"/>
            <a:ext cx="6815463" cy="169277"/>
          </a:xfrm>
        </p:spPr>
        <p:txBody>
          <a:bodyPr>
            <a:noAutofit/>
          </a:bodyPr>
          <a:lstStyle>
            <a:lvl1pPr>
              <a:buFontTx/>
              <a:buNone/>
              <a:defRPr sz="1100" b="0">
                <a:solidFill>
                  <a:schemeClr val="bg1">
                    <a:lumMod val="65000"/>
                  </a:schemeClr>
                </a:solidFill>
              </a:defRPr>
            </a:lvl1pPr>
            <a:lvl2pPr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3pPr>
            <a:lvl4pPr marL="34560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4pPr>
            <a:lvl5pPr marL="54000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584000" y="3539658"/>
            <a:ext cx="6815463" cy="846000"/>
          </a:xfrm>
        </p:spPr>
        <p:txBody>
          <a:bodyPr/>
          <a:lstStyle>
            <a:lvl1pPr>
              <a:buFontTx/>
              <a:buNone/>
              <a:defRPr sz="1100" b="0">
                <a:solidFill>
                  <a:schemeClr val="bg1">
                    <a:lumMod val="65000"/>
                  </a:schemeClr>
                </a:solidFill>
              </a:defRPr>
            </a:lvl1pPr>
            <a:lvl2pPr>
              <a:buFontTx/>
              <a:buNone/>
              <a:defRPr sz="1100" b="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3pPr>
            <a:lvl4pPr marL="34560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4pPr>
            <a:lvl5pPr marL="54000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846217" y="6690918"/>
            <a:ext cx="5442857" cy="9305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600" b="1" kern="120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 Classification: KPMG Confidential</a:t>
            </a:r>
          </a:p>
        </p:txBody>
      </p:sp>
      <p:pic>
        <p:nvPicPr>
          <p:cNvPr id="17" name="Picture 16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000" y="2942072"/>
            <a:ext cx="396000" cy="396000"/>
          </a:xfrm>
          <a:prstGeom prst="rect">
            <a:avLst/>
          </a:prstGeom>
        </p:spPr>
      </p:pic>
      <p:pic>
        <p:nvPicPr>
          <p:cNvPr id="18" name="Picture 17">
            <a:hlinkClick r:id="rId4"/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908" y="2942072"/>
            <a:ext cx="418628" cy="396000"/>
          </a:xfrm>
          <a:prstGeom prst="rect">
            <a:avLst/>
          </a:prstGeom>
        </p:spPr>
      </p:pic>
      <p:pic>
        <p:nvPicPr>
          <p:cNvPr id="19" name="Picture 18">
            <a:hlinkClick r:id="rId6"/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822" y="2942072"/>
            <a:ext cx="392264" cy="396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B8EB1C9-D2D2-124C-A5E2-616F87ACB442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000" y="567786"/>
            <a:ext cx="2169213" cy="39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64342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Right vertical dark image">
    <p:bg>
      <p:bgPr>
        <a:solidFill>
          <a:srgbClr val="0091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7200" y="1339200"/>
            <a:ext cx="6192000" cy="3510000"/>
          </a:xfrm>
        </p:spPr>
        <p:txBody>
          <a:bodyPr anchor="t" anchorCtr="0"/>
          <a:lstStyle>
            <a:lvl1pPr algn="l">
              <a:defRPr sz="11000"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Title slide – </a:t>
            </a:r>
            <a:br>
              <a:rPr lang="en-GB"/>
            </a:br>
            <a:r>
              <a:rPr lang="en-GB"/>
              <a:t>dark vertical image – </a:t>
            </a:r>
            <a:r>
              <a:rPr lang="en-GB" err="1"/>
              <a:t>rhs</a:t>
            </a:r>
            <a:r>
              <a:rPr lang="en-GB"/>
              <a:t> </a:t>
            </a:r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56000" y="5036400"/>
            <a:ext cx="6163200" cy="216000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759B36-A580-A349-805C-4708B06BC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00" y="512752"/>
            <a:ext cx="2255513" cy="41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5282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Left vertical dark image">
    <p:bg>
      <p:bgPr>
        <a:solidFill>
          <a:srgbClr val="0091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16175" y="1339200"/>
            <a:ext cx="4983288" cy="3510000"/>
          </a:xfrm>
        </p:spPr>
        <p:txBody>
          <a:bodyPr anchor="t" anchorCtr="0"/>
          <a:lstStyle>
            <a:lvl1pPr algn="l">
              <a:defRPr sz="11000">
                <a:solidFill>
                  <a:schemeClr val="bg1"/>
                </a:solidFill>
              </a:defRPr>
            </a:lvl1pPr>
          </a:lstStyle>
          <a:p>
            <a:r>
              <a:rPr lang="en-GB"/>
              <a:t>Title slide – dark vertical image – lhs </a:t>
            </a:r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444975" y="5036400"/>
            <a:ext cx="4532400" cy="216000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759B36-A580-A349-805C-4708B06BC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175" y="512752"/>
            <a:ext cx="2255513" cy="41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6490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Right vertical light image">
    <p:bg>
      <p:bgPr>
        <a:solidFill>
          <a:srgbClr val="0091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7200" y="1339200"/>
            <a:ext cx="6192000" cy="3510000"/>
          </a:xfrm>
        </p:spPr>
        <p:txBody>
          <a:bodyPr anchor="t" anchorCtr="0"/>
          <a:lstStyle>
            <a:lvl1pPr algn="l">
              <a:defRPr sz="11000" baseline="0">
                <a:solidFill>
                  <a:srgbClr val="00338D"/>
                </a:solidFill>
              </a:defRPr>
            </a:lvl1pPr>
          </a:lstStyle>
          <a:p>
            <a:r>
              <a:rPr lang="en-GB"/>
              <a:t>Title slide – </a:t>
            </a:r>
            <a:br>
              <a:rPr lang="en-GB"/>
            </a:br>
            <a:r>
              <a:rPr lang="en-GB"/>
              <a:t>light vertical image – </a:t>
            </a:r>
            <a:r>
              <a:rPr lang="en-GB" err="1"/>
              <a:t>rhs</a:t>
            </a:r>
            <a:r>
              <a:rPr lang="en-GB"/>
              <a:t> </a:t>
            </a:r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56000" y="5036400"/>
            <a:ext cx="6163200" cy="216000"/>
          </a:xfrm>
        </p:spPr>
        <p:txBody>
          <a:bodyPr/>
          <a:lstStyle>
            <a:lvl1pPr>
              <a:defRPr sz="1100">
                <a:solidFill>
                  <a:srgbClr val="00338D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B8EB1C9-D2D2-124C-A5E2-616F87ACB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00" y="529809"/>
            <a:ext cx="2169213" cy="39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6050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Left vertical light image">
    <p:bg>
      <p:bgPr>
        <a:solidFill>
          <a:srgbClr val="0091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16175" y="1339200"/>
            <a:ext cx="4983288" cy="3510000"/>
          </a:xfrm>
        </p:spPr>
        <p:txBody>
          <a:bodyPr anchor="t" anchorCtr="0"/>
          <a:lstStyle>
            <a:lvl1pPr algn="l">
              <a:defRPr sz="11000">
                <a:solidFill>
                  <a:srgbClr val="00338D"/>
                </a:solidFill>
              </a:defRPr>
            </a:lvl1pPr>
          </a:lstStyle>
          <a:p>
            <a:r>
              <a:rPr lang="en-GB"/>
              <a:t>Title slide – light vertical image – lhs </a:t>
            </a:r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444975" y="5036400"/>
            <a:ext cx="4532400" cy="216000"/>
          </a:xfrm>
        </p:spPr>
        <p:txBody>
          <a:bodyPr/>
          <a:lstStyle>
            <a:lvl1pPr>
              <a:defRPr sz="1100">
                <a:solidFill>
                  <a:srgbClr val="00338D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8EB1C9-D2D2-124C-A5E2-616F87ACB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175" y="529809"/>
            <a:ext cx="2169213" cy="39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3308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Singular light image">
    <p:bg>
      <p:bgPr>
        <a:solidFill>
          <a:srgbClr val="0091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44800" y="1346400"/>
            <a:ext cx="6192000" cy="3510000"/>
          </a:xfrm>
        </p:spPr>
        <p:txBody>
          <a:bodyPr anchor="t" anchorCtr="0"/>
          <a:lstStyle>
            <a:lvl1pPr algn="l">
              <a:defRPr sz="11000">
                <a:solidFill>
                  <a:srgbClr val="00338D"/>
                </a:solidFill>
              </a:defRPr>
            </a:lvl1pPr>
          </a:lstStyle>
          <a:p>
            <a:r>
              <a:rPr lang="en-US"/>
              <a:t>Title slide – singular light </a:t>
            </a:r>
            <a:br>
              <a:rPr lang="en-US"/>
            </a:br>
            <a:r>
              <a:rPr lang="en-US"/>
              <a:t>image</a:t>
            </a:r>
          </a:p>
        </p:txBody>
      </p:sp>
      <p:sp>
        <p:nvSpPr>
          <p:cNvPr id="4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587731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rgbClr val="00338D"/>
          </a:solidFill>
        </p:spPr>
        <p:txBody>
          <a:bodyPr wrap="square" lIns="0" tIns="0" rIns="0" bIns="0" rtlCol="0">
            <a:noAutofit/>
          </a:bodyPr>
          <a:lstStyle/>
          <a:p>
            <a:endParaRPr sz="1800">
              <a:latin typeface="Arial" panose="020B0604020202020204" pitchFamily="34" charset="0"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064100" y="5036400"/>
            <a:ext cx="6172700" cy="216000"/>
          </a:xfrm>
        </p:spPr>
        <p:txBody>
          <a:bodyPr/>
          <a:lstStyle>
            <a:lvl1pPr>
              <a:defRPr sz="1100">
                <a:solidFill>
                  <a:srgbClr val="00338D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8EB1C9-D2D2-124C-A5E2-616F87ACB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800" y="537009"/>
            <a:ext cx="2169213" cy="39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71795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Singular dark image">
    <p:bg>
      <p:bgPr>
        <a:solidFill>
          <a:srgbClr val="0091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44800" y="1346400"/>
            <a:ext cx="6192000" cy="3510000"/>
          </a:xfrm>
        </p:spPr>
        <p:txBody>
          <a:bodyPr anchor="t" anchorCtr="0"/>
          <a:lstStyle>
            <a:lvl1pPr algn="l">
              <a:defRPr sz="11000">
                <a:solidFill>
                  <a:schemeClr val="bg1"/>
                </a:solidFill>
              </a:defRPr>
            </a:lvl1pPr>
          </a:lstStyle>
          <a:p>
            <a:r>
              <a:rPr lang="en-US"/>
              <a:t>Title slide – singular dark </a:t>
            </a:r>
            <a:br>
              <a:rPr lang="en-US"/>
            </a:br>
            <a:r>
              <a:rPr lang="en-US"/>
              <a:t>image</a:t>
            </a:r>
          </a:p>
        </p:txBody>
      </p:sp>
      <p:sp>
        <p:nvSpPr>
          <p:cNvPr id="4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587731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rgbClr val="6D2077"/>
          </a:solidFill>
        </p:spPr>
        <p:txBody>
          <a:bodyPr wrap="square" lIns="0" tIns="0" rIns="0" bIns="0" rtlCol="0">
            <a:noAutofit/>
          </a:bodyPr>
          <a:lstStyle/>
          <a:p>
            <a:endParaRPr sz="1800">
              <a:latin typeface="Arial" panose="020B0604020202020204" pitchFamily="34" charset="0"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064100" y="5036400"/>
            <a:ext cx="6172700" cy="216000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759B36-A580-A349-805C-4708B06BC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800" y="519952"/>
            <a:ext cx="2255513" cy="41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1747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Singular image title ba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3657600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rgbClr val="483698"/>
          </a:solidFill>
        </p:spPr>
        <p:txBody>
          <a:bodyPr wrap="square" lIns="0" tIns="0" rIns="0" bIns="0" rtlCol="0">
            <a:noAutofit/>
          </a:bodyPr>
          <a:lstStyle/>
          <a:p>
            <a:endParaRPr sz="1800">
              <a:latin typeface="Arial" panose="020B060402020202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727200" y="1339200"/>
            <a:ext cx="2607671" cy="3510000"/>
          </a:xfrm>
        </p:spPr>
        <p:txBody>
          <a:bodyPr anchor="t" anchorCtr="0"/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GB"/>
              <a:t>Title slide – singular image title bar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56000" y="5036400"/>
            <a:ext cx="2578871" cy="216000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759B36-A580-A349-805C-4708B06BC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00" y="512752"/>
            <a:ext cx="2255513" cy="41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46158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No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44800" y="1346400"/>
            <a:ext cx="6192000" cy="3510000"/>
          </a:xfrm>
        </p:spPr>
        <p:txBody>
          <a:bodyPr anchor="t" anchorCtr="0"/>
          <a:lstStyle>
            <a:lvl1pPr algn="l">
              <a:defRPr sz="11000">
                <a:solidFill>
                  <a:schemeClr val="bg1"/>
                </a:solidFill>
              </a:defRPr>
            </a:lvl1pPr>
          </a:lstStyle>
          <a:p>
            <a:r>
              <a:rPr lang="en-GB"/>
              <a:t>Title slide – </a:t>
            </a:r>
            <a:br>
              <a:rPr lang="en-GB"/>
            </a:br>
            <a:r>
              <a:rPr lang="en-GB"/>
              <a:t>no image</a:t>
            </a:r>
            <a:endParaRPr lang="en-US"/>
          </a:p>
        </p:txBody>
      </p:sp>
      <p:sp>
        <p:nvSpPr>
          <p:cNvPr id="4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587731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rgbClr val="00338D"/>
          </a:solidFill>
        </p:spPr>
        <p:txBody>
          <a:bodyPr wrap="square" lIns="0" tIns="0" rIns="0" bIns="0" rtlCol="0">
            <a:noAutofit/>
          </a:bodyPr>
          <a:lstStyle/>
          <a:p>
            <a:endParaRPr sz="1800">
              <a:latin typeface="Arial" panose="020B0604020202020204" pitchFamily="34" charset="0"/>
            </a:endParaRP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064100" y="5036400"/>
            <a:ext cx="6172700" cy="216000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759B36-A580-A349-805C-4708B06BC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800" y="519952"/>
            <a:ext cx="2255513" cy="41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30896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752400" y="1209600"/>
            <a:ext cx="7639200" cy="4594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4358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Left vertical light image">
    <p:bg>
      <p:bgPr>
        <a:solidFill>
          <a:srgbClr val="0091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16175" y="1339200"/>
            <a:ext cx="4983288" cy="3510000"/>
          </a:xfrm>
        </p:spPr>
        <p:txBody>
          <a:bodyPr anchor="t" anchorCtr="0"/>
          <a:lstStyle>
            <a:lvl1pPr algn="l">
              <a:defRPr sz="11000">
                <a:solidFill>
                  <a:srgbClr val="00338D"/>
                </a:solidFill>
              </a:defRPr>
            </a:lvl1pPr>
          </a:lstStyle>
          <a:p>
            <a:r>
              <a:rPr lang="en-GB"/>
              <a:t>Title slide – light vertical image – lhs </a:t>
            </a:r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444975" y="5036400"/>
            <a:ext cx="4532400" cy="216000"/>
          </a:xfrm>
        </p:spPr>
        <p:txBody>
          <a:bodyPr/>
          <a:lstStyle>
            <a:lvl1pPr>
              <a:defRPr sz="1100">
                <a:solidFill>
                  <a:srgbClr val="00338D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8EB1C9-D2D2-124C-A5E2-616F87ACB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175" y="555949"/>
            <a:ext cx="2169213" cy="39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77833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400" y="432000"/>
            <a:ext cx="7639200" cy="518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752400" y="1209600"/>
            <a:ext cx="3726000" cy="4594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665600" y="1209600"/>
            <a:ext cx="3726000" cy="4594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099674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WITH IMAGE OR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400" y="432000"/>
            <a:ext cx="7639200" cy="518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752400" y="1209600"/>
            <a:ext cx="3726000" cy="4594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665600" y="1209600"/>
            <a:ext cx="3726000" cy="45936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chart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85393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LUMN CHAR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400" y="432000"/>
            <a:ext cx="7639200" cy="518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4665600" y="1209600"/>
            <a:ext cx="3726000" cy="45936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6" name="Chart Placeholder 4"/>
          <p:cNvSpPr>
            <a:spLocks noGrp="1"/>
          </p:cNvSpPr>
          <p:nvPr>
            <p:ph type="chart" sz="quarter" idx="12"/>
          </p:nvPr>
        </p:nvSpPr>
        <p:spPr>
          <a:xfrm>
            <a:off x="752400" y="1209600"/>
            <a:ext cx="3726000" cy="45936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chart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82724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COLUMN CHAR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400" y="432000"/>
            <a:ext cx="7639200" cy="518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752400" y="3607200"/>
            <a:ext cx="7639200" cy="219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752400" y="1209600"/>
            <a:ext cx="7639200" cy="2196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chart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86615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CHAR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400" y="432000"/>
            <a:ext cx="7639200" cy="518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3412800" y="1209600"/>
            <a:ext cx="2354400" cy="21852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6" name="Chart Placeholder 4"/>
          <p:cNvSpPr>
            <a:spLocks noGrp="1"/>
          </p:cNvSpPr>
          <p:nvPr>
            <p:ph type="chart" sz="quarter" idx="12"/>
          </p:nvPr>
        </p:nvSpPr>
        <p:spPr>
          <a:xfrm>
            <a:off x="752400" y="1209600"/>
            <a:ext cx="2390400" cy="21852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752400" y="3607200"/>
            <a:ext cx="2390400" cy="219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6037200" y="1209600"/>
            <a:ext cx="2354400" cy="21852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376800" y="3607200"/>
            <a:ext cx="2390400" cy="219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6001200" y="3607200"/>
            <a:ext cx="2390400" cy="219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133697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400" y="432000"/>
            <a:ext cx="7639200" cy="518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52400" y="1209600"/>
            <a:ext cx="7639200" cy="45936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68584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61338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752400" y="1209600"/>
            <a:ext cx="7639200" cy="4594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493115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CESS FIV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400" y="432000"/>
            <a:ext cx="7639200" cy="518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752400" y="2099425"/>
            <a:ext cx="1407600" cy="37044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310300" y="2099425"/>
            <a:ext cx="1407600" cy="37044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868200" y="2099425"/>
            <a:ext cx="1407600" cy="37044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426100" y="2099425"/>
            <a:ext cx="1407600" cy="37044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746125" y="1222512"/>
            <a:ext cx="1407600" cy="604800"/>
          </a:xfrm>
          <a:prstGeom prst="homePlate">
            <a:avLst>
              <a:gd name="adj" fmla="val 31970"/>
            </a:avLst>
          </a:prstGeom>
          <a:solidFill>
            <a:schemeClr val="tx2"/>
          </a:solidFill>
        </p:spPr>
        <p:txBody>
          <a:bodyPr lIns="54000" tIns="54000" rIns="54000" bIns="54000" anchor="ctr"/>
          <a:lstStyle>
            <a:lvl1pPr algn="l"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GB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05594" y="1222512"/>
            <a:ext cx="1407600" cy="604800"/>
          </a:xfrm>
          <a:prstGeom prst="chevron">
            <a:avLst>
              <a:gd name="adj" fmla="val 31101"/>
            </a:avLst>
          </a:prstGeom>
          <a:solidFill>
            <a:schemeClr val="tx2"/>
          </a:solidFill>
        </p:spPr>
        <p:txBody>
          <a:bodyPr lIns="54000" tIns="54000" rIns="54000" bIns="54000" anchor="ctr"/>
          <a:lstStyle>
            <a:lvl1pPr algn="l"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GB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3865063" y="1222512"/>
            <a:ext cx="1407600" cy="604800"/>
          </a:xfrm>
          <a:prstGeom prst="chevron">
            <a:avLst>
              <a:gd name="adj" fmla="val 31101"/>
            </a:avLst>
          </a:prstGeom>
          <a:solidFill>
            <a:schemeClr val="tx2"/>
          </a:solidFill>
        </p:spPr>
        <p:txBody>
          <a:bodyPr lIns="54000" tIns="54000" rIns="54000" bIns="54000" anchor="ctr"/>
          <a:lstStyle>
            <a:lvl1pPr algn="l"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GB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5424532" y="1222512"/>
            <a:ext cx="1407600" cy="604800"/>
          </a:xfrm>
          <a:prstGeom prst="chevron">
            <a:avLst>
              <a:gd name="adj" fmla="val 31101"/>
            </a:avLst>
          </a:prstGeom>
          <a:solidFill>
            <a:schemeClr val="tx2"/>
          </a:solidFill>
        </p:spPr>
        <p:txBody>
          <a:bodyPr lIns="54000" tIns="54000" rIns="54000" bIns="54000" anchor="ctr"/>
          <a:lstStyle>
            <a:lvl1pPr algn="l"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GB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6984000" y="1222512"/>
            <a:ext cx="1407600" cy="604800"/>
          </a:xfrm>
          <a:prstGeom prst="chevron">
            <a:avLst>
              <a:gd name="adj" fmla="val 31101"/>
            </a:avLst>
          </a:prstGeom>
          <a:solidFill>
            <a:schemeClr val="tx2"/>
          </a:solidFill>
        </p:spPr>
        <p:txBody>
          <a:bodyPr lIns="54000" tIns="54000" rIns="54000" bIns="54000" anchor="ctr"/>
          <a:lstStyle>
            <a:lvl1pPr algn="l"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GB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984000" y="2099425"/>
            <a:ext cx="1407600" cy="37044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59812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CESS 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400" y="432000"/>
            <a:ext cx="7639200" cy="518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752400" y="2099425"/>
            <a:ext cx="1760400" cy="37044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712000" y="2099425"/>
            <a:ext cx="1760400" cy="37044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671600" y="2099425"/>
            <a:ext cx="1760400" cy="37044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631200" y="2099425"/>
            <a:ext cx="1760400" cy="37044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746125" y="1222512"/>
            <a:ext cx="1760400" cy="604800"/>
          </a:xfrm>
          <a:prstGeom prst="homePlate">
            <a:avLst>
              <a:gd name="adj" fmla="val 31970"/>
            </a:avLst>
          </a:prstGeom>
          <a:solidFill>
            <a:schemeClr val="tx2"/>
          </a:solidFill>
        </p:spPr>
        <p:txBody>
          <a:bodyPr lIns="54000" tIns="54000" rIns="54000" bIns="54000" anchor="ctr"/>
          <a:lstStyle>
            <a:lvl1pPr algn="l"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GB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707817" y="1222512"/>
            <a:ext cx="1760400" cy="604800"/>
          </a:xfrm>
          <a:prstGeom prst="chevron">
            <a:avLst>
              <a:gd name="adj" fmla="val 31101"/>
            </a:avLst>
          </a:prstGeom>
          <a:solidFill>
            <a:schemeClr val="tx2"/>
          </a:solidFill>
        </p:spPr>
        <p:txBody>
          <a:bodyPr lIns="54000" tIns="54000" rIns="54000" bIns="54000" anchor="ctr"/>
          <a:lstStyle>
            <a:lvl1pPr algn="l"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GB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4669509" y="1222512"/>
            <a:ext cx="1760400" cy="604800"/>
          </a:xfrm>
          <a:prstGeom prst="chevron">
            <a:avLst>
              <a:gd name="adj" fmla="val 31101"/>
            </a:avLst>
          </a:prstGeom>
          <a:solidFill>
            <a:schemeClr val="tx2"/>
          </a:solidFill>
        </p:spPr>
        <p:txBody>
          <a:bodyPr lIns="54000" tIns="54000" rIns="54000" bIns="54000" anchor="ctr"/>
          <a:lstStyle>
            <a:lvl1pPr algn="l"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GB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6631200" y="1222512"/>
            <a:ext cx="1760400" cy="604800"/>
          </a:xfrm>
          <a:prstGeom prst="chevron">
            <a:avLst>
              <a:gd name="adj" fmla="val 31101"/>
            </a:avLst>
          </a:prstGeom>
          <a:solidFill>
            <a:schemeClr val="tx2"/>
          </a:solidFill>
        </p:spPr>
        <p:txBody>
          <a:bodyPr lIns="54000" tIns="54000" rIns="54000" bIns="54000" anchor="ctr"/>
          <a:lstStyle>
            <a:lvl1pPr algn="l"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865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Singular light image">
    <p:bg>
      <p:bgPr>
        <a:solidFill>
          <a:srgbClr val="0091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44800" y="1346400"/>
            <a:ext cx="3907267" cy="3510000"/>
          </a:xfrm>
        </p:spPr>
        <p:txBody>
          <a:bodyPr anchor="t" anchorCtr="0"/>
          <a:lstStyle>
            <a:lvl1pPr algn="l">
              <a:defRPr sz="11000">
                <a:solidFill>
                  <a:srgbClr val="00338D"/>
                </a:solidFill>
              </a:defRPr>
            </a:lvl1pPr>
          </a:lstStyle>
          <a:p>
            <a:r>
              <a:rPr lang="en-US"/>
              <a:t>Title slide – singular light image</a:t>
            </a:r>
          </a:p>
        </p:txBody>
      </p:sp>
      <p:sp>
        <p:nvSpPr>
          <p:cNvPr id="4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587731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rgbClr val="00338D"/>
          </a:solidFill>
        </p:spPr>
        <p:txBody>
          <a:bodyPr wrap="square" lIns="0" tIns="0" rIns="0" bIns="0" rtlCol="0">
            <a:noAutofit/>
          </a:bodyPr>
          <a:lstStyle/>
          <a:p>
            <a:endParaRPr sz="1800">
              <a:latin typeface="Arial" panose="020B0604020202020204" pitchFamily="34" charset="0"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064100" y="5036400"/>
            <a:ext cx="6172700" cy="216000"/>
          </a:xfrm>
        </p:spPr>
        <p:txBody>
          <a:bodyPr/>
          <a:lstStyle>
            <a:lvl1pPr>
              <a:defRPr sz="1100">
                <a:solidFill>
                  <a:srgbClr val="00338D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8EB1C9-D2D2-124C-A5E2-616F87ACB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800" y="563149"/>
            <a:ext cx="2169213" cy="39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72396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AD WITH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400" y="432000"/>
            <a:ext cx="7639200" cy="518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/>
          </p:nvPr>
        </p:nvSpPr>
        <p:spPr bwMode="gray">
          <a:xfrm>
            <a:off x="3957564" y="2906130"/>
            <a:ext cx="1191600" cy="119205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54000" tIns="54000" rIns="54000" bIns="54000" anchor="ctr" anchorCtr="1">
            <a:noAutofit/>
          </a:bodyPr>
          <a:lstStyle>
            <a:lvl1pPr algn="ctr"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26"/>
          </p:nvPr>
        </p:nvSpPr>
        <p:spPr bwMode="gray">
          <a:xfrm>
            <a:off x="752510" y="1209600"/>
            <a:ext cx="2885771" cy="388800"/>
          </a:xfrm>
          <a:prstGeom prst="rect">
            <a:avLst/>
          </a:prstGeom>
          <a:solidFill>
            <a:schemeClr val="tx2"/>
          </a:solidFill>
          <a:ln w="12700">
            <a:solidFill>
              <a:srgbClr val="00338D"/>
            </a:solidFill>
          </a:ln>
        </p:spPr>
        <p:txBody>
          <a:bodyPr vert="horz" lIns="54000" tIns="54000" rIns="54000" bIns="54000" rtlCol="0" anchor="ctr" anchorCtr="0">
            <a:noAutofit/>
          </a:bodyPr>
          <a:lstStyle>
            <a:lvl1pPr>
              <a:defRPr lang="en-US" sz="1400" b="1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AutoShape 20"/>
          <p:cNvSpPr>
            <a:spLocks noChangeArrowheads="1"/>
          </p:cNvSpPr>
          <p:nvPr userDrawn="1"/>
        </p:nvSpPr>
        <p:spPr bwMode="gray">
          <a:xfrm rot="2700000" flipH="1" flipV="1">
            <a:off x="4963484" y="4009375"/>
            <a:ext cx="396053" cy="359847"/>
          </a:xfrm>
          <a:prstGeom prst="rightArrow">
            <a:avLst>
              <a:gd name="adj1" fmla="val 63333"/>
              <a:gd name="adj2" fmla="val 49582"/>
            </a:avLst>
          </a:prstGeom>
          <a:solidFill>
            <a:srgbClr val="00338D"/>
          </a:solidFill>
          <a:ln w="6350" algn="ctr">
            <a:noFill/>
            <a:miter lim="800000"/>
            <a:headEnd/>
            <a:tailEnd/>
          </a:ln>
          <a:effectLst/>
        </p:spPr>
        <p:txBody>
          <a:bodyPr rot="10800000" wrap="none" anchor="ctr">
            <a:noAutofit/>
          </a:bodyPr>
          <a:lstStyle/>
          <a:p>
            <a:endParaRPr lang="en-CA" sz="1400">
              <a:solidFill>
                <a:srgbClr val="483698"/>
              </a:solidFill>
              <a:latin typeface="+mn-lt"/>
            </a:endParaRPr>
          </a:p>
        </p:txBody>
      </p:sp>
      <p:sp>
        <p:nvSpPr>
          <p:cNvPr id="25" name="AutoShape 20"/>
          <p:cNvSpPr>
            <a:spLocks noChangeArrowheads="1"/>
          </p:cNvSpPr>
          <p:nvPr userDrawn="1"/>
        </p:nvSpPr>
        <p:spPr bwMode="gray">
          <a:xfrm rot="18900000" flipV="1">
            <a:off x="3749594" y="4014666"/>
            <a:ext cx="408055" cy="349264"/>
          </a:xfrm>
          <a:prstGeom prst="rightArrow">
            <a:avLst>
              <a:gd name="adj1" fmla="val 63333"/>
              <a:gd name="adj2" fmla="val 49582"/>
            </a:avLst>
          </a:prstGeom>
          <a:solidFill>
            <a:schemeClr val="tx2"/>
          </a:solidFill>
          <a:ln w="6350" algn="ctr">
            <a:noFill/>
            <a:miter lim="800000"/>
            <a:headEnd/>
            <a:tailEnd/>
          </a:ln>
          <a:effectLst/>
        </p:spPr>
        <p:txBody>
          <a:bodyPr rot="10800000" wrap="none" anchor="ctr">
            <a:noAutofit/>
          </a:bodyPr>
          <a:lstStyle/>
          <a:p>
            <a:endParaRPr lang="en-CA" sz="1400">
              <a:solidFill>
                <a:srgbClr val="483698"/>
              </a:solidFill>
              <a:latin typeface="+mn-lt"/>
            </a:endParaRPr>
          </a:p>
        </p:txBody>
      </p:sp>
      <p:sp>
        <p:nvSpPr>
          <p:cNvPr id="26" name="Text Placeholder 20"/>
          <p:cNvSpPr>
            <a:spLocks noGrp="1"/>
          </p:cNvSpPr>
          <p:nvPr>
            <p:ph type="body" sz="quarter" idx="48"/>
          </p:nvPr>
        </p:nvSpPr>
        <p:spPr bwMode="gray">
          <a:xfrm>
            <a:off x="752510" y="3970800"/>
            <a:ext cx="2885771" cy="388800"/>
          </a:xfrm>
          <a:prstGeom prst="rect">
            <a:avLst/>
          </a:prstGeom>
          <a:solidFill>
            <a:schemeClr val="tx2"/>
          </a:solidFill>
          <a:ln w="12700">
            <a:solidFill>
              <a:srgbClr val="00338D"/>
            </a:solidFill>
          </a:ln>
        </p:spPr>
        <p:txBody>
          <a:bodyPr vert="horz" lIns="54000" tIns="54000" rIns="54000" bIns="54000" rtlCol="0" anchor="ctr" anchorCtr="0">
            <a:noAutofit/>
          </a:bodyPr>
          <a:lstStyle>
            <a:lvl1pPr>
              <a:defRPr lang="en-US" sz="1400" b="1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Text Placeholder 20"/>
          <p:cNvSpPr>
            <a:spLocks noGrp="1"/>
          </p:cNvSpPr>
          <p:nvPr>
            <p:ph type="body" sz="quarter" idx="50"/>
          </p:nvPr>
        </p:nvSpPr>
        <p:spPr bwMode="gray">
          <a:xfrm>
            <a:off x="5508000" y="1209600"/>
            <a:ext cx="2885771" cy="388800"/>
          </a:xfrm>
          <a:prstGeom prst="rect">
            <a:avLst/>
          </a:prstGeom>
          <a:solidFill>
            <a:schemeClr val="tx2"/>
          </a:solidFill>
          <a:ln w="12700">
            <a:solidFill>
              <a:srgbClr val="00338D"/>
            </a:solidFill>
          </a:ln>
        </p:spPr>
        <p:txBody>
          <a:bodyPr vert="horz" lIns="54000" tIns="54000" rIns="54000" bIns="54000" rtlCol="0" anchor="ctr" anchorCtr="0">
            <a:noAutofit/>
          </a:bodyPr>
          <a:lstStyle>
            <a:lvl1pPr>
              <a:defRPr lang="en-US" sz="1400" b="1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8" name="Text Placeholder 20"/>
          <p:cNvSpPr>
            <a:spLocks noGrp="1"/>
          </p:cNvSpPr>
          <p:nvPr>
            <p:ph type="body" sz="quarter" idx="52"/>
          </p:nvPr>
        </p:nvSpPr>
        <p:spPr bwMode="gray">
          <a:xfrm>
            <a:off x="5508000" y="3970800"/>
            <a:ext cx="2885771" cy="388800"/>
          </a:xfrm>
          <a:prstGeom prst="rect">
            <a:avLst/>
          </a:prstGeom>
          <a:solidFill>
            <a:srgbClr val="00338D"/>
          </a:solidFill>
          <a:ln w="12700">
            <a:solidFill>
              <a:srgbClr val="00338D"/>
            </a:solidFill>
          </a:ln>
        </p:spPr>
        <p:txBody>
          <a:bodyPr vert="horz" lIns="54000" tIns="54000" rIns="54000" bIns="54000" rtlCol="0" anchor="ctr" anchorCtr="0">
            <a:noAutofit/>
          </a:bodyPr>
          <a:lstStyle>
            <a:lvl1pPr>
              <a:defRPr lang="en-US" sz="1400" b="1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9" name="AutoShape 20"/>
          <p:cNvSpPr>
            <a:spLocks noChangeArrowheads="1"/>
          </p:cNvSpPr>
          <p:nvPr userDrawn="1"/>
        </p:nvSpPr>
        <p:spPr bwMode="gray">
          <a:xfrm rot="2700000">
            <a:off x="3762968" y="2667998"/>
            <a:ext cx="382279" cy="377055"/>
          </a:xfrm>
          <a:prstGeom prst="rightArrow">
            <a:avLst>
              <a:gd name="adj1" fmla="val 63333"/>
              <a:gd name="adj2" fmla="val 49582"/>
            </a:avLst>
          </a:prstGeom>
          <a:solidFill>
            <a:schemeClr val="tx2"/>
          </a:solidFill>
          <a:ln w="6350" algn="ctr">
            <a:noFill/>
            <a:miter lim="800000"/>
            <a:headEnd/>
            <a:tailEnd/>
          </a:ln>
          <a:effectLst/>
        </p:spPr>
        <p:txBody>
          <a:bodyPr rot="10800000" wrap="none" anchor="ctr">
            <a:noAutofit/>
          </a:bodyPr>
          <a:lstStyle/>
          <a:p>
            <a:endParaRPr lang="en-CA" sz="1400">
              <a:solidFill>
                <a:srgbClr val="483698"/>
              </a:solidFill>
              <a:latin typeface="+mn-lt"/>
            </a:endParaRPr>
          </a:p>
        </p:txBody>
      </p:sp>
      <p:sp>
        <p:nvSpPr>
          <p:cNvPr id="30" name="AutoShape 20"/>
          <p:cNvSpPr>
            <a:spLocks noChangeArrowheads="1"/>
          </p:cNvSpPr>
          <p:nvPr userDrawn="1"/>
        </p:nvSpPr>
        <p:spPr bwMode="gray">
          <a:xfrm rot="18900000" flipH="1">
            <a:off x="4964093" y="2673543"/>
            <a:ext cx="393864" cy="365965"/>
          </a:xfrm>
          <a:prstGeom prst="rightArrow">
            <a:avLst>
              <a:gd name="adj1" fmla="val 63333"/>
              <a:gd name="adj2" fmla="val 49582"/>
            </a:avLst>
          </a:prstGeom>
          <a:solidFill>
            <a:schemeClr val="tx2"/>
          </a:solidFill>
          <a:ln w="6350" algn="ctr">
            <a:noFill/>
            <a:miter lim="800000"/>
            <a:headEnd/>
            <a:tailEnd/>
          </a:ln>
          <a:effectLst/>
        </p:spPr>
        <p:txBody>
          <a:bodyPr rot="10800000" wrap="none" anchor="ctr">
            <a:noAutofit/>
          </a:bodyPr>
          <a:lstStyle/>
          <a:p>
            <a:endParaRPr lang="en-CA" sz="1400">
              <a:solidFill>
                <a:srgbClr val="483698"/>
              </a:solidFill>
              <a:latin typeface="+mn-lt"/>
            </a:endParaRPr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53"/>
          </p:nvPr>
        </p:nvSpPr>
        <p:spPr>
          <a:xfrm>
            <a:off x="752510" y="1598400"/>
            <a:ext cx="2887200" cy="1447300"/>
          </a:xfrm>
          <a:ln w="12700">
            <a:solidFill>
              <a:schemeClr val="tx2"/>
            </a:solidFill>
          </a:ln>
        </p:spPr>
        <p:txBody>
          <a:bodyPr lIns="54000" tIns="54000" rIns="54000" bIns="54000">
            <a:noAutofit/>
          </a:bodyPr>
          <a:lstStyle>
            <a:lvl1pPr>
              <a:defRPr sz="1400">
                <a:latin typeface="+mn-lt"/>
              </a:defRPr>
            </a:lvl1pPr>
            <a:lvl2pPr>
              <a:defRPr sz="1400">
                <a:latin typeface="+mn-lt"/>
              </a:defRPr>
            </a:lvl2pPr>
            <a:lvl3pPr>
              <a:defRPr sz="14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54"/>
          </p:nvPr>
        </p:nvSpPr>
        <p:spPr>
          <a:xfrm>
            <a:off x="752510" y="4355784"/>
            <a:ext cx="2887200" cy="1447300"/>
          </a:xfrm>
          <a:ln w="12700">
            <a:solidFill>
              <a:schemeClr val="tx2"/>
            </a:solidFill>
          </a:ln>
        </p:spPr>
        <p:txBody>
          <a:bodyPr lIns="54000" tIns="54000" rIns="54000" bIns="54000">
            <a:noAutofit/>
          </a:bodyPr>
          <a:lstStyle>
            <a:lvl1pPr>
              <a:defRPr sz="1400">
                <a:latin typeface="+mn-lt"/>
              </a:defRPr>
            </a:lvl1pPr>
            <a:lvl2pPr>
              <a:defRPr sz="1400">
                <a:latin typeface="+mn-lt"/>
              </a:defRPr>
            </a:lvl2pPr>
            <a:lvl3pPr>
              <a:defRPr sz="14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55"/>
          </p:nvPr>
        </p:nvSpPr>
        <p:spPr>
          <a:xfrm>
            <a:off x="5506571" y="1598400"/>
            <a:ext cx="2887200" cy="1447300"/>
          </a:xfrm>
          <a:ln w="12700">
            <a:solidFill>
              <a:schemeClr val="tx2"/>
            </a:solidFill>
          </a:ln>
        </p:spPr>
        <p:txBody>
          <a:bodyPr lIns="54000" tIns="54000" rIns="54000" bIns="54000">
            <a:noAutofit/>
          </a:bodyPr>
          <a:lstStyle>
            <a:lvl1pPr>
              <a:defRPr sz="1400">
                <a:latin typeface="+mn-lt"/>
              </a:defRPr>
            </a:lvl1pPr>
            <a:lvl2pPr>
              <a:defRPr sz="1400">
                <a:latin typeface="+mn-lt"/>
              </a:defRPr>
            </a:lvl2pPr>
            <a:lvl3pPr>
              <a:defRPr sz="14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56"/>
          </p:nvPr>
        </p:nvSpPr>
        <p:spPr>
          <a:xfrm>
            <a:off x="5506571" y="4355784"/>
            <a:ext cx="2887200" cy="1447300"/>
          </a:xfrm>
          <a:ln w="12700">
            <a:solidFill>
              <a:schemeClr val="tx2"/>
            </a:solidFill>
          </a:ln>
        </p:spPr>
        <p:txBody>
          <a:bodyPr lIns="54000" tIns="54000" rIns="54000" bIns="54000">
            <a:noAutofit/>
          </a:bodyPr>
          <a:lstStyle>
            <a:lvl1pPr>
              <a:defRPr sz="1400">
                <a:latin typeface="+mn-lt"/>
              </a:defRPr>
            </a:lvl1pPr>
            <a:lvl2pPr>
              <a:defRPr sz="1400">
                <a:latin typeface="+mn-lt"/>
              </a:defRPr>
            </a:lvl2pPr>
            <a:lvl3pPr>
              <a:defRPr sz="14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07241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LUM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400" y="432000"/>
            <a:ext cx="7639200" cy="518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752400" y="1609825"/>
            <a:ext cx="3726000" cy="4194000"/>
          </a:xfrm>
          <a:ln w="12700">
            <a:solidFill>
              <a:schemeClr val="tx2"/>
            </a:solidFill>
          </a:ln>
        </p:spPr>
        <p:txBody>
          <a:bodyPr lIns="54000" tIns="54000" rIns="54000" bIns="54000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752400" y="1218880"/>
            <a:ext cx="3726000" cy="38880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lIns="54000" tIns="54000" rIns="54000" bIns="54000" anchor="ctr"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4665600" y="1609825"/>
            <a:ext cx="3726000" cy="4194000"/>
          </a:xfrm>
          <a:ln w="12700">
            <a:solidFill>
              <a:schemeClr val="tx2"/>
            </a:solidFill>
          </a:ln>
        </p:spPr>
        <p:txBody>
          <a:bodyPr lIns="54000" tIns="54000" rIns="54000" bIns="54000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4665600" y="1218880"/>
            <a:ext cx="3726000" cy="38880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lIns="54000" tIns="54000" rIns="54000" bIns="54000" anchor="ctr"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53535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400" y="432000"/>
            <a:ext cx="7639200" cy="518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752400" y="1609825"/>
            <a:ext cx="3726000" cy="1785600"/>
          </a:xfrm>
          <a:ln w="12700">
            <a:solidFill>
              <a:schemeClr val="tx2"/>
            </a:solidFill>
          </a:ln>
        </p:spPr>
        <p:txBody>
          <a:bodyPr lIns="54000" tIns="54000" rIns="54000" bIns="54000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752400" y="1218880"/>
            <a:ext cx="3726000" cy="38880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lIns="54000" tIns="54000" rIns="54000" bIns="54000" anchor="ctr"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4665600" y="1609825"/>
            <a:ext cx="3726000" cy="1785600"/>
          </a:xfrm>
          <a:ln w="12700">
            <a:solidFill>
              <a:schemeClr val="tx2"/>
            </a:solidFill>
          </a:ln>
        </p:spPr>
        <p:txBody>
          <a:bodyPr lIns="54000" tIns="54000" rIns="54000" bIns="54000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4665600" y="1218880"/>
            <a:ext cx="3726000" cy="38880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lIns="54000" tIns="54000" rIns="54000" bIns="54000" anchor="ctr"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752400" y="4019650"/>
            <a:ext cx="3726000" cy="1785600"/>
          </a:xfrm>
          <a:ln w="12700">
            <a:solidFill>
              <a:schemeClr val="tx2"/>
            </a:solidFill>
          </a:ln>
        </p:spPr>
        <p:txBody>
          <a:bodyPr lIns="54000" tIns="54000" rIns="54000" bIns="54000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4"/>
          </p:nvPr>
        </p:nvSpPr>
        <p:spPr>
          <a:xfrm>
            <a:off x="752400" y="3628705"/>
            <a:ext cx="3726000" cy="38880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lIns="54000" tIns="54000" rIns="54000" bIns="54000" anchor="ctr"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5"/>
          </p:nvPr>
        </p:nvSpPr>
        <p:spPr>
          <a:xfrm>
            <a:off x="4665600" y="4019650"/>
            <a:ext cx="3726000" cy="1785600"/>
          </a:xfrm>
          <a:ln w="12700">
            <a:solidFill>
              <a:schemeClr val="tx2"/>
            </a:solidFill>
          </a:ln>
        </p:spPr>
        <p:txBody>
          <a:bodyPr lIns="54000" tIns="54000" rIns="54000" bIns="54000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6"/>
          </p:nvPr>
        </p:nvSpPr>
        <p:spPr>
          <a:xfrm>
            <a:off x="4665600" y="3628705"/>
            <a:ext cx="3726000" cy="38880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lIns="54000" tIns="54000" rIns="54000" bIns="54000" anchor="ctr"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569569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44800" y="1346400"/>
            <a:ext cx="6192000" cy="3510000"/>
          </a:xfrm>
        </p:spPr>
        <p:txBody>
          <a:bodyPr anchor="t" anchorCtr="0"/>
          <a:lstStyle>
            <a:lvl1pPr algn="l">
              <a:defRPr sz="11000">
                <a:solidFill>
                  <a:schemeClr val="bg1"/>
                </a:solidFill>
              </a:defRPr>
            </a:lvl1pPr>
          </a:lstStyle>
          <a:p>
            <a:r>
              <a:rPr lang="en-GB"/>
              <a:t>Section divider one title style</a:t>
            </a:r>
            <a:endParaRPr lang="en-US"/>
          </a:p>
        </p:txBody>
      </p:sp>
      <p:sp>
        <p:nvSpPr>
          <p:cNvPr id="4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587731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rgbClr val="00338D"/>
          </a:solidFill>
        </p:spPr>
        <p:txBody>
          <a:bodyPr wrap="square" lIns="0" tIns="0" rIns="0" bIns="0" rtlCol="0">
            <a:noAutofit/>
          </a:bodyPr>
          <a:lstStyle/>
          <a:p>
            <a:endParaRPr sz="1800">
              <a:latin typeface="Arial" panose="020B0604020202020204" pitchFamily="34" charset="0"/>
            </a:endParaRP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064100" y="5036400"/>
            <a:ext cx="6172700" cy="216000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759B36-A580-A349-805C-4708B06BC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800" y="519952"/>
            <a:ext cx="2255513" cy="41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96112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2">
    <p:bg>
      <p:bgPr>
        <a:solidFill>
          <a:srgbClr val="6D20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44800" y="1346400"/>
            <a:ext cx="6192000" cy="3510000"/>
          </a:xfrm>
        </p:spPr>
        <p:txBody>
          <a:bodyPr anchor="t" anchorCtr="0"/>
          <a:lstStyle>
            <a:lvl1pPr algn="l">
              <a:defRPr sz="11000">
                <a:solidFill>
                  <a:schemeClr val="bg1"/>
                </a:solidFill>
              </a:defRPr>
            </a:lvl1pPr>
          </a:lstStyle>
          <a:p>
            <a:r>
              <a:rPr lang="en-GB"/>
              <a:t>Section divider two title style</a:t>
            </a:r>
            <a:endParaRPr lang="en-US"/>
          </a:p>
        </p:txBody>
      </p:sp>
      <p:sp>
        <p:nvSpPr>
          <p:cNvPr id="4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587731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rgbClr val="00A3A1"/>
          </a:solidFill>
        </p:spPr>
        <p:txBody>
          <a:bodyPr wrap="square" lIns="0" tIns="0" rIns="0" bIns="0" rtlCol="0">
            <a:noAutofit/>
          </a:bodyPr>
          <a:lstStyle/>
          <a:p>
            <a:endParaRPr sz="1800">
              <a:latin typeface="Arial" panose="020B0604020202020204" pitchFamily="34" charset="0"/>
            </a:endParaRP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064100" y="5036400"/>
            <a:ext cx="6172700" cy="216000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759B36-A580-A349-805C-4708B06BC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800" y="519952"/>
            <a:ext cx="2255513" cy="41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77108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44800" y="1346400"/>
            <a:ext cx="6192000" cy="3510000"/>
          </a:xfrm>
        </p:spPr>
        <p:txBody>
          <a:bodyPr anchor="t" anchorCtr="0"/>
          <a:lstStyle>
            <a:lvl1pPr algn="l">
              <a:defRPr sz="11000">
                <a:solidFill>
                  <a:schemeClr val="bg1"/>
                </a:solidFill>
              </a:defRPr>
            </a:lvl1pPr>
          </a:lstStyle>
          <a:p>
            <a:r>
              <a:rPr lang="en-GB"/>
              <a:t>Section divider three title style</a:t>
            </a:r>
            <a:endParaRPr lang="en-US"/>
          </a:p>
        </p:txBody>
      </p:sp>
      <p:sp>
        <p:nvSpPr>
          <p:cNvPr id="4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587731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 sz="1800">
              <a:latin typeface="Arial" panose="020B0604020202020204" pitchFamily="34" charset="0"/>
            </a:endParaRP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064100" y="5036400"/>
            <a:ext cx="6172700" cy="216000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759B36-A580-A349-805C-4708B06BC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800" y="519952"/>
            <a:ext cx="2255513" cy="41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144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4">
    <p:bg>
      <p:bgPr>
        <a:solidFill>
          <a:srgbClr val="00A3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44800" y="1346400"/>
            <a:ext cx="6192000" cy="3510000"/>
          </a:xfrm>
        </p:spPr>
        <p:txBody>
          <a:bodyPr anchor="t" anchorCtr="0"/>
          <a:lstStyle>
            <a:lvl1pPr algn="l">
              <a:defRPr sz="11000">
                <a:solidFill>
                  <a:schemeClr val="bg1"/>
                </a:solidFill>
              </a:defRPr>
            </a:lvl1pPr>
          </a:lstStyle>
          <a:p>
            <a:r>
              <a:rPr lang="en-GB"/>
              <a:t>Section divider four title style</a:t>
            </a:r>
            <a:endParaRPr lang="en-US"/>
          </a:p>
        </p:txBody>
      </p:sp>
      <p:sp>
        <p:nvSpPr>
          <p:cNvPr id="4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587731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rgbClr val="470A68"/>
          </a:solidFill>
        </p:spPr>
        <p:txBody>
          <a:bodyPr wrap="square" lIns="0" tIns="0" rIns="0" bIns="0" rtlCol="0">
            <a:noAutofit/>
          </a:bodyPr>
          <a:lstStyle/>
          <a:p>
            <a:endParaRPr sz="1800">
              <a:latin typeface="Arial" panose="020B0604020202020204" pitchFamily="34" charset="0"/>
            </a:endParaRP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064100" y="5036400"/>
            <a:ext cx="6172700" cy="216000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759B36-A580-A349-805C-4708B06BC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800" y="519952"/>
            <a:ext cx="2255513" cy="41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153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Singular dark image">
    <p:bg>
      <p:bgPr>
        <a:solidFill>
          <a:srgbClr val="0091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44800" y="1346400"/>
            <a:ext cx="4000400" cy="3510000"/>
          </a:xfrm>
        </p:spPr>
        <p:txBody>
          <a:bodyPr anchor="t" anchorCtr="0"/>
          <a:lstStyle>
            <a:lvl1pPr algn="l">
              <a:defRPr sz="11000">
                <a:solidFill>
                  <a:schemeClr val="bg1"/>
                </a:solidFill>
              </a:defRPr>
            </a:lvl1pPr>
          </a:lstStyle>
          <a:p>
            <a:r>
              <a:rPr lang="en-US"/>
              <a:t>Title slide – singular dark image</a:t>
            </a:r>
          </a:p>
        </p:txBody>
      </p:sp>
      <p:sp>
        <p:nvSpPr>
          <p:cNvPr id="4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587731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rgbClr val="6D2077"/>
          </a:solidFill>
        </p:spPr>
        <p:txBody>
          <a:bodyPr wrap="square" lIns="0" tIns="0" rIns="0" bIns="0" rtlCol="0">
            <a:noAutofit/>
          </a:bodyPr>
          <a:lstStyle/>
          <a:p>
            <a:endParaRPr sz="1800">
              <a:latin typeface="Arial" panose="020B0604020202020204" pitchFamily="34" charset="0"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064100" y="5036400"/>
            <a:ext cx="6172700" cy="216000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759B36-A580-A349-805C-4708B06BC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800" y="519952"/>
            <a:ext cx="2255513" cy="41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804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Singular image title ba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3657600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rgbClr val="483698"/>
          </a:solidFill>
        </p:spPr>
        <p:txBody>
          <a:bodyPr wrap="square" lIns="0" tIns="0" rIns="0" bIns="0" rtlCol="0">
            <a:noAutofit/>
          </a:bodyPr>
          <a:lstStyle/>
          <a:p>
            <a:endParaRPr sz="1800">
              <a:latin typeface="Arial" panose="020B060402020202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727200" y="1339200"/>
            <a:ext cx="2607671" cy="3510000"/>
          </a:xfrm>
        </p:spPr>
        <p:txBody>
          <a:bodyPr anchor="t" anchorCtr="0"/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GB"/>
              <a:t>Title slide – singular image title bar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56000" y="5036400"/>
            <a:ext cx="2578871" cy="216000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C759B36-A580-A349-805C-4708B06BC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00" y="512752"/>
            <a:ext cx="2255513" cy="41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444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No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44800" y="1346400"/>
            <a:ext cx="6192000" cy="3510000"/>
          </a:xfrm>
        </p:spPr>
        <p:txBody>
          <a:bodyPr anchor="t" anchorCtr="0"/>
          <a:lstStyle>
            <a:lvl1pPr algn="l">
              <a:defRPr sz="11000">
                <a:solidFill>
                  <a:schemeClr val="bg1"/>
                </a:solidFill>
              </a:defRPr>
            </a:lvl1pPr>
          </a:lstStyle>
          <a:p>
            <a:r>
              <a:rPr lang="en-GB"/>
              <a:t>Title slide – </a:t>
            </a:r>
            <a:br>
              <a:rPr lang="en-GB"/>
            </a:br>
            <a:r>
              <a:rPr lang="en-GB"/>
              <a:t>no image</a:t>
            </a:r>
            <a:endParaRPr lang="en-US"/>
          </a:p>
        </p:txBody>
      </p:sp>
      <p:sp>
        <p:nvSpPr>
          <p:cNvPr id="4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587731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rgbClr val="00338D"/>
          </a:solidFill>
        </p:spPr>
        <p:txBody>
          <a:bodyPr wrap="square" lIns="0" tIns="0" rIns="0" bIns="0" rtlCol="0">
            <a:noAutofit/>
          </a:bodyPr>
          <a:lstStyle/>
          <a:p>
            <a:endParaRPr sz="1800">
              <a:latin typeface="Arial" panose="020B0604020202020204" pitchFamily="34" charset="0"/>
            </a:endParaRP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064100" y="5036400"/>
            <a:ext cx="6172700" cy="216000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759B36-A580-A349-805C-4708B06BC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800" y="519952"/>
            <a:ext cx="2255513" cy="41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766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09724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2400" y="432000"/>
            <a:ext cx="7639200" cy="518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2400" y="1209600"/>
            <a:ext cx="7639200" cy="4582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8" name="Freeform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747238" y="6320118"/>
            <a:ext cx="424800" cy="172800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" name="Shape 8"/>
          <p:cNvSpPr txBox="1">
            <a:spLocks/>
          </p:cNvSpPr>
          <p:nvPr userDrawn="1"/>
        </p:nvSpPr>
        <p:spPr>
          <a:xfrm>
            <a:off x="7190610" y="6320118"/>
            <a:ext cx="1201210" cy="149412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rgbClr val="0061A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en-GB" sz="1000" smtClean="0">
                <a:solidFill>
                  <a:schemeClr val="tx2"/>
                </a:solidFill>
                <a:latin typeface="+mn-lt"/>
                <a:ea typeface="Arial"/>
                <a:cs typeface="Arial" panose="020B0604020202020204" pitchFamily="34" charset="0"/>
              </a:rPr>
              <a:pPr algn="r"/>
              <a:t>‹#›</a:t>
            </a:fld>
            <a:endParaRPr lang="en-GB" sz="1000">
              <a:solidFill>
                <a:schemeClr val="tx2"/>
              </a:solidFill>
              <a:latin typeface="+mn-lt"/>
              <a:ea typeface="Arial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1846217" y="6690918"/>
            <a:ext cx="5442857" cy="9305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600" b="1" kern="120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 Classification: KPMG Confidential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731600" y="6320118"/>
            <a:ext cx="5817600" cy="370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600" kern="1200" noProof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© 2020 KPMG LLP, a UK limited liability partnership and a member firm of the KPMG network of independent member firms affiliated with KPMG International Cooperative (“KPMG International”), a Swiss entity.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05274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  <p:sldLayoutId id="2147483730" r:id="rId18"/>
    <p:sldLayoutId id="2147483731" r:id="rId19"/>
    <p:sldLayoutId id="2147483732" r:id="rId20"/>
    <p:sldLayoutId id="2147483733" r:id="rId21"/>
    <p:sldLayoutId id="2147483734" r:id="rId22"/>
    <p:sldLayoutId id="2147483735" r:id="rId23"/>
    <p:sldLayoutId id="2147483736" r:id="rId24"/>
    <p:sldLayoutId id="2147483737" r:id="rId25"/>
    <p:sldLayoutId id="2147483738" r:id="rId26"/>
    <p:sldLayoutId id="2147483739" r:id="rId27"/>
    <p:sldLayoutId id="2147483740" r:id="rId28"/>
    <p:sldLayoutId id="2147483741" r:id="rId29"/>
    <p:sldLayoutId id="2147483742" r:id="rId30"/>
    <p:sldLayoutId id="2147483704" r:id="rId31"/>
    <p:sldLayoutId id="2147483705" r:id="rId32"/>
    <p:sldLayoutId id="2147483706" r:id="rId33"/>
    <p:sldLayoutId id="2147483707" r:id="rId34"/>
    <p:sldLayoutId id="2147483708" r:id="rId35"/>
    <p:sldLayoutId id="2147483709" r:id="rId36"/>
    <p:sldLayoutId id="2147483710" r:id="rId37"/>
    <p:sldLayoutId id="2147483711" r:id="rId38"/>
    <p:sldLayoutId id="2147483664" r:id="rId39"/>
    <p:sldLayoutId id="2147483689" r:id="rId40"/>
    <p:sldLayoutId id="2147483690" r:id="rId41"/>
    <p:sldLayoutId id="2147483691" r:id="rId42"/>
    <p:sldLayoutId id="2147483692" r:id="rId43"/>
    <p:sldLayoutId id="2147483693" r:id="rId44"/>
    <p:sldLayoutId id="2147483694" r:id="rId45"/>
    <p:sldLayoutId id="2147483695" r:id="rId46"/>
    <p:sldLayoutId id="2147483696" r:id="rId47"/>
    <p:sldLayoutId id="2147483701" r:id="rId48"/>
    <p:sldLayoutId id="2147483697" r:id="rId49"/>
    <p:sldLayoutId id="2147483703" r:id="rId50"/>
    <p:sldLayoutId id="2147483699" r:id="rId51"/>
    <p:sldLayoutId id="2147483700" r:id="rId52"/>
    <p:sldLayoutId id="2147483682" r:id="rId53"/>
    <p:sldLayoutId id="2147483683" r:id="rId54"/>
    <p:sldLayoutId id="2147483684" r:id="rId55"/>
    <p:sldLayoutId id="2147483685" r:id="rId56"/>
  </p:sldLayoutIdLst>
  <p:txStyles>
    <p:titleStyle>
      <a:lvl1pPr algn="l" defTabSz="914400" rtl="0" eaLnBrk="1" latinLnBrk="0" hangingPunct="1">
        <a:lnSpc>
          <a:spcPct val="7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Tx/>
        <a:buNone/>
        <a:defRPr sz="1500" b="1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Tx/>
        <a:buNone/>
        <a:defRPr sz="1500" kern="1200">
          <a:solidFill>
            <a:schemeClr val="tx2"/>
          </a:solidFill>
          <a:latin typeface="+mn-lt"/>
          <a:ea typeface="+mn-ea"/>
          <a:cs typeface="+mn-cs"/>
        </a:defRPr>
      </a:lvl2pPr>
      <a:lvl3pPr marL="288000" indent="-288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—"/>
        <a:defRPr sz="1500" kern="1200">
          <a:solidFill>
            <a:schemeClr val="tx2"/>
          </a:solidFill>
          <a:latin typeface="+mn-lt"/>
          <a:ea typeface="+mn-ea"/>
          <a:cs typeface="+mn-cs"/>
        </a:defRPr>
      </a:lvl3pPr>
      <a:lvl4pPr marL="432000" indent="-144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-"/>
        <a:defRPr sz="1500" kern="1200">
          <a:solidFill>
            <a:schemeClr val="tx2"/>
          </a:solidFill>
          <a:latin typeface="+mn-lt"/>
          <a:ea typeface="+mn-ea"/>
          <a:cs typeface="+mn-cs"/>
        </a:defRPr>
      </a:lvl4pPr>
      <a:lvl5pPr marL="720000" indent="-288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—"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864000" indent="-144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-"/>
        <a:defRPr sz="1500" kern="1200">
          <a:solidFill>
            <a:schemeClr val="tx2"/>
          </a:solidFill>
          <a:latin typeface="+mn-lt"/>
          <a:ea typeface="+mn-ea"/>
          <a:cs typeface="+mn-cs"/>
        </a:defRPr>
      </a:lvl6pPr>
      <a:lvl7pPr marL="1152000" indent="-288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—"/>
        <a:defRPr sz="1500" kern="1200">
          <a:solidFill>
            <a:schemeClr val="tx2"/>
          </a:solidFill>
          <a:latin typeface="+mn-lt"/>
          <a:ea typeface="+mn-ea"/>
          <a:cs typeface="+mn-cs"/>
        </a:defRPr>
      </a:lvl7pPr>
      <a:lvl8pPr marL="1296000" indent="-144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-"/>
        <a:defRPr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57" userDrawn="1">
          <p15:clr>
            <a:srgbClr val="F26B43"/>
          </p15:clr>
        </p15:guide>
        <p15:guide id="2" pos="470" userDrawn="1">
          <p15:clr>
            <a:srgbClr val="F26B43"/>
          </p15:clr>
        </p15:guide>
        <p15:guide id="3" pos="5291" userDrawn="1">
          <p15:clr>
            <a:srgbClr val="F26B43"/>
          </p15:clr>
        </p15:guide>
        <p15:guide id="4" orient="horz" pos="763" userDrawn="1">
          <p15:clr>
            <a:srgbClr val="F26B43"/>
          </p15:clr>
        </p15:guide>
        <p15:guide id="5" orient="horz" pos="608" userDrawn="1">
          <p15:clr>
            <a:srgbClr val="F26B43"/>
          </p15:clr>
        </p15:guide>
        <p15:guide id="6" orient="horz" pos="2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6349C9-047D-4E42-A7AD-0D069D3601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9975" y="1694800"/>
            <a:ext cx="3752975" cy="2832750"/>
          </a:xfrm>
        </p:spPr>
        <p:txBody>
          <a:bodyPr/>
          <a:lstStyle/>
          <a:p>
            <a:r>
              <a:rPr lang="en-GB"/>
              <a:t>Magic 8 Ball Game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8CFED4-7073-4516-A74A-945C79C483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39975" y="4610950"/>
            <a:ext cx="4532400" cy="216000"/>
          </a:xfrm>
        </p:spPr>
        <p:txBody>
          <a:bodyPr/>
          <a:lstStyle/>
          <a:p>
            <a:r>
              <a:rPr lang="en-GB" sz="1200"/>
              <a:t>By Team </a:t>
            </a:r>
            <a:r>
              <a:rPr lang="en-GB" sz="1200" err="1"/>
              <a:t>Wazzup</a:t>
            </a:r>
            <a:r>
              <a:rPr lang="en-GB" sz="1200"/>
              <a:t> – also known as team 10 </a:t>
            </a:r>
          </a:p>
        </p:txBody>
      </p:sp>
    </p:spTree>
    <p:extLst>
      <p:ext uri="{BB962C8B-B14F-4D97-AF65-F5344CB8AC3E}">
        <p14:creationId xmlns:p14="http://schemas.microsoft.com/office/powerpoint/2010/main" val="1853607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Initial Steps 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endParaRPr lang="en-GB" sz="1600" dirty="0"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cs typeface="Arial"/>
              </a:rPr>
              <a:t>To enable collaborative working we decided to use GitHub to create a remote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Decided to have the three branches main/uat/test </a:t>
            </a:r>
            <a:endParaRPr lang="en-GB" sz="1600" dirty="0"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Hourly meetings at least twice </a:t>
            </a:r>
            <a:r>
              <a:rPr lang="en-GB" sz="1600"/>
              <a:t>a week</a:t>
            </a:r>
            <a:endParaRPr lang="en-GB" sz="1600" dirty="0"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ea typeface="+mn-lt"/>
                <a:cs typeface="+mn-lt"/>
              </a:rPr>
              <a:t>Decided to work on logic first and then aesthetic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ea typeface="+mn-lt"/>
                <a:cs typeface="+mn-lt"/>
              </a:rPr>
              <a:t>Mob programming (virtually)</a:t>
            </a:r>
            <a:endParaRPr lang="en-GB" sz="1600" dirty="0"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cs typeface="Arial"/>
            </a:endParaRPr>
          </a:p>
        </p:txBody>
      </p:sp>
      <p:sp>
        <p:nvSpPr>
          <p:cNvPr id="3" name="Text Box 24"/>
          <p:cNvSpPr txBox="1">
            <a:spLocks noChangeArrowheads="1"/>
          </p:cNvSpPr>
          <p:nvPr/>
        </p:nvSpPr>
        <p:spPr bwMode="gray">
          <a:xfrm>
            <a:off x="-2913017" y="6322423"/>
            <a:ext cx="2765076" cy="501400"/>
          </a:xfrm>
          <a:prstGeom prst="rect">
            <a:avLst/>
          </a:prstGeom>
          <a:solidFill>
            <a:srgbClr val="9E3039"/>
          </a:solidFill>
          <a:ln w="6350" algn="ctr">
            <a:noFill/>
            <a:miter lim="800000"/>
            <a:headEnd/>
            <a:tailEnd/>
          </a:ln>
          <a:effectLst/>
        </p:spPr>
        <p:txBody>
          <a:bodyPr lIns="136500" tIns="50700" rIns="97500" bIns="50700"/>
          <a:lstStyle/>
          <a:p>
            <a:pPr defTabSz="825475">
              <a:spcBef>
                <a:spcPct val="50000"/>
              </a:spcBef>
              <a:buClr>
                <a:schemeClr val="bg1"/>
              </a:buClr>
            </a:pPr>
            <a:r>
              <a:rPr lang="en-GB" sz="1300" b="1">
                <a:solidFill>
                  <a:schemeClr val="bg1"/>
                </a:solidFill>
                <a:latin typeface="Arial" panose="020B0604020202020204" pitchFamily="34" charset="0"/>
              </a:rPr>
              <a:t>Please Note: </a:t>
            </a:r>
            <a:r>
              <a:rPr lang="en-GB" sz="1300">
                <a:solidFill>
                  <a:schemeClr val="bg1"/>
                </a:solidFill>
                <a:latin typeface="Arial" panose="020B0604020202020204" pitchFamily="34" charset="0"/>
              </a:rPr>
              <a:t>Document classification is not to be removed.</a:t>
            </a:r>
          </a:p>
        </p:txBody>
      </p:sp>
      <p:pic>
        <p:nvPicPr>
          <p:cNvPr id="5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39013D94-170F-677A-4AE2-7AE309DBF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1003" y="4019288"/>
            <a:ext cx="2393675" cy="178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348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Tech Stack </a:t>
            </a:r>
            <a:r>
              <a:rPr lang="en-GB" noProof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52400" y="1209600"/>
            <a:ext cx="7799542" cy="4594225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endParaRPr lang="en-GB" dirty="0"/>
          </a:p>
          <a:p>
            <a:pPr marL="285750" indent="-285750">
              <a:buFont typeface="Arial"/>
              <a:buChar char="•"/>
            </a:pPr>
            <a:r>
              <a:rPr lang="en-GB" dirty="0">
                <a:cs typeface="Arial"/>
              </a:rPr>
              <a:t>Decided to use JavaScript as our scripting language as it works better with web development and works well with both HTML and CSS. </a:t>
            </a:r>
            <a:endParaRPr lang="en-GB" dirty="0"/>
          </a:p>
          <a:p>
            <a:pPr marL="285750" indent="-285750">
              <a:buFont typeface="Arial"/>
              <a:buChar char="•"/>
            </a:pPr>
            <a:r>
              <a:rPr lang="en-GB" dirty="0">
                <a:cs typeface="Arial"/>
              </a:rPr>
              <a:t>Also, as the team overall had less experience using JavaScript – decided it would be a good learning exercise </a:t>
            </a:r>
            <a:endParaRPr lang="en-GB" dirty="0"/>
          </a:p>
          <a:p>
            <a:pPr marL="285750" indent="-285750">
              <a:buFont typeface="Arial"/>
              <a:buChar char="•"/>
            </a:pPr>
            <a:endParaRPr lang="en-GB" dirty="0"/>
          </a:p>
          <a:p>
            <a:pPr marL="285750" indent="-285750">
              <a:buFont typeface="Arial"/>
              <a:buChar char="•"/>
            </a:pPr>
            <a:r>
              <a:rPr lang="en-GB" dirty="0">
                <a:cs typeface="Arial"/>
              </a:rPr>
              <a:t>We used JavaScript for the main logic of the page and HTML and CSS for the web design aspects</a:t>
            </a:r>
          </a:p>
          <a:p>
            <a:pPr marL="285750" indent="-285750">
              <a:buFont typeface="Arial"/>
              <a:buChar char="•"/>
            </a:pPr>
            <a:endParaRPr lang="en-GB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We deployed our web site on </a:t>
            </a:r>
            <a:r>
              <a:rPr lang="en-GB" dirty="0" err="1">
                <a:ea typeface="+mn-lt"/>
                <a:cs typeface="+mn-lt"/>
              </a:rPr>
              <a:t>GithHub</a:t>
            </a:r>
            <a:r>
              <a:rPr lang="en-GB" dirty="0">
                <a:ea typeface="+mn-lt"/>
                <a:cs typeface="+mn-lt"/>
              </a:rPr>
              <a:t> Pages.</a:t>
            </a:r>
            <a:endParaRPr lang="en-GB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GB" dirty="0">
                <a:cs typeface="Arial"/>
              </a:rPr>
              <a:t>VSCode Extensions Utilised:</a:t>
            </a:r>
          </a:p>
          <a:p>
            <a:pPr marL="285750" lvl="1">
              <a:buFont typeface="Arial"/>
              <a:buChar char="•"/>
            </a:pPr>
            <a:r>
              <a:rPr lang="en-GB" b="1" dirty="0">
                <a:cs typeface="Arial"/>
              </a:rPr>
              <a:t> Go Live – Used to open live page </a:t>
            </a:r>
            <a:endParaRPr lang="en-GB" dirty="0">
              <a:cs typeface="Arial"/>
            </a:endParaRPr>
          </a:p>
          <a:p>
            <a:pPr marL="285750" lvl="1">
              <a:buFont typeface="Arial"/>
              <a:buChar char="•"/>
            </a:pPr>
            <a:r>
              <a:rPr lang="en-GB" b="1" dirty="0">
                <a:cs typeface="Arial"/>
              </a:rPr>
              <a:t> Git Graph – Visual aid for collaboration</a:t>
            </a:r>
          </a:p>
          <a:p>
            <a:pPr marL="285750" lvl="1">
              <a:buFont typeface="Arial"/>
              <a:buChar char="•"/>
            </a:pPr>
            <a:endParaRPr lang="en-GB" b="1" dirty="0">
              <a:cs typeface="Arial"/>
            </a:endParaRPr>
          </a:p>
          <a:p>
            <a:pPr marL="285750" lvl="1">
              <a:buFont typeface="Arial"/>
              <a:buChar char="•"/>
            </a:pPr>
            <a:endParaRPr lang="en-GB" b="1" dirty="0">
              <a:cs typeface="Arial"/>
            </a:endParaRPr>
          </a:p>
          <a:p>
            <a:pPr marL="285750" lvl="1">
              <a:buFont typeface="Arial"/>
              <a:buChar char="•"/>
            </a:pPr>
            <a:endParaRPr lang="en-GB" b="1" dirty="0">
              <a:cs typeface="Arial"/>
            </a:endParaRPr>
          </a:p>
          <a:p>
            <a:pPr marL="285750" lvl="1"/>
            <a:endParaRPr lang="en-GB" b="1" dirty="0">
              <a:cs typeface="Arial"/>
            </a:endParaRPr>
          </a:p>
          <a:p>
            <a:pPr marL="285750" lvl="1"/>
            <a:endParaRPr lang="en-GB" b="1" dirty="0">
              <a:cs typeface="Arial"/>
            </a:endParaRPr>
          </a:p>
          <a:p>
            <a:pPr marL="285750" lvl="1">
              <a:buFont typeface="Arial"/>
              <a:buChar char="•"/>
            </a:pPr>
            <a:endParaRPr lang="en-GB" b="1" dirty="0">
              <a:cs typeface="Arial"/>
            </a:endParaRPr>
          </a:p>
          <a:p>
            <a:pPr marL="285750" lvl="1">
              <a:buFont typeface="Arial"/>
              <a:buChar char="•"/>
            </a:pPr>
            <a:endParaRPr lang="en-GB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GB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GB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GB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GB" dirty="0">
              <a:cs typeface="Arial"/>
            </a:endParaRPr>
          </a:p>
          <a:p>
            <a:endParaRPr lang="en-GB" dirty="0"/>
          </a:p>
          <a:p>
            <a:endParaRPr lang="en-GB" dirty="0">
              <a:cs typeface="Arial"/>
            </a:endParaRPr>
          </a:p>
          <a:p>
            <a:endParaRPr lang="en-GB" dirty="0">
              <a:cs typeface="Arial"/>
            </a:endParaRPr>
          </a:p>
          <a:p>
            <a:endParaRPr lang="en-GB" dirty="0">
              <a:cs typeface="Arial"/>
            </a:endParaRPr>
          </a:p>
          <a:p>
            <a:endParaRPr lang="en-GB" dirty="0">
              <a:cs typeface="Arial"/>
            </a:endParaRPr>
          </a:p>
          <a:p>
            <a:endParaRPr lang="en-GB" dirty="0">
              <a:cs typeface="Arial"/>
            </a:endParaRPr>
          </a:p>
          <a:p>
            <a:endParaRPr lang="en-GB" dirty="0">
              <a:cs typeface="Arial"/>
            </a:endParaRPr>
          </a:p>
          <a:p>
            <a:endParaRPr lang="en-GB" dirty="0">
              <a:cs typeface="Arial"/>
            </a:endParaRPr>
          </a:p>
          <a:p>
            <a:endParaRPr lang="en-GB" dirty="0">
              <a:cs typeface="Arial"/>
            </a:endParaRPr>
          </a:p>
        </p:txBody>
      </p:sp>
      <p:pic>
        <p:nvPicPr>
          <p:cNvPr id="4" name="Picture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0C462329-C03B-CAAE-E0AD-F9AC0AE76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210" y="3873966"/>
            <a:ext cx="3051691" cy="193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137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Logic</a:t>
            </a:r>
            <a:endParaRPr lang="en-GB" noProof="0"/>
          </a:p>
        </p:txBody>
      </p:sp>
      <p:pic>
        <p:nvPicPr>
          <p:cNvPr id="4" name="Picture 5" descr="Text&#10;&#10;Description automatically generated">
            <a:extLst>
              <a:ext uri="{FF2B5EF4-FFF2-40B4-BE49-F238E27FC236}">
                <a16:creationId xmlns:a16="http://schemas.microsoft.com/office/drawing/2014/main" id="{A6453856-C154-CBCE-95EF-C7CEE5CBC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14" y="1178553"/>
            <a:ext cx="6800045" cy="497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865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5D9B9-12EF-C980-201B-0DD124C28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Logic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E4A16C63-16BE-DABD-4F7D-8CC3CC2BA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260" y="1077629"/>
            <a:ext cx="4095481" cy="511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407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5D9B9-12EF-C980-201B-0DD124C28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Logic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C5ECCF15-EE15-8056-6CA0-2C7B7794D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14" y="1289257"/>
            <a:ext cx="6844159" cy="472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360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F4FC0-025C-4254-8BA3-ADD4CD999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Demo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6504FE-1D7C-4ACC-BEFC-9156387FF4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7" t="11213" r="1097" b="4733"/>
          <a:stretch/>
        </p:blipFill>
        <p:spPr>
          <a:xfrm>
            <a:off x="908050" y="1347752"/>
            <a:ext cx="7340600" cy="426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915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9DAEC-E4F9-4544-B349-E68E81425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/>
              <a:t>Git Graph</a:t>
            </a:r>
            <a:endParaRPr lang="en-US"/>
          </a:p>
        </p:txBody>
      </p:sp>
      <p:pic>
        <p:nvPicPr>
          <p:cNvPr id="3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CA290D2-447C-4A11-E7BB-9E3B05603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" y="1038394"/>
            <a:ext cx="9134340" cy="500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718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33BA1-F9C4-4F21-A53F-FFAAC595C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675" y="2673299"/>
            <a:ext cx="6124650" cy="518400"/>
          </a:xfrm>
        </p:spPr>
        <p:txBody>
          <a:bodyPr/>
          <a:lstStyle/>
          <a:p>
            <a:pPr algn="ctr"/>
            <a:r>
              <a:rPr lang="en-GB"/>
              <a:t>THANK YOU FOR LISTENING – ANY QUESTIONS? </a:t>
            </a:r>
            <a:r>
              <a:rPr lang="en-GB">
                <a:sym typeface="Wingdings" panose="05000000000000000000" pitchFamily="2" charset="2"/>
              </a:rPr>
              <a:t>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5964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USED" val="KPMGFONT"/>
  <p:tag name="CREATEDBY" val="Global PowerPoint Toolbar"/>
  <p:tag name="TOOLBARVERSION" val="5.30a"/>
  <p:tag name="TYPE" val="Screen"/>
  <p:tag name="KEYWORD" val="SCREEN"/>
  <p:tag name="TEMPLATEVERSION" val="05/11/2018 16:40:02"/>
</p:tagLst>
</file>

<file path=ppt/theme/theme1.xml><?xml version="1.0" encoding="utf-8"?>
<a:theme xmlns:a="http://schemas.openxmlformats.org/drawingml/2006/main" name="KPMG_Standard_4x3_0922_2015">
  <a:themeElements>
    <a:clrScheme name="New KPMG Colours">
      <a:dk1>
        <a:srgbClr val="000000"/>
      </a:dk1>
      <a:lt1>
        <a:sysClr val="window" lastClr="FFFFFF"/>
      </a:lt1>
      <a:dk2>
        <a:srgbClr val="00338D"/>
      </a:dk2>
      <a:lt2>
        <a:srgbClr val="F0F0F0"/>
      </a:lt2>
      <a:accent1>
        <a:srgbClr val="0091DA"/>
      </a:accent1>
      <a:accent2>
        <a:srgbClr val="6D2077"/>
      </a:accent2>
      <a:accent3>
        <a:srgbClr val="005EB8"/>
      </a:accent3>
      <a:accent4>
        <a:srgbClr val="00A3A1"/>
      </a:accent4>
      <a:accent5>
        <a:srgbClr val="EAAA00"/>
      </a:accent5>
      <a:accent6>
        <a:srgbClr val="43B02A"/>
      </a:accent6>
      <a:hlink>
        <a:srgbClr val="0091DA"/>
      </a:hlink>
      <a:folHlink>
        <a:srgbClr val="0091DA"/>
      </a:folHlink>
    </a:clrScheme>
    <a:fontScheme name="KPMG">
      <a:majorFont>
        <a:latin typeface="KPMG Extralight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accent1"/>
          </a:solidFill>
        </a:ln>
      </a:spPr>
      <a:bodyPr lIns="54610" tIns="54610" rIns="54610" bIns="54610" rtlCol="0" anchor="ctr"/>
      <a:lstStyle>
        <a:defPPr algn="l">
          <a:defRPr sz="15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54610" tIns="54610" rIns="54610" bIns="54610" rtlCol="0">
        <a:noAutofit/>
      </a:bodyPr>
      <a:lstStyle>
        <a:defPPr>
          <a:spcAft>
            <a:spcPts val="600"/>
          </a:spcAft>
          <a:defRPr sz="1500" dirty="0" err="1" smtClean="0">
            <a:solidFill>
              <a:schemeClr val="tx2"/>
            </a:solidFill>
          </a:defRPr>
        </a:defPPr>
      </a:lstStyle>
    </a:txDef>
  </a:objectDefaults>
  <a:extraClrSchemeLst/>
  <a:custClrLst>
    <a:custClr name="KPMG Blue">
      <a:srgbClr val="00338D"/>
    </a:custClr>
    <a:custClr name="Medium Blue">
      <a:srgbClr val="005EB8"/>
    </a:custClr>
    <a:custClr name="Light Blue">
      <a:srgbClr val="0091DA"/>
    </a:custClr>
    <a:custClr name="Violet">
      <a:srgbClr val="483698"/>
    </a:custClr>
    <a:custClr name="Purple">
      <a:srgbClr val="470A68"/>
    </a:custClr>
    <a:custClr name="Light Purple">
      <a:srgbClr val="6D2077"/>
    </a:custClr>
    <a:custClr name="Green">
      <a:srgbClr val="00A3A1"/>
    </a:custClr>
    <a:custClr name="Dark Green">
      <a:srgbClr val="009A44"/>
    </a:custClr>
    <a:custClr name="Light Green">
      <a:srgbClr val="43B02A"/>
    </a:custClr>
    <a:custClr name="Yellow">
      <a:srgbClr val="EAAA00"/>
    </a:custClr>
    <a:custClr name="Orange">
      <a:srgbClr val="F68D2E"/>
    </a:custClr>
    <a:custClr name="Red ">
      <a:srgbClr val="BC204B"/>
    </a:custClr>
    <a:custClr name="Pink">
      <a:srgbClr val="C6007E"/>
    </a:custClr>
    <a:custClr name="Dark Brown">
      <a:srgbClr val="753F19"/>
    </a:custClr>
    <a:custClr name="Light Brown">
      <a:srgbClr val="9B642E"/>
    </a:custClr>
    <a:custClr name="Olive">
      <a:srgbClr val="9D9375"/>
    </a:custClr>
    <a:custClr name="Beige">
      <a:srgbClr val="E3BC9F"/>
    </a:custClr>
    <a:custClr name="Light Pink">
      <a:srgbClr val="E36877"/>
    </a:custClr>
  </a:custClrLst>
  <a:extLst>
    <a:ext uri="{05A4C25C-085E-4340-85A3-A5531E510DB2}">
      <thm15:themeFamily xmlns:thm15="http://schemas.microsoft.com/office/thememl/2012/main" name="Blank" id="{D11E5C0B-E943-48A4-A5D3-91DABCBFA521}" vid="{65C88AAB-797F-4033-8D01-280FF7DBA3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14</TotalTime>
  <Words>183</Words>
  <Application>Microsoft Macintosh PowerPoint</Application>
  <PresentationFormat>On-screen Show (4:3)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KPMG Extralight</vt:lpstr>
      <vt:lpstr>KPMG_Standard_4x3_0922_2015</vt:lpstr>
      <vt:lpstr>Magic 8 Ball Game</vt:lpstr>
      <vt:lpstr>Initial Steps </vt:lpstr>
      <vt:lpstr>Tech Stack  </vt:lpstr>
      <vt:lpstr>Logic</vt:lpstr>
      <vt:lpstr>Logic</vt:lpstr>
      <vt:lpstr>Logic</vt:lpstr>
      <vt:lpstr>Demo</vt:lpstr>
      <vt:lpstr>Git Graph</vt:lpstr>
      <vt:lpstr>THANK YOU FOR LISTENING – ANY QUESTIONS? </vt:lpstr>
    </vt:vector>
  </TitlesOfParts>
  <Company>KPMG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Screen template</dc:title>
  <dc:creator>De Silva, Thenuri</dc:creator>
  <cp:lastModifiedBy>Wang, Francesco</cp:lastModifiedBy>
  <cp:revision>3</cp:revision>
  <dcterms:created xsi:type="dcterms:W3CDTF">2022-03-31T12:46:17Z</dcterms:created>
  <dcterms:modified xsi:type="dcterms:W3CDTF">2022-04-01T12:37:01Z</dcterms:modified>
  <cp:category>KPMG Confidential</cp:category>
</cp:coreProperties>
</file>