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6"/>
  </p:notesMasterIdLst>
  <p:sldIdLst>
    <p:sldId id="256" r:id="rId2"/>
    <p:sldId id="277" r:id="rId3"/>
    <p:sldId id="260" r:id="rId4"/>
    <p:sldId id="275" r:id="rId5"/>
    <p:sldId id="276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78" r:id="rId15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60"/>
  </p:normalViewPr>
  <p:slideViewPr>
    <p:cSldViewPr snapToGrid="0">
      <p:cViewPr>
        <p:scale>
          <a:sx n="78" d="100"/>
          <a:sy n="78" d="100"/>
        </p:scale>
        <p:origin x="-1122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6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 txBox="1"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endParaRPr/>
          </a:p>
        </p:txBody>
      </p:sp>
      <p:sp>
        <p:nvSpPr>
          <p:cNvPr id="3" name="Segnaposto note 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endParaRPr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>
            <a:lvl1pPr lvl="0">
              <a:defRPr>
                <a:latin typeface="Calibri"/>
              </a:defRPr>
            </a:lvl1pPr>
          </a:lstStyle>
          <a:p>
            <a:fld id="{8B38DBA3-52F9-4AF4-A6A4-FA4D7DB2F99C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27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ote 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2416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ote 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7951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0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>
                <a:latin typeface="Calibri"/>
              </a:rPr>
              <a:t>Fare clic per modificare stili del testo dello schema</a:t>
            </a:r>
          </a:p>
          <a:p>
            <a:pPr lvl="1"/>
            <a:r>
              <a:rPr>
                <a:latin typeface="Calibri"/>
              </a:rPr>
              <a:t>Secondo livello</a:t>
            </a:r>
          </a:p>
          <a:p>
            <a:pPr lvl="2"/>
            <a:r>
              <a:rPr>
                <a:latin typeface="Calibri"/>
              </a:rPr>
              <a:t>Terzo livello</a:t>
            </a:r>
          </a:p>
          <a:p>
            <a:pPr lvl="3"/>
            <a:r>
              <a:rPr>
                <a:latin typeface="Calibri"/>
              </a:rPr>
              <a:t>Quarto livello</a:t>
            </a:r>
          </a:p>
          <a:p>
            <a:pPr lvl="4"/>
            <a:r>
              <a:rPr>
                <a:latin typeface="Calibri"/>
              </a:rPr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3200"/>
            <a:ext cx="3008312" cy="871537"/>
          </a:xfrm>
          <a:prstGeom prst="rect">
            <a:avLst/>
          </a:prstGeom>
          <a:noFill/>
          <a:ln>
            <a:noFill/>
          </a:ln>
        </p:spPr>
        <p:txBody>
          <a:bodyPr wrap="square" anchor="b"/>
          <a:lstStyle/>
          <a:p>
            <a:pPr lvl="0" algn="l"/>
            <a:r>
              <a:rPr sz="2000" b="1" i="0" u="none" strike="noStrike"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438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3200">
                <a:latin typeface="Calibri"/>
              </a:rPr>
              <a:t>Fare clic per modificare stili del testo dello schema</a:t>
            </a:r>
          </a:p>
          <a:p>
            <a:pPr lvl="1"/>
            <a:r>
              <a:rPr sz="2800">
                <a:latin typeface="Calibri"/>
              </a:rPr>
              <a:t>Secondo livello</a:t>
            </a:r>
          </a:p>
          <a:p>
            <a:pPr lvl="2"/>
            <a:r>
              <a:rPr sz="2400">
                <a:latin typeface="Calibri"/>
              </a:rPr>
              <a:t>Terzo livello</a:t>
            </a:r>
          </a:p>
          <a:p>
            <a:pPr lvl="3"/>
            <a:r>
              <a:rPr sz="2000">
                <a:latin typeface="Calibri"/>
              </a:rPr>
              <a:t>Quarto livello</a:t>
            </a:r>
          </a:p>
          <a:p>
            <a:pPr lvl="4"/>
            <a:r>
              <a:rPr sz="2000">
                <a:latin typeface="Calibri"/>
              </a:rPr>
              <a:t>Quinto livello</a:t>
            </a:r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2" cy="35179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>
              <a:buNone/>
            </a:pPr>
            <a:r>
              <a:rPr sz="1400">
                <a:latin typeface="Calibri"/>
              </a:rPr>
              <a:t>Fare clic per modificare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3" name="Segnaposto piè di pagina 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685800" y="1593850"/>
            <a:ext cx="7772400" cy="10795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 algn="ctr"/>
            <a:r>
              <a:rPr/>
              <a:t>Fare clic per modificare lo stile del titolo</a:t>
            </a:r>
          </a:p>
        </p:txBody>
      </p:sp>
      <p:sp>
        <p:nvSpPr>
          <p:cNvPr id="3" name="Titolo 2"/>
          <p:cNvSpPr txBox="1">
            <a:spLocks noGrp="1"/>
          </p:cNvSpPr>
          <p:nvPr>
            <p:ph type="title" idx="1"/>
          </p:nvPr>
        </p:nvSpPr>
        <p:spPr>
          <a:xfrm>
            <a:off x="1371600" y="2900362"/>
            <a:ext cx="6400800" cy="1322388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 algn="ctr"/>
            <a:r>
              <a:rPr/>
              <a:t>Fare clic per modificare lo stile del titolo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8838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 algn="ctr"/>
            <a:r>
              <a:rPr/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9600" cy="33782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 algn="l"/>
            <a:r>
              <a:rPr/>
              <a:t>Fare clic per modificare stili del testo dello schema</a:t>
            </a:r>
          </a:p>
          <a:p>
            <a:pPr lvl="0" algn="l"/>
            <a:r>
              <a:rPr/>
              <a:t>Secondo livello</a:t>
            </a:r>
          </a:p>
          <a:p>
            <a:pPr lvl="0" algn="l"/>
            <a:r>
              <a:rPr/>
              <a:t>Terzo livello</a:t>
            </a:r>
          </a:p>
          <a:p>
            <a:pPr lvl="0" algn="l"/>
            <a:r>
              <a:rPr/>
              <a:t>Quarto livello</a:t>
            </a:r>
          </a:p>
          <a:p>
            <a:pPr lvl="0" algn="l"/>
            <a:r>
              <a:rPr/>
              <a:t>Quinto livello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8838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 algn="ctr"/>
            <a:r>
              <a:rPr/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22725" cy="33782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 algn="l"/>
            <a:r>
              <a:rPr/>
              <a:t>Fare clic per modificare stili del testo dello schema</a:t>
            </a:r>
          </a:p>
          <a:p>
            <a:pPr lvl="0" algn="l"/>
            <a:r>
              <a:rPr/>
              <a:t>Secondo livello</a:t>
            </a:r>
          </a:p>
          <a:p>
            <a:pPr lvl="0" algn="l"/>
            <a:r>
              <a:rPr/>
              <a:t>Terzo livello</a:t>
            </a:r>
          </a:p>
          <a:p>
            <a:pPr lvl="0" algn="l"/>
            <a:r>
              <a:rPr/>
              <a:t>Quarto livello</a:t>
            </a:r>
          </a:p>
          <a:p>
            <a:pPr lvl="0" algn="l"/>
            <a:r>
              <a:rPr/>
              <a:t>Quinto livello</a:t>
            </a:r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4652962" y="1203325"/>
            <a:ext cx="4024313" cy="33782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 algn="l"/>
            <a:r>
              <a:rPr/>
              <a:t>Fare clic per modificare stili del testo dello schema</a:t>
            </a:r>
          </a:p>
          <a:p>
            <a:pPr lvl="0" algn="l"/>
            <a:r>
              <a:rPr/>
              <a:t>Secondo livello</a:t>
            </a:r>
          </a:p>
          <a:p>
            <a:pPr lvl="0" algn="l"/>
            <a:r>
              <a:rPr/>
              <a:t>Terzo livello</a:t>
            </a:r>
          </a:p>
          <a:p>
            <a:pPr lvl="0" algn="l"/>
            <a:r>
              <a:rPr/>
              <a:t>Quarto livello</a:t>
            </a:r>
          </a:p>
          <a:p>
            <a:pPr lvl="0" algn="l"/>
            <a:r>
              <a:rPr/>
              <a:t>Quinto livello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>
            <a:lvl1pPr marL="0" lvl="0" indent="0" algn="ctr">
              <a:lnSpc>
                <a:spcPct val="100000"/>
              </a:lnSpc>
              <a:buNone/>
              <a:defRPr sz="4400" b="0" i="0" u="none" strike="noStrike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ottotitolo 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ctr">
              <a:buNone/>
            </a:pPr>
            <a:r>
              <a:rPr>
                <a:solidFill>
                  <a:srgbClr val="3F3F3F"/>
                </a:solidFill>
                <a:latin typeface="Calibri"/>
              </a:rPr>
              <a:t>Fare clic per modificare lo stile del sottotitolo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>
                <a:latin typeface="Calibri"/>
              </a:rPr>
              <a:t>Fare clic per modificare stili del testo dello schema</a:t>
            </a:r>
          </a:p>
          <a:p>
            <a:pPr lvl="1"/>
            <a:r>
              <a:rPr sz="2400">
                <a:latin typeface="Calibri"/>
              </a:rPr>
              <a:t>Secondo livello</a:t>
            </a:r>
          </a:p>
          <a:p>
            <a:pPr lvl="2"/>
            <a:r>
              <a:rPr sz="2000">
                <a:latin typeface="Calibri"/>
              </a:rPr>
              <a:t>Terzo livello</a:t>
            </a:r>
          </a:p>
          <a:p>
            <a:pPr lvl="3"/>
            <a:r>
              <a:rPr sz="1800">
                <a:latin typeface="Calibri"/>
              </a:rPr>
              <a:t>Quarto livello</a:t>
            </a:r>
          </a:p>
          <a:p>
            <a:pPr lvl="4"/>
            <a:r>
              <a:rPr sz="1800">
                <a:latin typeface="Calibri"/>
              </a:rPr>
              <a:t>Quinto livello</a:t>
            </a:r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>
                <a:latin typeface="Calibri"/>
              </a:rPr>
              <a:t>Fare clic per modificare stili del testo dello schema</a:t>
            </a:r>
          </a:p>
          <a:p>
            <a:pPr lvl="1"/>
            <a:r>
              <a:rPr sz="2400">
                <a:latin typeface="Calibri"/>
              </a:rPr>
              <a:t>Secondo livello</a:t>
            </a:r>
          </a:p>
          <a:p>
            <a:pPr lvl="2"/>
            <a:r>
              <a:rPr sz="2000">
                <a:latin typeface="Calibri"/>
              </a:rPr>
              <a:t>Terzo livello</a:t>
            </a:r>
          </a:p>
          <a:p>
            <a:pPr lvl="3"/>
            <a:r>
              <a:rPr sz="1800">
                <a:latin typeface="Calibri"/>
              </a:rPr>
              <a:t>Quarto livello</a:t>
            </a:r>
          </a:p>
          <a:p>
            <a:pPr lvl="4"/>
            <a:r>
              <a:rPr sz="1800">
                <a:latin typeface="Calibri"/>
              </a:rPr>
              <a:t>Quinto livello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>
                <a:latin typeface="Calibri"/>
              </a:rPr>
              <a:t>Fare clic per modificare stili del testo dello schema</a:t>
            </a:r>
          </a:p>
          <a:p>
            <a:pPr lvl="1"/>
            <a:r>
              <a:rPr>
                <a:latin typeface="Calibri"/>
              </a:rPr>
              <a:t>Secondo livello</a:t>
            </a:r>
          </a:p>
          <a:p>
            <a:pPr lvl="2"/>
            <a:r>
              <a:rPr>
                <a:latin typeface="Calibri"/>
              </a:rPr>
              <a:t>Terzo livello</a:t>
            </a:r>
          </a:p>
          <a:p>
            <a:pPr lvl="3"/>
            <a:r>
              <a:rPr>
                <a:latin typeface="Calibri"/>
              </a:rPr>
              <a:t>Quarto livello</a:t>
            </a:r>
          </a:p>
          <a:p>
            <a:pPr lvl="4"/>
            <a:r>
              <a:rPr>
                <a:latin typeface="Calibri"/>
              </a:rPr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6629400" y="204787"/>
            <a:ext cx="2057400" cy="43878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204787"/>
            <a:ext cx="6019800" cy="438785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>
                <a:latin typeface="Calibri"/>
              </a:rPr>
              <a:t>Fare clic per modificare stili del testo dello schema</a:t>
            </a:r>
          </a:p>
          <a:p>
            <a:pPr lvl="1"/>
            <a:r>
              <a:rPr>
                <a:latin typeface="Calibri"/>
              </a:rPr>
              <a:t>Secondo livello</a:t>
            </a:r>
          </a:p>
          <a:p>
            <a:pPr lvl="2"/>
            <a:r>
              <a:rPr>
                <a:latin typeface="Calibri"/>
              </a:rPr>
              <a:t>Terzo livello</a:t>
            </a:r>
          </a:p>
          <a:p>
            <a:pPr lvl="3"/>
            <a:r>
              <a:rPr>
                <a:latin typeface="Calibri"/>
              </a:rPr>
              <a:t>Quarto livello</a:t>
            </a:r>
          </a:p>
          <a:p>
            <a:pPr lvl="4"/>
            <a:r>
              <a:rPr>
                <a:latin typeface="Calibri"/>
              </a:rPr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 algn="l"/>
            <a:r>
              <a:rPr sz="4000" b="1" i="0" u="none" strike="noStrike"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722312" y="2179637"/>
            <a:ext cx="7772400" cy="1123950"/>
          </a:xfrm>
          <a:prstGeom prst="rect">
            <a:avLst/>
          </a:prstGeom>
          <a:noFill/>
          <a:ln>
            <a:noFill/>
          </a:ln>
        </p:spPr>
        <p:txBody>
          <a:bodyPr wrap="square" anchor="b"/>
          <a:lstStyle/>
          <a:p>
            <a:pPr marL="0" lvl="0" indent="0">
              <a:buNone/>
            </a:pPr>
            <a:r>
              <a:rPr sz="2000">
                <a:solidFill>
                  <a:srgbClr val="3F3F3F"/>
                </a:solidFill>
                <a:latin typeface="Calibri"/>
              </a:rPr>
              <a:t>Fare clic per modificare stili del testo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1792287" y="3600450"/>
            <a:ext cx="5486400" cy="423862"/>
          </a:xfrm>
          <a:prstGeom prst="rect">
            <a:avLst/>
          </a:prstGeom>
          <a:noFill/>
          <a:ln>
            <a:noFill/>
          </a:ln>
        </p:spPr>
        <p:txBody>
          <a:bodyPr wrap="square" anchor="b"/>
          <a:lstStyle/>
          <a:p>
            <a:pPr lvl="0" algn="l"/>
            <a:r>
              <a:rPr sz="2000" b="1" i="0" u="none" strike="noStrike"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1792287" y="458787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l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1792287" y="4024312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>
              <a:buNone/>
            </a:pPr>
            <a:r>
              <a:rPr sz="1400">
                <a:latin typeface="Calibri"/>
              </a:rPr>
              <a:t>Fare clic per modificare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data 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1150937"/>
            <a:ext cx="4040187" cy="479425"/>
          </a:xfrm>
          <a:prstGeom prst="rect">
            <a:avLst/>
          </a:prstGeom>
          <a:noFill/>
          <a:ln>
            <a:noFill/>
          </a:ln>
        </p:spPr>
        <p:txBody>
          <a:bodyPr wrap="square" anchor="b"/>
          <a:lstStyle/>
          <a:p>
            <a:pPr marL="0" lvl="0" indent="0">
              <a:buNone/>
            </a:pPr>
            <a:r>
              <a:rPr sz="2400" b="1" i="0" u="none" strike="noStrike">
                <a:latin typeface="Calibri"/>
              </a:rPr>
              <a:t>Fare clic per modificare stili del testo dello schema</a:t>
            </a:r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457200" y="1630362"/>
            <a:ext cx="4040187" cy="296227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400">
                <a:latin typeface="Calibri"/>
              </a:rPr>
              <a:t>Fare clic per modificare stili del testo dello schema</a:t>
            </a:r>
          </a:p>
          <a:p>
            <a:pPr lvl="1"/>
            <a:r>
              <a:rPr sz="2000">
                <a:latin typeface="Calibri"/>
              </a:rPr>
              <a:t>Secondo livello</a:t>
            </a:r>
          </a:p>
          <a:p>
            <a:pPr lvl="2"/>
            <a:r>
              <a:rPr sz="1800">
                <a:latin typeface="Calibri"/>
              </a:rPr>
              <a:t>Terzo livello</a:t>
            </a:r>
          </a:p>
          <a:p>
            <a:pPr lvl="3"/>
            <a:r>
              <a:rPr sz="1600">
                <a:latin typeface="Calibri"/>
              </a:rPr>
              <a:t>Quarto livello</a:t>
            </a:r>
          </a:p>
          <a:p>
            <a:pPr lvl="4"/>
            <a:r>
              <a:rPr sz="1600">
                <a:latin typeface="Calibri"/>
              </a:rPr>
              <a:t>Quinto livello</a:t>
            </a:r>
          </a:p>
        </p:txBody>
      </p:sp>
      <p:sp>
        <p:nvSpPr>
          <p:cNvPr id="5" name="Segnaposto testo 4"/>
          <p:cNvSpPr txBox="1">
            <a:spLocks noGrp="1"/>
          </p:cNvSpPr>
          <p:nvPr>
            <p:ph type="body" idx="3"/>
          </p:nvPr>
        </p:nvSpPr>
        <p:spPr>
          <a:xfrm>
            <a:off x="4645025" y="1150937"/>
            <a:ext cx="4041775" cy="479425"/>
          </a:xfrm>
          <a:prstGeom prst="rect">
            <a:avLst/>
          </a:prstGeom>
          <a:noFill/>
          <a:ln>
            <a:noFill/>
          </a:ln>
        </p:spPr>
        <p:txBody>
          <a:bodyPr wrap="square" anchor="b"/>
          <a:lstStyle/>
          <a:p>
            <a:pPr marL="0" lvl="0" indent="0">
              <a:buNone/>
            </a:pPr>
            <a:r>
              <a:rPr sz="2400" b="1" i="0" u="none" strike="noStrike">
                <a:latin typeface="Calibri"/>
              </a:rPr>
              <a:t>Fare clic per modificare stili del testo dello schema</a:t>
            </a:r>
          </a:p>
        </p:txBody>
      </p:sp>
      <p:sp>
        <p:nvSpPr>
          <p:cNvPr id="6" name="Segnaposto testo 5"/>
          <p:cNvSpPr txBox="1">
            <a:spLocks noGrp="1"/>
          </p:cNvSpPr>
          <p:nvPr>
            <p:ph type="body" idx="4"/>
          </p:nvPr>
        </p:nvSpPr>
        <p:spPr>
          <a:xfrm>
            <a:off x="4645025" y="1630362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400">
                <a:latin typeface="Calibri"/>
              </a:rPr>
              <a:t>Fare clic per modificare stili del testo dello schema</a:t>
            </a:r>
          </a:p>
          <a:p>
            <a:pPr lvl="1"/>
            <a:r>
              <a:rPr sz="2000">
                <a:latin typeface="Calibri"/>
              </a:rPr>
              <a:t>Secondo livello</a:t>
            </a:r>
          </a:p>
          <a:p>
            <a:pPr lvl="2"/>
            <a:r>
              <a:rPr sz="1800">
                <a:latin typeface="Calibri"/>
              </a:rPr>
              <a:t>Terzo livello</a:t>
            </a:r>
          </a:p>
          <a:p>
            <a:pPr lvl="3"/>
            <a:r>
              <a:rPr sz="1600">
                <a:latin typeface="Calibri"/>
              </a:rPr>
              <a:t>Quarto livello</a:t>
            </a:r>
          </a:p>
          <a:p>
            <a:pPr lvl="4"/>
            <a:r>
              <a:rPr sz="1600">
                <a:latin typeface="Calibri"/>
              </a:rPr>
              <a:t>Quinto livello</a:t>
            </a:r>
          </a:p>
        </p:txBody>
      </p:sp>
      <p:sp>
        <p:nvSpPr>
          <p:cNvPr id="7" name="Segnaposto data 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8" name="Segnaposto piè di pagina 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9" name="Segnaposto numero diapositiva 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6998">
              <a:srgbClr val="F7F7F7"/>
            </a:gs>
            <a:gs pos="100000">
              <a:srgbClr val="E8E1CE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>
                <a:latin typeface="Calibri"/>
              </a:rPr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>
                <a:latin typeface="Calibri"/>
              </a:rPr>
              <a:t>Fare clic per modificare stili del testo dello schema</a:t>
            </a:r>
          </a:p>
          <a:p>
            <a:pPr lvl="1"/>
            <a:r>
              <a:rPr>
                <a:latin typeface="Calibri"/>
              </a:rPr>
              <a:t>Secondo livello</a:t>
            </a:r>
          </a:p>
          <a:p>
            <a:pPr lvl="2"/>
            <a:r>
              <a:rPr>
                <a:latin typeface="Calibri"/>
              </a:rPr>
              <a:t>Terzo livello</a:t>
            </a:r>
          </a:p>
          <a:p>
            <a:pPr lvl="3"/>
            <a:r>
              <a:rPr>
                <a:latin typeface="Calibri"/>
              </a:rPr>
              <a:t>Quarto livello</a:t>
            </a:r>
          </a:p>
          <a:p>
            <a:pPr lvl="4"/>
            <a:r>
              <a:rPr>
                <a:latin typeface="Calibri"/>
              </a:rPr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2"/>
          </p:nvPr>
        </p:nvSpPr>
        <p:spPr>
          <a:xfrm>
            <a:off x="457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idx="3"/>
          </p:nvPr>
        </p:nvSpPr>
        <p:spPr>
          <a:xfrm>
            <a:off x="3124200" y="4767262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ctr">
              <a:defRPr>
                <a:latin typeface="Calibri"/>
              </a:defRPr>
            </a:lvl1pPr>
          </a:lstStyle>
          <a:p>
            <a:endParaRPr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idx="4"/>
          </p:nvPr>
        </p:nvSpPr>
        <p:spPr>
          <a:xfrm>
            <a:off x="6553200" y="4767262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slow">
    <p:push/>
  </p:transition>
  <p:txStyles>
    <p:titleStyle>
      <a:lvl1pPr marL="0" lvl="0" indent="0" algn="ctr">
        <a:lnSpc>
          <a:spcPct val="100000"/>
        </a:lnSpc>
        <a:buNone/>
        <a:defRPr sz="4400" b="0" i="0" u="none" strike="noStrike" baseline="0">
          <a:solidFill>
            <a:srgbClr val="000000"/>
          </a:solidFill>
          <a:latin typeface="Arial"/>
        </a:defRPr>
      </a:lvl1pPr>
    </p:titleStyle>
    <p:bodyStyle>
      <a:lvl1pPr marL="342900" lvl="0" indent="0" algn="l">
        <a:lnSpc>
          <a:spcPct val="100000"/>
        </a:lnSpc>
        <a:buFont typeface="Arial"/>
        <a:buChar char="•"/>
        <a:defRPr sz="3200" b="0" i="0" u="none" strike="noStrike" baseline="0">
          <a:solidFill>
            <a:srgbClr val="000000"/>
          </a:solidFill>
          <a:latin typeface="Arial"/>
        </a:defRPr>
      </a:lvl1pPr>
      <a:lvl2pPr marL="742950" lvl="1" indent="457200" algn="l">
        <a:lnSpc>
          <a:spcPct val="100000"/>
        </a:lnSpc>
        <a:buFont typeface="Arial"/>
        <a:buChar char="–"/>
        <a:defRPr sz="2800" b="0" i="0" u="none" strike="noStrike" baseline="0">
          <a:solidFill>
            <a:srgbClr val="000000"/>
          </a:solidFill>
          <a:latin typeface="Arial"/>
        </a:defRPr>
      </a:lvl2pPr>
      <a:lvl3pPr marL="1143000" lvl="2" indent="914400" algn="l">
        <a:lnSpc>
          <a:spcPct val="100000"/>
        </a:lnSpc>
        <a:buFont typeface="Arial"/>
        <a:buChar char="•"/>
        <a:defRPr sz="2400" b="0" i="0" u="none" strike="noStrike" baseline="0">
          <a:solidFill>
            <a:srgbClr val="000000"/>
          </a:solidFill>
          <a:latin typeface="Arial"/>
        </a:defRPr>
      </a:lvl3pPr>
      <a:lvl4pPr marL="1600200" lvl="3" indent="1371600" algn="l">
        <a:lnSpc>
          <a:spcPct val="100000"/>
        </a:lnSpc>
        <a:buFont typeface="Arial"/>
        <a:buChar char="–"/>
        <a:defRPr sz="2000" b="0" i="0" u="none" strike="noStrike" baseline="0">
          <a:solidFill>
            <a:srgbClr val="000000"/>
          </a:solidFill>
          <a:latin typeface="Arial"/>
        </a:defRPr>
      </a:lvl4pPr>
      <a:lvl5pPr marL="2057400" lvl="4" indent="1828800" algn="l">
        <a:lnSpc>
          <a:spcPct val="100000"/>
        </a:lnSpc>
        <a:buFont typeface="Arial"/>
        <a:buChar char="»"/>
        <a:defRPr sz="2000" b="0" i="0" u="none" strike="noStrike" baseline="0">
          <a:solidFill>
            <a:srgbClr val="000000"/>
          </a:solidFill>
          <a:latin typeface="Arial"/>
        </a:defRPr>
      </a:lvl5pPr>
      <a:lvl6pPr marL="2514600" lvl="5" indent="22860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6pPr>
      <a:lvl7pPr marL="2971800" lvl="6" indent="27432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7pPr>
      <a:lvl8pPr marL="3429000" lvl="7" indent="32004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8pPr>
      <a:lvl9pPr marL="3886200" lvl="8" indent="36576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9pPr>
    </p:bodyStyle>
    <p:otherStyle>
      <a:lvl1pPr marL="0" lvl="0" indent="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1pPr>
      <a:lvl2pPr marL="457200" lvl="1" indent="4572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2pPr>
      <a:lvl3pPr marL="914400" lvl="2" indent="9144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3pPr>
      <a:lvl4pPr marL="1371600" lvl="3" indent="13716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4pPr>
      <a:lvl5pPr marL="1828800" lvl="4" indent="18288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5pPr>
      <a:lvl6pPr marL="2286000" lvl="5" indent="22860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6pPr>
      <a:lvl7pPr marL="2743200" lvl="6" indent="27432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7pPr>
      <a:lvl8pPr marL="3200400" lvl="7" indent="32004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8pPr>
      <a:lvl9pPr marL="3657600" lvl="8" indent="36576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15875" y="368300"/>
            <a:ext cx="9109075" cy="188912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4200" b="1" i="0" u="none" strike="noStrike" dirty="0">
                <a:latin typeface="Walkway Bold"/>
              </a:rPr>
              <a:t>WELCOME</a:t>
            </a:r>
            <a:r>
              <a:rPr sz="4200" dirty="0">
                <a:latin typeface="Walkway SemiBold"/>
              </a:rPr>
              <a:t> TO </a:t>
            </a:r>
            <a:r>
              <a:rPr sz="4200" b="1" i="0" u="none" strike="noStrike" dirty="0" smtClean="0">
                <a:latin typeface="Walkway Bold"/>
              </a:rPr>
              <a:t>U</a:t>
            </a:r>
            <a:r>
              <a:rPr lang="it-IT" sz="4200" b="1" i="0" u="none" strike="noStrike" dirty="0" err="1" smtClean="0">
                <a:latin typeface="Walkway Bold"/>
              </a:rPr>
              <a:t>NIstore</a:t>
            </a:r>
            <a:r>
              <a:rPr sz="4200" b="1" i="0" u="none" strike="noStrike" dirty="0" smtClean="0">
                <a:latin typeface="Walkway Bold"/>
              </a:rPr>
              <a:t> </a:t>
            </a:r>
            <a:r>
              <a:rPr sz="4200" b="1" i="0" u="none" strike="noStrike" dirty="0">
                <a:latin typeface="Walkway Bold"/>
              </a:rPr>
              <a:t>app </a:t>
            </a:r>
            <a:r>
              <a:rPr sz="4200" dirty="0">
                <a:latin typeface="Walkway SemiBold"/>
              </a:rPr>
              <a:t>PRESENTATION</a:t>
            </a:r>
          </a:p>
        </p:txBody>
      </p:sp>
      <p:sp>
        <p:nvSpPr>
          <p:cNvPr id="3" name="Sottotitolo 2"/>
          <p:cNvSpPr txBox="1">
            <a:spLocks noGrp="1"/>
          </p:cNvSpPr>
          <p:nvPr>
            <p:ph type="subTitle" idx="1"/>
          </p:nvPr>
        </p:nvSpPr>
        <p:spPr>
          <a:xfrm>
            <a:off x="1778794" y="1765300"/>
            <a:ext cx="5586412" cy="51752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ctr">
              <a:buNone/>
            </a:pPr>
            <a:r>
              <a:rPr sz="1200" dirty="0">
                <a:solidFill>
                  <a:srgbClr val="7F7F7F"/>
                </a:solidFill>
                <a:latin typeface="Droid Serif"/>
              </a:rPr>
              <a:t>LET’S MAKE THINGS UNIQUE AND EASY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80987" y="4117911"/>
            <a:ext cx="2232025" cy="738188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l">
              <a:lnSpc>
                <a:spcPct val="100000"/>
              </a:lnSpc>
              <a:buNone/>
            </a:pPr>
            <a:r>
              <a:rPr sz="1400" b="0" i="0" u="none" strike="noStrike" baseline="0" dirty="0">
                <a:solidFill>
                  <a:srgbClr val="000000"/>
                </a:solidFill>
                <a:latin typeface="Segoe UI Symbol"/>
              </a:rPr>
              <a:t>Daniele </a:t>
            </a:r>
            <a:r>
              <a:rPr sz="1400" b="0" i="0" u="none" strike="noStrike" baseline="0" dirty="0" err="1">
                <a:solidFill>
                  <a:srgbClr val="000000"/>
                </a:solidFill>
                <a:latin typeface="Segoe UI Symbol"/>
              </a:rPr>
              <a:t>Iannone</a:t>
            </a:r>
            <a:endParaRPr sz="1400" b="0" i="0" u="none" strike="noStrike" baseline="0" dirty="0">
              <a:solidFill>
                <a:srgbClr val="000000"/>
              </a:solidFill>
              <a:latin typeface="Segoe UI Symbol"/>
            </a:endParaRPr>
          </a:p>
          <a:p>
            <a:pPr marL="0" lvl="0" indent="0" algn="l">
              <a:lnSpc>
                <a:spcPct val="100000"/>
              </a:lnSpc>
              <a:buNone/>
            </a:pPr>
            <a:r>
              <a:rPr sz="1400" b="0" i="0" u="none" strike="noStrike" baseline="0" dirty="0" err="1">
                <a:solidFill>
                  <a:srgbClr val="000000"/>
                </a:solidFill>
                <a:latin typeface="Segoe UI Symbol"/>
              </a:rPr>
              <a:t>Michela</a:t>
            </a:r>
            <a:r>
              <a:rPr sz="1400" b="0" i="0" u="none" strike="noStrike" baseline="0" dirty="0">
                <a:solidFill>
                  <a:srgbClr val="000000"/>
                </a:solidFill>
                <a:latin typeface="Segoe UI Symbol"/>
              </a:rPr>
              <a:t> </a:t>
            </a:r>
            <a:r>
              <a:rPr sz="1400" b="0" i="0" u="none" strike="noStrike" baseline="0" dirty="0" err="1">
                <a:solidFill>
                  <a:srgbClr val="000000"/>
                </a:solidFill>
                <a:latin typeface="Segoe UI Symbol"/>
              </a:rPr>
              <a:t>Ferrante</a:t>
            </a:r>
            <a:endParaRPr sz="1400" b="0" i="0" u="none" strike="noStrike" baseline="0" dirty="0">
              <a:solidFill>
                <a:srgbClr val="000000"/>
              </a:solidFill>
              <a:latin typeface="Segoe UI Symbol"/>
            </a:endParaRPr>
          </a:p>
          <a:p>
            <a:pPr marL="0" lvl="0" indent="0" algn="l">
              <a:lnSpc>
                <a:spcPct val="100000"/>
              </a:lnSpc>
              <a:buNone/>
            </a:pPr>
            <a:r>
              <a:rPr sz="1400" b="0" i="0" u="none" strike="noStrike" baseline="0" dirty="0">
                <a:solidFill>
                  <a:srgbClr val="000000"/>
                </a:solidFill>
                <a:latin typeface="Segoe UI Symbol"/>
              </a:rPr>
              <a:t>Nicola </a:t>
            </a:r>
            <a:r>
              <a:rPr sz="1400" b="0" i="0" u="none" strike="noStrike" baseline="0" dirty="0" err="1">
                <a:solidFill>
                  <a:srgbClr val="000000"/>
                </a:solidFill>
                <a:latin typeface="Segoe UI Symbol"/>
              </a:rPr>
              <a:t>Scopinaro</a:t>
            </a:r>
            <a:endParaRPr sz="1400" b="0" i="0" u="none" strike="noStrike" baseline="0" dirty="0">
              <a:solidFill>
                <a:srgbClr val="000000"/>
              </a:solidFill>
              <a:latin typeface="Segoe UI Symbol"/>
            </a:endParaRPr>
          </a:p>
        </p:txBody>
      </p:sp>
      <p:pic>
        <p:nvPicPr>
          <p:cNvPr id="5" name="Immagine 4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19525" y="2384425"/>
            <a:ext cx="1503362" cy="150336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01" y="15200"/>
            <a:ext cx="5128299" cy="512829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12708" y="1045854"/>
            <a:ext cx="525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Acquista</a:t>
            </a:r>
          </a:p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Conferma pagamento –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asincrona</a:t>
            </a:r>
          </a:p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Conferma pagamento –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sincrona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69" y="3845402"/>
            <a:ext cx="865398" cy="865398"/>
          </a:xfrm>
          <a:prstGeom prst="rect">
            <a:avLst/>
          </a:prstGeom>
        </p:spPr>
      </p:pic>
      <p:sp>
        <p:nvSpPr>
          <p:cNvPr id="6" name="Titolo 8"/>
          <p:cNvSpPr txBox="1">
            <a:spLocks/>
          </p:cNvSpPr>
          <p:nvPr/>
        </p:nvSpPr>
        <p:spPr>
          <a:xfrm>
            <a:off x="457200" y="-8316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 smtClean="0">
                <a:solidFill>
                  <a:srgbClr val="000000"/>
                </a:solidFill>
                <a:latin typeface="Walkway Bold"/>
              </a:rPr>
              <a:t>FUNCTIONAL </a:t>
            </a:r>
            <a:r>
              <a:rPr lang="it-IT" sz="4200" dirty="0" smtClean="0">
                <a:solidFill>
                  <a:srgbClr val="000000"/>
                </a:solidFill>
                <a:latin typeface="Walkway Bold"/>
              </a:rPr>
              <a:t>REQUIREMENTS</a:t>
            </a:r>
            <a:endParaRPr lang="it-IT" sz="3200" dirty="0">
              <a:latin typeface="Walkway SemiBold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656594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0"/>
            <a:ext cx="9144000" cy="5158977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947">
            <a:off x="6421761" y="1671056"/>
            <a:ext cx="638329" cy="82950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18468" y="902866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Geolocalizzazione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16" y="1782744"/>
            <a:ext cx="1727578" cy="765026"/>
          </a:xfrm>
          <a:prstGeom prst="rect">
            <a:avLst/>
          </a:prstGeom>
        </p:spPr>
      </p:pic>
      <p:sp>
        <p:nvSpPr>
          <p:cNvPr id="7" name="Titolo 8"/>
          <p:cNvSpPr txBox="1">
            <a:spLocks/>
          </p:cNvSpPr>
          <p:nvPr/>
        </p:nvSpPr>
        <p:spPr>
          <a:xfrm>
            <a:off x="457200" y="-34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 smtClean="0">
                <a:solidFill>
                  <a:srgbClr val="000000"/>
                </a:solidFill>
                <a:latin typeface="Walkway Bold"/>
              </a:rPr>
              <a:t>FUNCTIONAL </a:t>
            </a:r>
            <a:r>
              <a:rPr lang="it-IT" sz="4200" dirty="0" smtClean="0">
                <a:solidFill>
                  <a:srgbClr val="000000"/>
                </a:solidFill>
                <a:latin typeface="Walkway Bold"/>
              </a:rPr>
              <a:t>REQUIREMENTS</a:t>
            </a:r>
            <a:endParaRPr lang="it-IT" sz="3200" dirty="0">
              <a:latin typeface="Walkway SemiBold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85684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0" y="374332"/>
            <a:ext cx="8436341" cy="4769167"/>
          </a:xfrm>
          <a:prstGeom prst="rect">
            <a:avLst/>
          </a:prstGeom>
        </p:spPr>
      </p:pic>
      <p:sp>
        <p:nvSpPr>
          <p:cNvPr id="4" name="Titolo 8"/>
          <p:cNvSpPr txBox="1">
            <a:spLocks/>
          </p:cNvSpPr>
          <p:nvPr/>
        </p:nvSpPr>
        <p:spPr>
          <a:xfrm>
            <a:off x="457200" y="-1111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 smtClean="0">
                <a:solidFill>
                  <a:srgbClr val="000000"/>
                </a:solidFill>
                <a:latin typeface="Walkway Bold"/>
              </a:rPr>
              <a:t>FUNCTIONAL </a:t>
            </a:r>
            <a:r>
              <a:rPr lang="it-IT" sz="4200" dirty="0" smtClean="0">
                <a:solidFill>
                  <a:srgbClr val="000000"/>
                </a:solidFill>
                <a:latin typeface="Walkway Bold"/>
              </a:rPr>
              <a:t>REQUIREMENTS</a:t>
            </a:r>
            <a:endParaRPr lang="it-IT" sz="3200" dirty="0">
              <a:latin typeface="Walkway SemiBold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64268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8"/>
          <p:cNvSpPr txBox="1">
            <a:spLocks/>
          </p:cNvSpPr>
          <p:nvPr/>
        </p:nvSpPr>
        <p:spPr>
          <a:xfrm>
            <a:off x="457200" y="-6553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 smtClean="0">
                <a:solidFill>
                  <a:srgbClr val="000000"/>
                </a:solidFill>
                <a:latin typeface="Walkway Bold"/>
              </a:rPr>
              <a:t>FUTURE </a:t>
            </a:r>
            <a:r>
              <a:rPr lang="it-IT" sz="4200" dirty="0" smtClean="0">
                <a:solidFill>
                  <a:srgbClr val="000000"/>
                </a:solidFill>
                <a:latin typeface="Walkway Bold"/>
              </a:rPr>
              <a:t>DEVELOPMENTS</a:t>
            </a:r>
            <a:endParaRPr lang="it-IT" sz="3200" dirty="0">
              <a:latin typeface="Walkway SemiBold" panose="0000040000000000000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51104" y="4055362"/>
            <a:ext cx="4536504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Espansione a livello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nazionale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kway SemiBold" panose="00000400000000000000"/>
              <a:ea typeface="Adobe Gothic Std B" panose="020B0800000000000000" pitchFamily="34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188964" y="4436685"/>
            <a:ext cx="249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Micro-localizzazione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696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 txBox="1">
            <a:spLocks noGrp="1"/>
          </p:cNvSpPr>
          <p:nvPr>
            <p:ph type="title"/>
          </p:nvPr>
        </p:nvSpPr>
        <p:spPr>
          <a:xfrm>
            <a:off x="457200" y="1328103"/>
            <a:ext cx="8229600" cy="236537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 b="1" i="0" u="none" strike="noStrike" dirty="0">
                <a:latin typeface="Walkway Bold"/>
              </a:rPr>
              <a:t>THANK YOU </a:t>
            </a:r>
            <a:r>
              <a:rPr dirty="0">
                <a:latin typeface="Walkway SemiBold"/>
              </a:rPr>
              <a:t>FOR COMING</a:t>
            </a:r>
          </a:p>
        </p:txBody>
      </p:sp>
    </p:spTree>
    <p:extLst>
      <p:ext uri="{BB962C8B-B14F-4D97-AF65-F5344CB8AC3E}">
        <p14:creationId xmlns:p14="http://schemas.microsoft.com/office/powerpoint/2010/main" val="32771624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8"/>
          <p:cNvSpPr>
            <a:spLocks noGrp="1"/>
          </p:cNvSpPr>
          <p:nvPr>
            <p:ph type="title"/>
          </p:nvPr>
        </p:nvSpPr>
        <p:spPr>
          <a:xfrm>
            <a:off x="457200" y="115094"/>
            <a:ext cx="8229600" cy="857250"/>
          </a:xfrm>
        </p:spPr>
        <p:txBody>
          <a:bodyPr>
            <a:normAutofit/>
          </a:bodyPr>
          <a:lstStyle/>
          <a:p>
            <a:r>
              <a:rPr lang="it-IT" sz="4200" b="1" spc="100" dirty="0" smtClean="0">
                <a:latin typeface="Walkway Bold" panose="00000400000000000000" pitchFamily="2" charset="0"/>
              </a:rPr>
              <a:t>CONTENTS</a:t>
            </a:r>
            <a:endParaRPr lang="it-IT" sz="4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67744" y="1265509"/>
            <a:ext cx="31410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1300"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defRPr>
            </a:lvl1pPr>
          </a:lstStyle>
          <a:p>
            <a:pPr algn="r"/>
            <a:r>
              <a:rPr lang="it-IT" sz="1400" dirty="0" smtClean="0"/>
              <a:t>PROBLEM DOMAIN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23249" y="2777677"/>
            <a:ext cx="31410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1300"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it-IT" sz="1400" dirty="0" smtClean="0"/>
              <a:t>COMPETITORS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267744" y="2273621"/>
            <a:ext cx="31410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300"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it-IT" sz="1400" dirty="0" smtClean="0"/>
              <a:t>TARGET MARKET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023249" y="1769565"/>
            <a:ext cx="31410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1300"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it-IT" sz="1400" dirty="0"/>
              <a:t>OUR PRODUCT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2267744" y="3281733"/>
            <a:ext cx="315161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1300"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defRPr>
            </a:lvl1pPr>
          </a:lstStyle>
          <a:p>
            <a:pPr algn="r"/>
            <a:r>
              <a:rPr lang="it-IT" sz="1400" dirty="0" smtClean="0"/>
              <a:t>FUNCTIONAL REQUIREMENTS</a:t>
            </a:r>
            <a:endParaRPr lang="it-IT" sz="1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023249" y="3785789"/>
            <a:ext cx="31410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1300"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it-IT" sz="1400" dirty="0" smtClean="0"/>
              <a:t>NON FUNCTIONAL REQUIREMENTS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278324" y="4237309"/>
            <a:ext cx="31410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1300"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defRPr>
            </a:lvl1pPr>
          </a:lstStyle>
          <a:p>
            <a:pPr algn="r"/>
            <a:r>
              <a:rPr lang="it-IT" sz="1400" dirty="0" smtClean="0"/>
              <a:t>FUTURE DEVELOPMENTS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77448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" y="0"/>
            <a:ext cx="9136063" cy="5143500"/>
          </a:xfrm>
          <a:prstGeom prst="rect">
            <a:avLst/>
          </a:prstGeom>
        </p:spPr>
      </p:pic>
      <p:sp>
        <p:nvSpPr>
          <p:cNvPr id="5" name="Titolo 4"/>
          <p:cNvSpPr txBox="1">
            <a:spLocks noGrp="1"/>
          </p:cNvSpPr>
          <p:nvPr>
            <p:ph type="title"/>
          </p:nvPr>
        </p:nvSpPr>
        <p:spPr>
          <a:xfrm>
            <a:off x="2027378" y="-11033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 lang="it-IT" sz="4200" dirty="0" smtClean="0">
                <a:latin typeface="Walkway SemiBold"/>
              </a:rPr>
              <a:t>PROBLEM</a:t>
            </a:r>
            <a:r>
              <a:rPr sz="4200" dirty="0" smtClean="0">
                <a:latin typeface="Walkway SemiBold"/>
              </a:rPr>
              <a:t> </a:t>
            </a:r>
            <a:r>
              <a:rPr lang="it-IT" sz="4200" b="1" i="0" u="none" strike="noStrike" dirty="0" smtClean="0">
                <a:latin typeface="Walkway Bold"/>
              </a:rPr>
              <a:t>DOMAIN</a:t>
            </a:r>
            <a:endParaRPr sz="4200" b="1" i="0" u="none" strike="noStrike" dirty="0">
              <a:latin typeface="Walkway Bold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37" y="0"/>
            <a:ext cx="9120188" cy="5143500"/>
          </a:xfrm>
          <a:prstGeom prst="rect">
            <a:avLst/>
          </a:prstGeom>
        </p:spPr>
      </p:pic>
      <p:sp>
        <p:nvSpPr>
          <p:cNvPr id="5" name="Titolo 4"/>
          <p:cNvSpPr txBox="1">
            <a:spLocks noGrp="1"/>
          </p:cNvSpPr>
          <p:nvPr>
            <p:ph type="title"/>
          </p:nvPr>
        </p:nvSpPr>
        <p:spPr>
          <a:xfrm>
            <a:off x="2775523" y="127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 sz="4200" dirty="0">
                <a:latin typeface="Walkway SemiBold"/>
              </a:rPr>
              <a:t>OUR </a:t>
            </a:r>
            <a:r>
              <a:rPr sz="4200" b="1" i="0" u="none" strike="noStrike" dirty="0">
                <a:latin typeface="Walkway Bold"/>
              </a:rPr>
              <a:t>PRODUCT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733449" y="795337"/>
            <a:ext cx="2159000" cy="37782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ctr">
              <a:lnSpc>
                <a:spcPct val="100000"/>
              </a:lnSpc>
              <a:buNone/>
            </a:pPr>
            <a:r>
              <a:rPr sz="1200" b="0" i="0" u="none" strike="noStrike" baseline="0" dirty="0">
                <a:solidFill>
                  <a:srgbClr val="7F7F7F"/>
                </a:solidFill>
                <a:latin typeface="Droid Serif"/>
              </a:rPr>
              <a:t>WHAT WE DO</a:t>
            </a:r>
          </a:p>
        </p:txBody>
      </p:sp>
    </p:spTree>
    <p:extLst>
      <p:ext uri="{BB962C8B-B14F-4D97-AF65-F5344CB8AC3E}">
        <p14:creationId xmlns:p14="http://schemas.microsoft.com/office/powerpoint/2010/main" val="35802967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533"/>
            <a:ext cx="9144000" cy="2842868"/>
          </a:xfrm>
          <a:prstGeom prst="rect">
            <a:avLst/>
          </a:prstGeom>
        </p:spPr>
      </p:pic>
      <p:sp>
        <p:nvSpPr>
          <p:cNvPr id="6" name="Titolo 4"/>
          <p:cNvSpPr txBox="1">
            <a:spLocks/>
          </p:cNvSpPr>
          <p:nvPr/>
        </p:nvSpPr>
        <p:spPr>
          <a:xfrm>
            <a:off x="457200" y="4206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marL="0" lvl="0" indent="0" algn="ctr">
              <a:lnSpc>
                <a:spcPct val="100000"/>
              </a:lnSpc>
              <a:buNone/>
              <a:defRPr sz="4400" b="0" i="0" u="none" strike="noStrike" baseline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it-IT" sz="4200" b="1" kern="0" dirty="0" smtClean="0">
                <a:latin typeface="Walkway Bold"/>
              </a:rPr>
              <a:t>SURVEY</a:t>
            </a:r>
            <a:endParaRPr lang="it-IT" sz="4200" b="1" kern="0" dirty="0">
              <a:latin typeface="Walkway Bold"/>
            </a:endParaRPr>
          </a:p>
        </p:txBody>
      </p:sp>
    </p:spTree>
    <p:extLst>
      <p:ext uri="{BB962C8B-B14F-4D97-AF65-F5344CB8AC3E}">
        <p14:creationId xmlns:p14="http://schemas.microsoft.com/office/powerpoint/2010/main" val="900284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36951"/>
            <a:ext cx="9128125" cy="6091072"/>
          </a:xfrm>
          <a:prstGeom prst="rect">
            <a:avLst/>
          </a:prstGeom>
        </p:spPr>
      </p:pic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2503634" y="1255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 sz="4200" dirty="0">
                <a:latin typeface="Walkway SemiBold"/>
              </a:rPr>
              <a:t>TARGET </a:t>
            </a:r>
            <a:r>
              <a:rPr sz="4200" b="1" i="0" u="none" strike="noStrike" dirty="0" smtClean="0">
                <a:latin typeface="Walkway Bold"/>
              </a:rPr>
              <a:t>MARKET</a:t>
            </a:r>
            <a:endParaRPr sz="4200" b="1" i="0" u="none" strike="noStrike" dirty="0">
              <a:latin typeface="Walkway Bold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20" y="947899"/>
            <a:ext cx="1623274" cy="16232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" y="744356"/>
            <a:ext cx="4693805" cy="3122356"/>
          </a:xfrm>
          <a:prstGeom prst="rect">
            <a:avLst/>
          </a:prstGeom>
        </p:spPr>
      </p:pic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2755900" y="-38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 lang="it-IT" sz="4200" b="1" i="0" u="none" strike="noStrike" dirty="0" smtClean="0">
                <a:latin typeface="Walkway Bold"/>
              </a:rPr>
              <a:t>COMPETITORS</a:t>
            </a:r>
            <a:endParaRPr sz="4200" b="1" i="0" u="none" strike="noStrike" dirty="0">
              <a:latin typeface="Walkway Bold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18" y="1179235"/>
            <a:ext cx="4570266" cy="378951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23528" y="1489555"/>
            <a:ext cx="453650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Pubblica annuncio</a:t>
            </a:r>
          </a:p>
          <a:p>
            <a:pPr marL="285750" lvl="3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Modifica annuncio</a:t>
            </a:r>
          </a:p>
          <a:p>
            <a:pPr marL="285750" lvl="3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Cancella annuncio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00430"/>
            <a:ext cx="545029" cy="5450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3848" y="2390424"/>
            <a:ext cx="555526" cy="5555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77923"/>
            <a:ext cx="555526" cy="55552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030720" y="1489555"/>
            <a:ext cx="40965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Visualizza annunci</a:t>
            </a:r>
          </a:p>
          <a:p>
            <a:pPr marL="285750" lvl="3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Segnala annuncio</a:t>
            </a:r>
          </a:p>
          <a:p>
            <a:pPr marL="285750" lvl="3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Cerca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annuncio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kway SemiBold" panose="0000040000000000000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53" y="1700429"/>
            <a:ext cx="540123" cy="54012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834" y="2428171"/>
            <a:ext cx="654589" cy="48003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47" y="3028586"/>
            <a:ext cx="871337" cy="654199"/>
          </a:xfrm>
          <a:prstGeom prst="rect">
            <a:avLst/>
          </a:prstGeom>
        </p:spPr>
      </p:pic>
      <p:sp>
        <p:nvSpPr>
          <p:cNvPr id="15" name="Titolo 8"/>
          <p:cNvSpPr txBox="1">
            <a:spLocks/>
          </p:cNvSpPr>
          <p:nvPr/>
        </p:nvSpPr>
        <p:spPr>
          <a:xfrm>
            <a:off x="457200" y="1793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 smtClean="0">
                <a:latin typeface="Walkway Bold"/>
              </a:rPr>
              <a:t>FUNCTIONAL</a:t>
            </a:r>
            <a:r>
              <a:rPr lang="it-IT" sz="4200" dirty="0" smtClean="0">
                <a:latin typeface="Walkway Bold"/>
              </a:rPr>
              <a:t> </a:t>
            </a:r>
            <a:r>
              <a:rPr lang="it-IT" sz="4200" dirty="0" smtClean="0">
                <a:latin typeface="Walkway SemiBold" panose="00000400000000000000"/>
              </a:rPr>
              <a:t>REQUIREMENTS</a:t>
            </a:r>
            <a:endParaRPr lang="it-IT" sz="4200" dirty="0">
              <a:latin typeface="Walkway SemiBold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68392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23528" y="594646"/>
            <a:ext cx="531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  <a:ea typeface="Adobe Gothic Std B" panose="020B0800000000000000" pitchFamily="34" charset="-128"/>
              </a:rPr>
              <a:t>Commenta annuncio</a:t>
            </a:r>
          </a:p>
          <a:p>
            <a:pPr marL="1657350" lvl="6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Rispondi commento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00" y="2617483"/>
            <a:ext cx="524644" cy="48578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94" y="1803621"/>
            <a:ext cx="485775" cy="4857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0707" y="968462"/>
            <a:ext cx="493737" cy="51513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67" y="3380119"/>
            <a:ext cx="697078" cy="69707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94" y="4291910"/>
            <a:ext cx="839606" cy="609752"/>
          </a:xfrm>
          <a:prstGeom prst="rect">
            <a:avLst/>
          </a:prstGeom>
        </p:spPr>
      </p:pic>
      <p:sp>
        <p:nvSpPr>
          <p:cNvPr id="16" name="Titolo 8"/>
          <p:cNvSpPr txBox="1">
            <a:spLocks/>
          </p:cNvSpPr>
          <p:nvPr/>
        </p:nvSpPr>
        <p:spPr>
          <a:xfrm>
            <a:off x="457200" y="-857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 smtClean="0">
                <a:solidFill>
                  <a:srgbClr val="000000"/>
                </a:solidFill>
                <a:latin typeface="Walkway Bold"/>
              </a:rPr>
              <a:t>FUNCTIONAL </a:t>
            </a:r>
            <a:r>
              <a:rPr lang="it-IT" sz="4200" dirty="0" smtClean="0">
                <a:solidFill>
                  <a:srgbClr val="000000"/>
                </a:solidFill>
                <a:latin typeface="Walkway Bold"/>
              </a:rPr>
              <a:t>REQUIREMENTS</a:t>
            </a:r>
            <a:endParaRPr lang="it-IT" sz="3200" dirty="0">
              <a:latin typeface="Walkway SemiBold" panose="00000400000000000000"/>
            </a:endParaRPr>
          </a:p>
        </p:txBody>
      </p:sp>
      <p:sp>
        <p:nvSpPr>
          <p:cNvPr id="17" name="Sottotitolo 2"/>
          <p:cNvSpPr txBox="1">
            <a:spLocks/>
          </p:cNvSpPr>
          <p:nvPr/>
        </p:nvSpPr>
        <p:spPr>
          <a:xfrm>
            <a:off x="5174401" y="582529"/>
            <a:ext cx="1476164" cy="3780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SOCIAL</a:t>
            </a:r>
            <a:endParaRPr lang="it-IT" sz="1600" dirty="0">
              <a:solidFill>
                <a:schemeClr val="bg1">
                  <a:lumMod val="50000"/>
                </a:schemeClr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363120" y="4009113"/>
            <a:ext cx="2372447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Agenda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kway SemiBold" panose="0000040000000000000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131646" y="2296875"/>
            <a:ext cx="2372447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Invia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messaggio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kway SemiBold" panose="0000040000000000000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210129" y="3173316"/>
            <a:ext cx="2372447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kway SemiBold" panose="00000400000000000000"/>
              </a:rPr>
              <a:t>Rating dell’utente</a:t>
            </a:r>
          </a:p>
        </p:txBody>
      </p:sp>
    </p:spTree>
    <p:extLst>
      <p:ext uri="{BB962C8B-B14F-4D97-AF65-F5344CB8AC3E}">
        <p14:creationId xmlns:p14="http://schemas.microsoft.com/office/powerpoint/2010/main" val="3170871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98</Words>
  <Application>Microsoft Office PowerPoint</Application>
  <PresentationFormat>Presentazione su schermo (16:9)</PresentationFormat>
  <Paragraphs>45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WELCOME TO UNIstore app PRESENTATION</vt:lpstr>
      <vt:lpstr>CONTENTS</vt:lpstr>
      <vt:lpstr>PROBLEM DOMAIN</vt:lpstr>
      <vt:lpstr>OUR PRODUCT</vt:lpstr>
      <vt:lpstr>Presentazione standard di PowerPoint</vt:lpstr>
      <vt:lpstr>TARGET MARKET</vt:lpstr>
      <vt:lpstr>COMPETITORS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COMING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Unisa Shop app PRESENTATION</dc:title>
  <dc:creator>Daniele Iannone</dc:creator>
  <cp:lastModifiedBy>Michela Ferrante</cp:lastModifiedBy>
  <cp:revision>39</cp:revision>
  <dcterms:modified xsi:type="dcterms:W3CDTF">2015-03-17T13:07:16Z</dcterms:modified>
</cp:coreProperties>
</file>