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3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9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3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14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63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7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7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07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3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6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6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2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0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FE5135-1F6D-4BB1-970A-765647320E0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D451-CF52-4313-88E2-C75899EF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2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5812-8F9D-40B7-AA7F-486111BE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304827"/>
          </a:xfrm>
        </p:spPr>
        <p:txBody>
          <a:bodyPr/>
          <a:lstStyle/>
          <a:p>
            <a:r>
              <a:rPr lang="en-CA" altLang="zh-CN" dirty="0"/>
              <a:t>Demo3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FF7F-6C11-4D23-9F88-045364E6F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CN" dirty="0"/>
              <a:t>Group 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24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B4FDE-4D1D-4627-B534-2BBEE2D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Demo 2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C20A67-119C-49DC-BB95-89C74D042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2338"/>
            <a:ext cx="3671170" cy="20368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879CF5-FC00-40E8-8DDD-2F4E6592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91" y="1292338"/>
            <a:ext cx="3815445" cy="20876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5F5413-CCA9-4928-A6E6-CE94CE858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2" y="3528834"/>
            <a:ext cx="3723947" cy="24826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819E98-D01A-40EC-80D5-E4CD03E5F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91" y="3761784"/>
            <a:ext cx="3963729" cy="22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2502E-FC0A-4D33-84E7-B87538A2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876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en-CA" altLang="zh-CN" dirty="0"/>
              <a:t>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78B12E-7A4E-4302-A3CF-C25FD170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6" y="279490"/>
            <a:ext cx="5048478" cy="629902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BC0195-0E10-4200-A2F2-73143659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35" y="1971718"/>
            <a:ext cx="2523365" cy="1380709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3EA9993F-ED0E-49C2-8713-0BF0D74D067F}"/>
              </a:ext>
            </a:extLst>
          </p:cNvPr>
          <p:cNvCxnSpPr>
            <a:cxnSpLocks/>
          </p:cNvCxnSpPr>
          <p:nvPr/>
        </p:nvCxnSpPr>
        <p:spPr>
          <a:xfrm rot="5400000">
            <a:off x="5619274" y="1403695"/>
            <a:ext cx="1813663" cy="703095"/>
          </a:xfrm>
          <a:prstGeom prst="bentConnector3">
            <a:avLst>
              <a:gd name="adj1" fmla="val 9937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E733A72-817E-4A0A-81B8-AD4BCEBB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79" y="3505574"/>
            <a:ext cx="2283879" cy="1522586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81A487-71AB-484C-A61F-2244E940575A}"/>
              </a:ext>
            </a:extLst>
          </p:cNvPr>
          <p:cNvCxnSpPr/>
          <p:nvPr/>
        </p:nvCxnSpPr>
        <p:spPr>
          <a:xfrm flipH="1">
            <a:off x="6096000" y="3777343"/>
            <a:ext cx="14369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4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EBDDF-7D7F-48C7-A43A-BFC32176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Demo 2 Class diagram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23E1CA-F391-4DD7-84EB-E85804B5D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95" y="1384845"/>
            <a:ext cx="6033209" cy="5146584"/>
          </a:xfrm>
        </p:spPr>
      </p:pic>
    </p:spTree>
    <p:extLst>
      <p:ext uri="{BB962C8B-B14F-4D97-AF65-F5344CB8AC3E}">
        <p14:creationId xmlns:p14="http://schemas.microsoft.com/office/powerpoint/2010/main" val="385074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90E64-ED26-400B-988F-BB02CB87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Demo 3 Class Diagram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4FE17E-1FBB-43F5-9D51-6FD89A6DC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09" y="1152983"/>
            <a:ext cx="3586726" cy="5611412"/>
          </a:xfrm>
        </p:spPr>
      </p:pic>
    </p:spTree>
    <p:extLst>
      <p:ext uri="{BB962C8B-B14F-4D97-AF65-F5344CB8AC3E}">
        <p14:creationId xmlns:p14="http://schemas.microsoft.com/office/powerpoint/2010/main" val="387258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15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离子</vt:lpstr>
      <vt:lpstr>Demo3</vt:lpstr>
      <vt:lpstr>Demo 2 </vt:lpstr>
      <vt:lpstr>Demo3</vt:lpstr>
      <vt:lpstr>Demo 2 Class diagram</vt:lpstr>
      <vt:lpstr>Demo 3 Class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Demo3</dc:title>
  <dc:creator>Tony Xu</dc:creator>
  <cp:lastModifiedBy>Tony Xu</cp:lastModifiedBy>
  <cp:revision>8</cp:revision>
  <dcterms:created xsi:type="dcterms:W3CDTF">2019-03-29T17:26:27Z</dcterms:created>
  <dcterms:modified xsi:type="dcterms:W3CDTF">2019-03-29T19:46:53Z</dcterms:modified>
</cp:coreProperties>
</file>