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58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43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57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6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34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88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75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32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47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9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1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53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8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0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34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63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502DCA-22F6-47FA-8E15-B17811897FF4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BFF6E-2DE4-4FE8-9AF5-1FC3EF5937A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8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myadmin/" TargetMode="External"/><Relationship Id="rId2" Type="http://schemas.openxmlformats.org/officeDocument/2006/relationships/hyperlink" Target="http://joom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fana:300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Eras Medium ITC" panose="020B0602030504020804" pitchFamily="34" charset="0"/>
              </a:rPr>
              <a:t>Virtualization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Cloud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Computing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br>
              <a:rPr lang="it-IT" dirty="0">
                <a:latin typeface="Eras Medium ITC" panose="020B0602030504020804" pitchFamily="34" charset="0"/>
              </a:rPr>
            </a:br>
            <a:r>
              <a:rPr lang="it-IT" dirty="0" err="1">
                <a:latin typeface="Eras Medium ITC" panose="020B0602030504020804" pitchFamily="34" charset="0"/>
              </a:rPr>
              <a:t>Final</a:t>
            </a:r>
            <a:r>
              <a:rPr lang="it-IT" dirty="0">
                <a:latin typeface="Eras Medium ITC" panose="020B0602030504020804" pitchFamily="34" charset="0"/>
              </a:rPr>
              <a:t>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/>
          <a:lstStyle/>
          <a:p>
            <a:r>
              <a:rPr lang="it-IT" dirty="0">
                <a:latin typeface="Eras Medium ITC" panose="020B0602030504020804" pitchFamily="34" charset="0"/>
              </a:rPr>
              <a:t>Francesco </a:t>
            </a:r>
            <a:r>
              <a:rPr lang="it-IT" dirty="0" err="1">
                <a:latin typeface="Eras Medium ITC" panose="020B0602030504020804" pitchFamily="34" charset="0"/>
              </a:rPr>
              <a:t>Stucci</a:t>
            </a:r>
            <a:r>
              <a:rPr lang="it-IT" dirty="0">
                <a:latin typeface="Eras Medium ITC" panose="020B0602030504020804" pitchFamily="34" charset="0"/>
              </a:rPr>
              <a:t> – Federico Vivaldi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Eras Medium ITC" panose="020B0602030504020804" pitchFamily="34" charset="0"/>
              </a:rPr>
              <a:t>Project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Eras Medium ITC" panose="020B0602030504020804" pitchFamily="34" charset="0"/>
              </a:rPr>
              <a:t>Multi-tier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application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deployed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with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Docker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Swarm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 err="1">
                <a:latin typeface="Eras Medium ITC" panose="020B0602030504020804" pitchFamily="34" charset="0"/>
              </a:rPr>
              <a:t>Components</a:t>
            </a:r>
            <a:r>
              <a:rPr lang="it-IT" dirty="0">
                <a:latin typeface="Eras Medium ITC" panose="020B0602030504020804" pitchFamily="34" charset="0"/>
              </a:rPr>
              <a:t>:</a:t>
            </a: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CRM</a:t>
            </a: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Database</a:t>
            </a: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Database </a:t>
            </a:r>
            <a:r>
              <a:rPr lang="it-IT" dirty="0" err="1">
                <a:latin typeface="Eras Medium ITC" panose="020B0602030504020804" pitchFamily="34" charset="0"/>
              </a:rPr>
              <a:t>administration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tool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Reverse </a:t>
            </a:r>
            <a:r>
              <a:rPr lang="it-IT" dirty="0" err="1">
                <a:latin typeface="Eras Medium ITC" panose="020B0602030504020804" pitchFamily="34" charset="0"/>
              </a:rPr>
              <a:t>proxy</a:t>
            </a:r>
            <a:r>
              <a:rPr lang="it-IT" dirty="0">
                <a:latin typeface="Eras Medium ITC" panose="020B0602030504020804" pitchFamily="34" charset="0"/>
              </a:rPr>
              <a:t> service</a:t>
            </a:r>
          </a:p>
          <a:p>
            <a:pPr lvl="1"/>
            <a:r>
              <a:rPr lang="it-IT" dirty="0" err="1">
                <a:latin typeface="Eras Medium ITC" panose="020B0602030504020804" pitchFamily="34" charset="0"/>
              </a:rPr>
              <a:t>Application</a:t>
            </a:r>
            <a:r>
              <a:rPr lang="it-IT" dirty="0">
                <a:latin typeface="Eras Medium ITC" panose="020B0602030504020804" pitchFamily="34" charset="0"/>
              </a:rPr>
              <a:t> monitor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5" name="Segnaposto contenuto 4" descr="syst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5339" y="764704"/>
            <a:ext cx="7498253" cy="512937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Container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6" name="Segnaposto contenuto 5" descr="docker n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692696"/>
            <a:ext cx="7128791" cy="513739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Eras Medium ITC" panose="020B0602030504020804" pitchFamily="34" charset="0"/>
              </a:rPr>
              <a:t>Gluster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usage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82133" y="2204864"/>
            <a:ext cx="7704667" cy="3332816"/>
          </a:xfrm>
        </p:spPr>
        <p:txBody>
          <a:bodyPr/>
          <a:lstStyle/>
          <a:p>
            <a:r>
              <a:rPr lang="it-IT" dirty="0" err="1">
                <a:latin typeface="Eras Medium ITC" panose="020B0602030504020804" pitchFamily="34" charset="0"/>
              </a:rPr>
              <a:t>Replicated</a:t>
            </a:r>
            <a:r>
              <a:rPr lang="it-IT" dirty="0">
                <a:latin typeface="Eras Medium ITC" panose="020B0602030504020804" pitchFamily="34" charset="0"/>
              </a:rPr>
              <a:t> mode</a:t>
            </a:r>
          </a:p>
          <a:p>
            <a:r>
              <a:rPr lang="it-IT" dirty="0" err="1">
                <a:latin typeface="Eras Medium ITC" panose="020B0602030504020804" pitchFamily="34" charset="0"/>
              </a:rPr>
              <a:t>Used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for</a:t>
            </a:r>
            <a:r>
              <a:rPr lang="it-IT" dirty="0">
                <a:latin typeface="Eras Medium ITC" panose="020B0602030504020804" pitchFamily="34" charset="0"/>
              </a:rPr>
              <a:t>:</a:t>
            </a:r>
          </a:p>
          <a:p>
            <a:pPr lvl="1"/>
            <a:r>
              <a:rPr lang="it-IT" dirty="0" err="1">
                <a:latin typeface="Eras Medium ITC" panose="020B0602030504020804" pitchFamily="34" charset="0"/>
              </a:rPr>
              <a:t>Store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mantain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Joomla</a:t>
            </a:r>
            <a:r>
              <a:rPr lang="it-IT" dirty="0">
                <a:latin typeface="Eras Medium ITC" panose="020B0602030504020804" pitchFamily="34" charset="0"/>
              </a:rPr>
              <a:t>’s data (e.g. </a:t>
            </a:r>
            <a:r>
              <a:rPr lang="it-IT" dirty="0" err="1">
                <a:latin typeface="Eras Medium ITC" panose="020B0602030504020804" pitchFamily="34" charset="0"/>
              </a:rPr>
              <a:t>templates</a:t>
            </a:r>
            <a:r>
              <a:rPr lang="it-IT" dirty="0">
                <a:latin typeface="Eras Medium ITC" panose="020B0602030504020804" pitchFamily="34" charset="0"/>
              </a:rPr>
              <a:t>) </a:t>
            </a:r>
            <a:r>
              <a:rPr lang="it-IT" dirty="0" err="1">
                <a:latin typeface="Eras Medium ITC" panose="020B0602030504020804" pitchFamily="34" charset="0"/>
              </a:rPr>
              <a:t>across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dirty="0" err="1">
                <a:latin typeface="Eras Medium ITC" panose="020B0602030504020804" pitchFamily="34" charset="0"/>
              </a:rPr>
              <a:t>nodes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r>
              <a:rPr lang="it-IT" dirty="0" err="1">
                <a:latin typeface="Eras Medium ITC" panose="020B0602030504020804" pitchFamily="34" charset="0"/>
              </a:rPr>
              <a:t>Store</a:t>
            </a:r>
            <a:r>
              <a:rPr lang="it-IT" dirty="0">
                <a:latin typeface="Eras Medium ITC" panose="020B0602030504020804" pitchFamily="34" charset="0"/>
              </a:rPr>
              <a:t> and </a:t>
            </a:r>
            <a:r>
              <a:rPr lang="it-IT" dirty="0" err="1">
                <a:latin typeface="Eras Medium ITC" panose="020B0602030504020804" pitchFamily="34" charset="0"/>
              </a:rPr>
              <a:t>mantain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MariaDB</a:t>
            </a:r>
            <a:r>
              <a:rPr lang="it-IT" dirty="0">
                <a:latin typeface="Eras Medium ITC" panose="020B0602030504020804" pitchFamily="34" charset="0"/>
              </a:rPr>
              <a:t> database </a:t>
            </a:r>
            <a:r>
              <a:rPr lang="it-IT" dirty="0" err="1">
                <a:latin typeface="Eras Medium ITC" panose="020B0602030504020804" pitchFamily="34" charset="0"/>
              </a:rPr>
              <a:t>across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dirty="0" err="1">
                <a:latin typeface="Eras Medium ITC" panose="020B0602030504020804" pitchFamily="34" charset="0"/>
              </a:rPr>
              <a:t>nodes</a:t>
            </a:r>
            <a:endParaRPr lang="it-IT" dirty="0">
              <a:latin typeface="Eras Medium ITC" panose="020B0602030504020804" pitchFamily="34" charset="0"/>
            </a:endParaRPr>
          </a:p>
          <a:p>
            <a:r>
              <a:rPr lang="it-IT" dirty="0" err="1">
                <a:latin typeface="Eras Medium ITC" panose="020B0602030504020804" pitchFamily="34" charset="0"/>
              </a:rPr>
              <a:t>Split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brain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solved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using</a:t>
            </a:r>
            <a:r>
              <a:rPr lang="it-IT" dirty="0">
                <a:latin typeface="Eras Medium ITC" panose="020B0602030504020804" pitchFamily="34" charset="0"/>
              </a:rPr>
              <a:t> 3 </a:t>
            </a:r>
            <a:r>
              <a:rPr lang="it-IT" dirty="0" err="1">
                <a:latin typeface="Eras Medium ITC" panose="020B0602030504020804" pitchFamily="34" charset="0"/>
              </a:rPr>
              <a:t>replicas</a:t>
            </a:r>
            <a:endParaRPr lang="it-IT" dirty="0">
              <a:latin typeface="Eras Medium ITC" panose="020B06020305040208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Eras Medium ITC" panose="020B0602030504020804" pitchFamily="34" charset="0"/>
              </a:rPr>
              <a:t>Access </a:t>
            </a:r>
            <a:r>
              <a:rPr lang="it-IT" b="1" dirty="0" err="1">
                <a:latin typeface="Eras Medium ITC" panose="020B0602030504020804" pitchFamily="34" charset="0"/>
              </a:rPr>
              <a:t>point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Eras Medium ITC" panose="020B0602030504020804" pitchFamily="34" charset="0"/>
              </a:rPr>
              <a:t>The </a:t>
            </a:r>
            <a:r>
              <a:rPr lang="it-IT" dirty="0" err="1">
                <a:latin typeface="Eras Medium ITC" panose="020B0602030504020804" pitchFamily="34" charset="0"/>
              </a:rPr>
              <a:t>application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is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accessible</a:t>
            </a:r>
            <a:r>
              <a:rPr lang="it-IT" dirty="0">
                <a:latin typeface="Eras Medium ITC" panose="020B0602030504020804" pitchFamily="34" charset="0"/>
              </a:rPr>
              <a:t> at 192.168.75.11 </a:t>
            </a:r>
            <a:r>
              <a:rPr lang="it-IT" dirty="0" err="1">
                <a:latin typeface="Eras Medium ITC" panose="020B0602030504020804" pitchFamily="34" charset="0"/>
              </a:rPr>
              <a:t>address</a:t>
            </a:r>
            <a:r>
              <a:rPr lang="it-IT" dirty="0">
                <a:latin typeface="Eras Medium ITC" panose="020B0602030504020804" pitchFamily="34" charset="0"/>
              </a:rPr>
              <a:t> (KVM1 – </a:t>
            </a:r>
            <a:r>
              <a:rPr lang="it-IT" dirty="0" err="1">
                <a:latin typeface="Eras Medium ITC" panose="020B0602030504020804" pitchFamily="34" charset="0"/>
              </a:rPr>
              <a:t>swarm</a:t>
            </a:r>
            <a:r>
              <a:rPr lang="it-IT" dirty="0">
                <a:latin typeface="Eras Medium ITC" panose="020B0602030504020804" pitchFamily="34" charset="0"/>
              </a:rPr>
              <a:t> manager)</a:t>
            </a:r>
          </a:p>
          <a:p>
            <a:r>
              <a:rPr lang="it-IT" dirty="0" err="1">
                <a:latin typeface="Eras Medium ITC" panose="020B0602030504020804" pitchFamily="34" charset="0"/>
              </a:rPr>
              <a:t>Nginx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takes</a:t>
            </a:r>
            <a:r>
              <a:rPr lang="it-IT" dirty="0">
                <a:latin typeface="Eras Medium ITC" panose="020B0602030504020804" pitchFamily="34" charset="0"/>
              </a:rPr>
              <a:t> care </a:t>
            </a:r>
            <a:r>
              <a:rPr lang="it-IT" dirty="0" err="1">
                <a:latin typeface="Eras Medium ITC" panose="020B0602030504020804" pitchFamily="34" charset="0"/>
              </a:rPr>
              <a:t>of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redirect</a:t>
            </a:r>
            <a:r>
              <a:rPr lang="it-IT" dirty="0">
                <a:latin typeface="Eras Medium ITC" panose="020B0602030504020804" pitchFamily="34" charset="0"/>
              </a:rPr>
              <a:t>  </a:t>
            </a:r>
            <a:r>
              <a:rPr lang="it-IT" dirty="0" err="1">
                <a:latin typeface="Eras Medium ITC" panose="020B0602030504020804" pitchFamily="34" charset="0"/>
              </a:rPr>
              <a:t>requests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to</a:t>
            </a:r>
            <a:r>
              <a:rPr lang="it-IT" dirty="0">
                <a:latin typeface="Eras Medium ITC" panose="020B0602030504020804" pitchFamily="34" charset="0"/>
              </a:rPr>
              <a:t> the </a:t>
            </a:r>
            <a:r>
              <a:rPr lang="it-IT" dirty="0" err="1">
                <a:latin typeface="Eras Medium ITC" panose="020B0602030504020804" pitchFamily="34" charset="0"/>
              </a:rPr>
              <a:t>desidered</a:t>
            </a:r>
            <a:r>
              <a:rPr lang="it-IT" dirty="0">
                <a:latin typeface="Eras Medium ITC" panose="020B0602030504020804" pitchFamily="34" charset="0"/>
              </a:rPr>
              <a:t> service (base 192.168.75.11):</a:t>
            </a:r>
          </a:p>
          <a:p>
            <a:pPr lvl="1"/>
            <a:r>
              <a:rPr lang="it-IT" dirty="0" err="1">
                <a:latin typeface="Eras Medium ITC" panose="020B0602030504020804" pitchFamily="34" charset="0"/>
              </a:rPr>
              <a:t>root</a:t>
            </a:r>
            <a:r>
              <a:rPr lang="it-IT" dirty="0">
                <a:latin typeface="Eras Medium ITC" panose="020B0602030504020804" pitchFamily="34" charset="0"/>
              </a:rPr>
              <a:t> -&gt; </a:t>
            </a:r>
            <a:r>
              <a:rPr lang="it-IT" dirty="0">
                <a:latin typeface="Eras Medium ITC" panose="020B0602030504020804" pitchFamily="34" charset="0"/>
                <a:hlinkClick r:id="rId2"/>
              </a:rPr>
              <a:t>http://joomla/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/</a:t>
            </a:r>
            <a:r>
              <a:rPr lang="it-IT" dirty="0" err="1">
                <a:latin typeface="Eras Medium ITC" panose="020B0602030504020804" pitchFamily="34" charset="0"/>
              </a:rPr>
              <a:t>managedb</a:t>
            </a:r>
            <a:r>
              <a:rPr lang="it-IT" dirty="0">
                <a:latin typeface="Eras Medium ITC" panose="020B0602030504020804" pitchFamily="34" charset="0"/>
              </a:rPr>
              <a:t> -&gt; </a:t>
            </a:r>
            <a:r>
              <a:rPr lang="it-IT" dirty="0">
                <a:latin typeface="Eras Medium ITC" panose="020B0602030504020804" pitchFamily="34" charset="0"/>
                <a:hlinkClick r:id="rId3"/>
              </a:rPr>
              <a:t>http://phpmyadmin/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r>
              <a:rPr lang="it-IT" dirty="0">
                <a:latin typeface="Eras Medium ITC" panose="020B0602030504020804" pitchFamily="34" charset="0"/>
              </a:rPr>
              <a:t>/service-monitor -&gt; </a:t>
            </a:r>
            <a:r>
              <a:rPr lang="it-IT" dirty="0">
                <a:latin typeface="Eras Medium ITC" panose="020B0602030504020804" pitchFamily="34" charset="0"/>
                <a:hlinkClick r:id="rId4"/>
              </a:rPr>
              <a:t>http://grafana:3000/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r>
              <a:rPr lang="it-IT" dirty="0" err="1">
                <a:latin typeface="Eras Medium ITC" panose="020B0602030504020804" pitchFamily="34" charset="0"/>
              </a:rPr>
              <a:t>Errors</a:t>
            </a:r>
            <a:r>
              <a:rPr lang="it-IT" dirty="0">
                <a:latin typeface="Eras Medium ITC" panose="020B0602030504020804" pitchFamily="34" charset="0"/>
              </a:rPr>
              <a:t> -&gt; </a:t>
            </a:r>
            <a:r>
              <a:rPr lang="it-IT" dirty="0" err="1">
                <a:latin typeface="Eras Medium ITC" panose="020B0602030504020804" pitchFamily="34" charset="0"/>
              </a:rPr>
              <a:t>nginx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error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pages</a:t>
            </a:r>
            <a:endParaRPr lang="it-IT" dirty="0">
              <a:latin typeface="Eras Medium ITC" panose="020B0602030504020804" pitchFamily="34" charset="0"/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Eras Medium ITC" panose="020B0602030504020804" pitchFamily="34" charset="0"/>
              </a:rPr>
              <a:t>Possible</a:t>
            </a:r>
            <a:r>
              <a:rPr lang="it-IT" b="1" dirty="0">
                <a:latin typeface="Eras Medium ITC" panose="020B0602030504020804" pitchFamily="34" charset="0"/>
              </a:rPr>
              <a:t> </a:t>
            </a:r>
            <a:r>
              <a:rPr lang="it-IT" b="1" dirty="0" err="1">
                <a:latin typeface="Eras Medium ITC" panose="020B0602030504020804" pitchFamily="34" charset="0"/>
              </a:rPr>
              <a:t>improvements</a:t>
            </a:r>
            <a:endParaRPr lang="it-IT" b="1" dirty="0">
              <a:latin typeface="Eras Medium ITC" panose="020B06020305040208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438400"/>
            <a:ext cx="7848872" cy="127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Eras Medium ITC" panose="020B0602030504020804" pitchFamily="34" charset="0"/>
              </a:rPr>
              <a:t>Implementing</a:t>
            </a:r>
            <a:r>
              <a:rPr lang="it-IT" dirty="0">
                <a:latin typeface="Eras Medium ITC" panose="020B0602030504020804" pitchFamily="34" charset="0"/>
              </a:rPr>
              <a:t> MySQL </a:t>
            </a:r>
            <a:r>
              <a:rPr lang="it-IT" dirty="0" err="1">
                <a:latin typeface="Eras Medium ITC" panose="020B0602030504020804" pitchFamily="34" charset="0"/>
              </a:rPr>
              <a:t>HighAvailability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order</a:t>
            </a:r>
            <a:r>
              <a:rPr lang="it-IT" dirty="0">
                <a:latin typeface="Eras Medium ITC" panose="020B0602030504020804" pitchFamily="34" charset="0"/>
              </a:rPr>
              <a:t> to </a:t>
            </a:r>
            <a:r>
              <a:rPr lang="it-IT" dirty="0" err="1">
                <a:latin typeface="Eras Medium ITC" panose="020B0602030504020804" pitchFamily="34" charset="0"/>
              </a:rPr>
              <a:t>run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our</a:t>
            </a:r>
            <a:r>
              <a:rPr lang="it-IT" dirty="0">
                <a:latin typeface="Eras Medium ITC" panose="020B0602030504020804" pitchFamily="34" charset="0"/>
              </a:rPr>
              <a:t> database on </a:t>
            </a:r>
            <a:r>
              <a:rPr lang="it-IT" dirty="0" err="1">
                <a:latin typeface="Eras Medium ITC" panose="020B0602030504020804" pitchFamily="34" charset="0"/>
              </a:rPr>
              <a:t>different</a:t>
            </a:r>
            <a:r>
              <a:rPr lang="it-IT" dirty="0">
                <a:latin typeface="Eras Medium ITC" panose="020B0602030504020804" pitchFamily="34" charset="0"/>
              </a:rPr>
              <a:t> </a:t>
            </a:r>
            <a:r>
              <a:rPr lang="it-IT" dirty="0" err="1">
                <a:latin typeface="Eras Medium ITC" panose="020B0602030504020804" pitchFamily="34" charset="0"/>
              </a:rPr>
              <a:t>nodes</a:t>
            </a:r>
            <a:r>
              <a:rPr lang="it-IT" dirty="0">
                <a:latin typeface="Eras Medium ITC" panose="020B0602030504020804" pitchFamily="34" charset="0"/>
              </a:rPr>
              <a:t> in </a:t>
            </a:r>
            <a:r>
              <a:rPr lang="it-IT" dirty="0" err="1">
                <a:latin typeface="Eras Medium ITC" panose="020B0602030504020804" pitchFamily="34" charset="0"/>
              </a:rPr>
              <a:t>replicated</a:t>
            </a:r>
            <a:r>
              <a:rPr lang="it-IT">
                <a:latin typeface="Eras Medium ITC" panose="020B0602030504020804" pitchFamily="34" charset="0"/>
              </a:rPr>
              <a:t> mode</a:t>
            </a:r>
            <a:endParaRPr lang="it-IT" dirty="0">
              <a:latin typeface="Eras Medium ITC" panose="020B06020305040208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292</TotalTime>
  <Words>145</Words>
  <Application>Microsoft Office PowerPoint</Application>
  <PresentationFormat>Presentazione su schermo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Corbel</vt:lpstr>
      <vt:lpstr>Eras Medium ITC</vt:lpstr>
      <vt:lpstr>Parallasse</vt:lpstr>
      <vt:lpstr>Virtualization and Cloud Computing  Final Project</vt:lpstr>
      <vt:lpstr>Project</vt:lpstr>
      <vt:lpstr>System architecture</vt:lpstr>
      <vt:lpstr>Container architecture</vt:lpstr>
      <vt:lpstr>Gluster usage</vt:lpstr>
      <vt:lpstr>Access point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Vivaldi</dc:creator>
  <cp:lastModifiedBy>Francesco Stucci</cp:lastModifiedBy>
  <cp:revision>30</cp:revision>
  <dcterms:created xsi:type="dcterms:W3CDTF">2020-02-01T11:02:56Z</dcterms:created>
  <dcterms:modified xsi:type="dcterms:W3CDTF">2020-02-02T17:15:07Z</dcterms:modified>
</cp:coreProperties>
</file>